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8.png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19.png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475"/>
            <a:ext cx="12192000" cy="3416300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762" y="-85725"/>
            <a:ext cx="12368213" cy="3251200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588" y="-85725"/>
            <a:ext cx="12179300" cy="318135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588" y="-85725"/>
            <a:ext cx="11691938" cy="2997200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588" y="-85725"/>
            <a:ext cx="11501438" cy="2924175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588" y="-117475"/>
            <a:ext cx="11012488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588" y="-117475"/>
            <a:ext cx="10802938" cy="2660650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80" name="文本框 6"/>
          <p:cNvSpPr txBox="1"/>
          <p:nvPr/>
        </p:nvSpPr>
        <p:spPr>
          <a:xfrm>
            <a:off x="5122863" y="3086100"/>
            <a:ext cx="5811837" cy="178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大数据应用开发语言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名片管理系统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81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512763"/>
            <a:ext cx="2254250" cy="50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0" y="257175"/>
            <a:ext cx="2325688" cy="10207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.2 编写主运行循环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cards_main 中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添加一个 </a:t>
            </a:r>
            <a:r>
              <a:rPr lang="zh-CN" altLang="en-US" sz="2800" b="1"/>
              <a:t>无限循环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755" y="1546225"/>
            <a:ext cx="6332220" cy="4976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字符串判断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1. 使用 in 针对 </a:t>
            </a:r>
            <a:r>
              <a:rPr lang="zh-CN" altLang="en-US" sz="2800" b="1"/>
              <a:t>列表</a:t>
            </a:r>
            <a:r>
              <a:rPr lang="zh-CN" altLang="en-US" sz="2800"/>
              <a:t> 判断，避免使用 or 拼接复杂的逻辑条件</a:t>
            </a:r>
            <a:endParaRPr lang="zh-CN" altLang="en-US" sz="2800"/>
          </a:p>
          <a:p>
            <a:r>
              <a:rPr lang="zh-CN" altLang="en-US" sz="2800"/>
              <a:t>2. 没有使用 int 转换用户输入，可以避免 </a:t>
            </a:r>
            <a:r>
              <a:rPr lang="zh-CN" altLang="en-US" sz="2800" b="1"/>
              <a:t>一旦用户输入的不是数字</a:t>
            </a:r>
            <a:r>
              <a:rPr lang="zh-CN" altLang="en-US" sz="2800"/>
              <a:t>，导致程序运行出错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357120"/>
            <a:ext cx="9154160" cy="1105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pass</a:t>
            </a:r>
            <a:endParaRPr lang="zh-CN" altLang="en-US"/>
          </a:p>
          <a:p>
            <a:pPr lvl="1"/>
            <a:r>
              <a:rPr lang="zh-CN" altLang="en-US"/>
              <a:t>- pass 就是一个空语句，不做任何事情，一般用做占位语句</a:t>
            </a:r>
            <a:endParaRPr lang="zh-CN" altLang="en-US"/>
          </a:p>
          <a:p>
            <a:pPr lvl="1"/>
            <a:r>
              <a:rPr lang="zh-CN" altLang="en-US"/>
              <a:t>- 是为了保持程序结构的完整性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无限循环</a:t>
            </a:r>
            <a:endParaRPr lang="zh-CN" altLang="en-US"/>
          </a:p>
          <a:p>
            <a:pPr lvl="1"/>
            <a:r>
              <a:rPr lang="zh-CN" altLang="en-US"/>
              <a:t>- 在开发软件时，如果 </a:t>
            </a:r>
            <a:r>
              <a:rPr lang="zh-CN" altLang="en-US" b="1"/>
              <a:t>不希望程序执行后</a:t>
            </a:r>
            <a:r>
              <a:rPr lang="zh-CN" altLang="en-US"/>
              <a:t> 立即退出</a:t>
            </a:r>
            <a:endParaRPr lang="zh-CN" altLang="en-US"/>
          </a:p>
          <a:p>
            <a:pPr lvl="1"/>
            <a:r>
              <a:rPr lang="zh-CN" altLang="en-US"/>
              <a:t>- 可以在程序中增加一个 </a:t>
            </a:r>
            <a:r>
              <a:rPr lang="zh-CN" altLang="en-US" b="1"/>
              <a:t>无限循环</a:t>
            </a:r>
            <a:endParaRPr lang="zh-CN" altLang="en-US"/>
          </a:p>
          <a:p>
            <a:pPr lvl="1"/>
            <a:r>
              <a:rPr lang="zh-CN" altLang="en-US"/>
              <a:t>- </a:t>
            </a:r>
            <a:r>
              <a:rPr lang="zh-CN" altLang="en-US" b="1">
                <a:solidFill>
                  <a:srgbClr val="FF0000"/>
                </a:solidFill>
              </a:rPr>
              <a:t>由用户来决定</a:t>
            </a:r>
            <a:r>
              <a:rPr lang="zh-CN" altLang="en-US">
                <a:solidFill>
                  <a:srgbClr val="FF0000"/>
                </a:solidFill>
              </a:rPr>
              <a:t> 退出程序的时机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TODO 注释</a:t>
            </a:r>
            <a:endParaRPr lang="zh-CN" altLang="en-US"/>
          </a:p>
          <a:p>
            <a:pPr lvl="1"/>
            <a:r>
              <a:rPr lang="zh-CN" altLang="en-US"/>
              <a:t>在 # 后跟上 TODO，用于标记需要去做的工作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3</a:t>
            </a:r>
            <a:r>
              <a:rPr lang="zh-CN" altLang="en-US" sz="4000"/>
              <a:t>.3 在 cards_tools 中增加四个新函数</a:t>
            </a:r>
            <a:endParaRPr lang="zh-CN" altLang="en-US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89405"/>
            <a:ext cx="4837430" cy="4377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5" y="1589405"/>
            <a:ext cx="4400550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.4 导入模块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cards_main.py 中使用 import 导入 cards_tools 模块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修改 while 循环的代码如下：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2384425"/>
            <a:ext cx="3987165" cy="60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7965"/>
            <a:ext cx="4502785" cy="513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890" y="4861560"/>
            <a:ext cx="3770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至此：cards_main 中的所有代码全部开发完毕！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.5 完成 show_menu 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44015"/>
            <a:ext cx="6638925" cy="3895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54515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4</a:t>
            </a:r>
            <a:r>
              <a:rPr lang="zh-CN" altLang="en-US" sz="4400"/>
              <a:t>. 保存名片数据的结构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系统需求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1.1 文件准备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1.2 编写主运行循环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1.3 在 cards_tools 中增加四个新函数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1.4 导入模块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1.5 完成 show_menu 函数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开发步骤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保存名片数据的结构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3.1 功能分析</a:t>
            </a:r>
            <a:endParaRPr lang="zh-CN" altLang="en-US" sz="2050"/>
          </a:p>
          <a:p>
            <a:pPr lvl="2"/>
            <a:endParaRPr lang="zh-CN" altLang="en-US" sz="2055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程序就是用来处理数据的，而变量就是用来存储数据的</a:t>
            </a:r>
            <a:endParaRPr lang="zh-CN" altLang="en-US" b="1"/>
          </a:p>
          <a:p>
            <a:pPr lvl="1"/>
            <a:r>
              <a:rPr lang="zh-CN" altLang="en-US"/>
              <a:t>- 使用 </a:t>
            </a:r>
            <a:r>
              <a:rPr lang="zh-CN" altLang="en-US" b="1"/>
              <a:t>字典</a:t>
            </a:r>
            <a:r>
              <a:rPr lang="zh-CN" altLang="en-US"/>
              <a:t> 记录 </a:t>
            </a:r>
            <a:r>
              <a:rPr lang="zh-CN" altLang="en-US" b="1"/>
              <a:t>每一张名片</a:t>
            </a:r>
            <a:r>
              <a:rPr lang="zh-CN" altLang="en-US"/>
              <a:t> 的详细信息</a:t>
            </a:r>
            <a:endParaRPr lang="zh-CN" altLang="en-US"/>
          </a:p>
          <a:p>
            <a:pPr lvl="1"/>
            <a:r>
              <a:rPr lang="zh-CN" altLang="en-US"/>
              <a:t>- 使用 </a:t>
            </a:r>
            <a:r>
              <a:rPr lang="zh-CN" altLang="en-US" b="1"/>
              <a:t>列表</a:t>
            </a:r>
            <a:r>
              <a:rPr lang="zh-CN" altLang="en-US"/>
              <a:t> 统一记录所有的 </a:t>
            </a:r>
            <a:r>
              <a:rPr lang="zh-CN" altLang="en-US" b="1"/>
              <a:t>名片字典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定义名片列表变量</a:t>
            </a:r>
            <a:endParaRPr lang="zh-CN" altLang="en-US"/>
          </a:p>
          <a:p>
            <a:pPr lvl="1"/>
            <a:r>
              <a:rPr lang="zh-CN" altLang="en-US"/>
              <a:t>在 cards_tools 文件的顶部增加一个 </a:t>
            </a:r>
            <a:r>
              <a:rPr lang="zh-CN" altLang="en-US" b="1"/>
              <a:t>列表变量</a:t>
            </a:r>
            <a:endParaRPr lang="zh-CN" altLang="en-US" b="1"/>
          </a:p>
          <a:p>
            <a:pPr marL="457200" lvl="1" indent="0">
              <a:buNone/>
            </a:pPr>
            <a:endParaRPr lang="zh-CN" altLang="en-US" b="1"/>
          </a:p>
          <a:p>
            <a:pPr marL="457200" lvl="1" indent="0">
              <a:buNone/>
            </a:pP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注意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1. </a:t>
            </a:r>
            <a:r>
              <a:rPr lang="zh-CN" altLang="en-US" b="1"/>
              <a:t>所有名片相关操作</a:t>
            </a:r>
            <a:r>
              <a:rPr lang="zh-CN" altLang="en-US"/>
              <a:t>，都需要使用这个列表，所以应该 </a:t>
            </a:r>
            <a:r>
              <a:rPr lang="zh-CN" altLang="en-US" b="1">
                <a:solidFill>
                  <a:srgbClr val="FF0000"/>
                </a:solidFill>
              </a:rPr>
              <a:t>定义在程序的顶部</a:t>
            </a:r>
            <a:endParaRPr lang="zh-CN" alt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2. </a:t>
            </a:r>
            <a:r>
              <a:rPr lang="zh-CN" altLang="en-US" b="1"/>
              <a:t>程序刚运行时，没有数据</a:t>
            </a:r>
            <a:r>
              <a:rPr lang="zh-CN" altLang="en-US"/>
              <a:t>，所以是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空列表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110230"/>
            <a:ext cx="4541520" cy="87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18955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5</a:t>
            </a:r>
            <a:r>
              <a:rPr lang="zh-CN" altLang="en-US" sz="4400"/>
              <a:t>. 新增名片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.1 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提示用户依次输入名片信息</a:t>
            </a:r>
            <a:endParaRPr lang="zh-CN" altLang="en-US"/>
          </a:p>
          <a:p>
            <a:r>
              <a:rPr lang="zh-CN" altLang="en-US"/>
              <a:t>2. 将名片信息保存到一个字典</a:t>
            </a:r>
            <a:endParaRPr lang="zh-CN" altLang="en-US"/>
          </a:p>
          <a:p>
            <a:r>
              <a:rPr lang="zh-CN" altLang="en-US"/>
              <a:t>3. 将字典添加到名片列表</a:t>
            </a:r>
            <a:endParaRPr lang="zh-CN" altLang="en-US"/>
          </a:p>
          <a:p>
            <a:r>
              <a:rPr lang="zh-CN" altLang="en-US"/>
              <a:t>4. 提示名片添加完成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.2 实现 new_card 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770"/>
            <a:ext cx="5240655" cy="488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6</a:t>
            </a:r>
            <a:r>
              <a:rPr lang="zh-CN" altLang="en-US" sz="4400"/>
              <a:t>. 显示所有名片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.1 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循环遍历名片列表，顺序显示每一个字典的信息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.2 基础代码实现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87500"/>
            <a:ext cx="6446520" cy="3863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0605" y="578993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问题：显示效果不好！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.3 增加标题和使用 \t 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0030"/>
            <a:ext cx="7865110" cy="5068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.4 增加没有名片记录判断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8285"/>
            <a:ext cx="6748780" cy="3531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050">
                <a:sym typeface="+mn-ea"/>
              </a:rPr>
              <a:t>3.2 实现 new_card 方法</a:t>
            </a:r>
            <a:endParaRPr lang="en-US" altLang="zh-CN" sz="205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新增名片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4.1 功能分析</a:t>
            </a:r>
            <a:endParaRPr lang="zh-CN" altLang="en-US" sz="205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4.2 基础代码实现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4.3 增加标题和使用 \t 显示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4.4 增加没有名片记录判断</a:t>
            </a:r>
            <a:endParaRPr lang="zh-CN" altLang="en-US" sz="205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显示所有名片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5.1 功能分析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5.2 代码实现</a:t>
            </a:r>
            <a:endParaRPr lang="zh-CN" altLang="en-US" sz="2055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18955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7</a:t>
            </a:r>
            <a:r>
              <a:rPr lang="zh-CN" altLang="en-US" sz="4400"/>
              <a:t>. 查询名片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.1 功能分析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提示用户要搜索的姓名</a:t>
            </a:r>
            <a:endParaRPr lang="zh-CN" altLang="en-US"/>
          </a:p>
          <a:p>
            <a:r>
              <a:rPr lang="zh-CN" altLang="en-US"/>
              <a:t>2. 根据用户输入的姓名遍历列表</a:t>
            </a:r>
            <a:endParaRPr lang="zh-CN" altLang="en-US"/>
          </a:p>
          <a:p>
            <a:r>
              <a:rPr lang="zh-CN" altLang="en-US"/>
              <a:t>3. 搜索到指定的名片后，再执行后续的操作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.2 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查询功能实现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470025"/>
            <a:ext cx="6274435" cy="4794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558925"/>
            <a:ext cx="7584440" cy="4057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增加名片操作函数：修改/删除/返回主菜单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3990"/>
            <a:ext cx="10432415" cy="4752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79280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 sz="4400"/>
              <a:t>0</a:t>
            </a:r>
            <a:r>
              <a:rPr lang="en-US" altLang="zh-CN" sz="4400"/>
              <a:t>8</a:t>
            </a:r>
            <a:r>
              <a:rPr lang="zh-CN" altLang="en-US" sz="4400"/>
              <a:t>. 修改和删除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.1 查询成功后删除名片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由于找到的字典记录已经在列表中保存</a:t>
            </a:r>
            <a:endParaRPr lang="zh-CN" altLang="en-US" sz="2800"/>
          </a:p>
          <a:p>
            <a:r>
              <a:rPr lang="zh-CN" altLang="en-US" sz="2800"/>
              <a:t>要删除名片记录，只需要把列表中对应的字典删除即可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3148965"/>
            <a:ext cx="5942965" cy="1426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.2 修改名片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由于找到的字典记录已经在列表中保存</a:t>
            </a:r>
            <a:endParaRPr lang="zh-CN" altLang="en-US" sz="2800"/>
          </a:p>
          <a:p>
            <a:r>
              <a:rPr lang="zh-CN" altLang="en-US" sz="2800"/>
              <a:t>要修改名片记录，只需要把列表中对应的字典中每一个键值对的数据修改即可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484245"/>
            <a:ext cx="9307195" cy="278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06 </a:t>
            </a:r>
            <a:r>
              <a:rPr lang="zh-CN" altLang="en-US" sz="2400">
                <a:sym typeface="+mn-ea"/>
              </a:rPr>
              <a:t>查询名片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6.1 查询成功后删除名片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6.2 修改名片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07 </a:t>
            </a:r>
            <a:r>
              <a:rPr lang="zh-CN" altLang="en-US" sz="2400">
                <a:sym typeface="+mn-ea"/>
              </a:rPr>
              <a:t>修改和删除名片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修改名片细化</a:t>
            </a:r>
            <a:endParaRPr lang="zh-CN" altLang="en-US"/>
          </a:p>
          <a:p>
            <a:pPr lvl="1"/>
            <a:r>
              <a:rPr lang="zh-CN" altLang="en-US" b="1"/>
              <a:t>如果用户在使用时，某些名片内容并不想修改</a:t>
            </a:r>
            <a:r>
              <a:rPr lang="zh-CN" altLang="en-US"/>
              <a:t>，应该如何做呢？—— 既然系统提供的 input 函数不能满足需求，那么就新定义一个函数 input_card_info 对系统的 input 函数进行扩展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2095"/>
            <a:ext cx="884047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01 </a:t>
            </a:r>
            <a:r>
              <a:rPr lang="zh-CN" altLang="en-US"/>
              <a:t>系统需求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</a:t>
            </a:r>
            <a:r>
              <a:rPr lang="zh-CN" altLang="en-US" sz="2800"/>
              <a:t>程序启动，显示名片管理系统欢迎界面，并显示功能菜单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2250440"/>
            <a:ext cx="768477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. 用户用数字选择不同的功能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 根据功能选择，执行不同的功能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. 用户名片需要记录用户的 </a:t>
            </a:r>
            <a:r>
              <a:rPr lang="zh-CN" altLang="en-US" b="1"/>
              <a:t>姓名、电话、QQ、邮件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. 如果查询到指定的名片，用户可以选择 </a:t>
            </a:r>
            <a:r>
              <a:rPr lang="zh-CN" altLang="en-US" b="1"/>
              <a:t>修改</a:t>
            </a:r>
            <a:r>
              <a:rPr lang="zh-CN" altLang="en-US"/>
              <a:t> 或者 </a:t>
            </a:r>
            <a:r>
              <a:rPr lang="zh-CN" altLang="en-US" b="1"/>
              <a:t>删除</a:t>
            </a:r>
            <a:r>
              <a:rPr lang="zh-CN" altLang="en-US"/>
              <a:t> 名片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02 </a:t>
            </a:r>
            <a:r>
              <a:rPr lang="zh-CN" altLang="en-US">
                <a:sym typeface="+mn-ea"/>
              </a:rPr>
              <a:t>开发</a:t>
            </a:r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框架搭建</a:t>
            </a:r>
            <a:endParaRPr lang="zh-CN" altLang="en-US"/>
          </a:p>
          <a:p>
            <a:r>
              <a:rPr lang="zh-CN" altLang="en-US"/>
              <a:t>2. 新增名片</a:t>
            </a:r>
            <a:endParaRPr lang="zh-CN" altLang="en-US"/>
          </a:p>
          <a:p>
            <a:r>
              <a:rPr lang="zh-CN" altLang="en-US"/>
              <a:t>3. 显示所有名片</a:t>
            </a:r>
            <a:endParaRPr lang="zh-CN" altLang="en-US"/>
          </a:p>
          <a:p>
            <a:r>
              <a:rPr lang="zh-CN" altLang="en-US"/>
              <a:t>4. 查询名片</a:t>
            </a:r>
            <a:endParaRPr lang="zh-CN" altLang="en-US"/>
          </a:p>
          <a:p>
            <a:r>
              <a:rPr lang="zh-CN" altLang="en-US"/>
              <a:t>5. 查询成功后修改、删除名片</a:t>
            </a:r>
            <a:endParaRPr lang="zh-CN" altLang="en-US"/>
          </a:p>
          <a:p>
            <a:r>
              <a:rPr lang="zh-CN" altLang="en-US"/>
              <a:t>6. 让 Python 程序能够直接运行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54515" cy="4719320"/>
          </a:xfrm>
        </p:spPr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</a:t>
            </a:r>
            <a:r>
              <a:rPr lang="en-US" altLang="zh-CN" sz="4400">
                <a:sym typeface="+mn-ea"/>
              </a:rPr>
              <a:t>3</a:t>
            </a:r>
            <a:r>
              <a:rPr lang="zh-CN" altLang="en-US" sz="4400">
                <a:sym typeface="+mn-ea"/>
              </a:rPr>
              <a:t>. 框架搭建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.1 文件准备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新建 cards_main.py 保存 </a:t>
            </a:r>
            <a:r>
              <a:rPr lang="zh-CN" altLang="en-US" sz="2800" b="1"/>
              <a:t>主程序功能代码</a:t>
            </a:r>
            <a:endParaRPr lang="zh-CN" altLang="en-US" sz="2800"/>
          </a:p>
          <a:p>
            <a:r>
              <a:rPr lang="zh-CN" altLang="en-US" sz="2800"/>
              <a:t>   - 程序的入口</a:t>
            </a:r>
            <a:endParaRPr lang="zh-CN" altLang="en-US" sz="2800"/>
          </a:p>
          <a:p>
            <a:r>
              <a:rPr lang="zh-CN" altLang="en-US" sz="2800"/>
              <a:t>   - 每一次启动名片管理系统都通过 main 这个文件启动 </a:t>
            </a:r>
            <a:endParaRPr lang="zh-CN" altLang="en-US" sz="2800"/>
          </a:p>
          <a:p>
            <a:r>
              <a:rPr lang="zh-CN" altLang="en-US" sz="2800"/>
              <a:t>2. 新建 cards_tools.py 保存 </a:t>
            </a:r>
            <a:r>
              <a:rPr lang="zh-CN" altLang="en-US" sz="2800" b="1"/>
              <a:t>所有名片功能函数</a:t>
            </a:r>
            <a:endParaRPr lang="zh-CN" altLang="en-US" sz="2800"/>
          </a:p>
          <a:p>
            <a:r>
              <a:rPr lang="zh-CN" altLang="en-US" sz="2800"/>
              <a:t>   - 将对名片的 </a:t>
            </a:r>
            <a:r>
              <a:rPr lang="zh-CN" altLang="en-US" sz="2800" b="1"/>
              <a:t>新增、查询、修改、删除</a:t>
            </a:r>
            <a:r>
              <a:rPr lang="zh-CN" altLang="en-US" sz="2800"/>
              <a:t> 等功能封装在不同的函数中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REFSHAPE" val="555033724"/>
  <p:tag name="KSO_WM_UNIT_PLACING_PICTURE_USER_VIEWPORT" val="{&quot;height&quot;:6510,&quot;width&quot;:8520}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REFSHAPE" val="585201020"/>
  <p:tag name="KSO_WM_UNIT_PLACING_PICTURE_USER_VIEWPORT" val="{&quot;height&quot;:4590,&quot;width&quot;:8580}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</Words>
  <Application>WPS 演示</Application>
  <PresentationFormat>宽屏</PresentationFormat>
  <Paragraphs>173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目标</vt:lpstr>
      <vt:lpstr>PowerPoint 演示文稿</vt:lpstr>
      <vt:lpstr>PowerPoint 演示文稿</vt:lpstr>
      <vt:lpstr>01 系统需求</vt:lpstr>
      <vt:lpstr>PowerPoint 演示文稿</vt:lpstr>
      <vt:lpstr>02 开发步骤</vt:lpstr>
      <vt:lpstr>PowerPoint 演示文稿</vt:lpstr>
      <vt:lpstr>3.1 文件准备</vt:lpstr>
      <vt:lpstr>3.2 编写主运行循环</vt:lpstr>
      <vt:lpstr>PowerPoint 演示文稿</vt:lpstr>
      <vt:lpstr>PowerPoint 演示文稿</vt:lpstr>
      <vt:lpstr>PowerPoint 演示文稿</vt:lpstr>
      <vt:lpstr>PowerPoint 演示文稿</vt:lpstr>
      <vt:lpstr>3.3 在 cards_tools 中增加四个新函数</vt:lpstr>
      <vt:lpstr>3.4 导入模块</vt:lpstr>
      <vt:lpstr>PowerPoint 演示文稿</vt:lpstr>
      <vt:lpstr>3.5 完成 show_menu 函数</vt:lpstr>
      <vt:lpstr>PowerPoint 演示文稿</vt:lpstr>
      <vt:lpstr>PowerPoint 演示文稿</vt:lpstr>
      <vt:lpstr>PowerPoint 演示文稿</vt:lpstr>
      <vt:lpstr>PowerPoint 演示文稿</vt:lpstr>
      <vt:lpstr>5.1 功能分析</vt:lpstr>
      <vt:lpstr>5.2 实现 new_card 方法</vt:lpstr>
      <vt:lpstr>PowerPoint 演示文稿</vt:lpstr>
      <vt:lpstr>6.1 功能分析</vt:lpstr>
      <vt:lpstr>6.2 基础代码实现</vt:lpstr>
      <vt:lpstr>6.3 增加标题和使用 \t 显示</vt:lpstr>
      <vt:lpstr>6.4 增加没有名片记录判断</vt:lpstr>
      <vt:lpstr>PowerPoint 演示文稿</vt:lpstr>
      <vt:lpstr>7.1 功能分析</vt:lpstr>
      <vt:lpstr>7.2 代码实现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 查询成功后删除名片</vt:lpstr>
      <vt:lpstr>8.2 修改名片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杰</cp:lastModifiedBy>
  <cp:revision>174</cp:revision>
  <dcterms:created xsi:type="dcterms:W3CDTF">2019-06-19T02:08:00Z</dcterms:created>
  <dcterms:modified xsi:type="dcterms:W3CDTF">2021-04-06T03:00:55Z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C6FFB792B32A4723A675A94B889CDE86</vt:lpwstr>
  </property>
</Properties>
</file>