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从一场比赛说起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在一个软件村里,有一名资深「面向过程」程序员——</a:t>
            </a:r>
            <a:r>
              <a:rPr lang="zh-CN" altLang="en-US">
                <a:solidFill>
                  <a:srgbClr val="FF0000"/>
                </a:solidFill>
              </a:rPr>
              <a:t>老过</a:t>
            </a:r>
            <a:r>
              <a:rPr lang="zh-CN" altLang="en-US"/>
              <a:t>,和一名「面向对象」信徒——</a:t>
            </a:r>
            <a:r>
              <a:rPr lang="zh-CN" altLang="en-US">
                <a:solidFill>
                  <a:srgbClr val="FF0000"/>
                </a:solidFill>
              </a:rPr>
              <a:t>阿对</a:t>
            </a:r>
            <a:r>
              <a:rPr lang="zh-CN" altLang="en-US"/>
              <a:t>同时受雇于一家店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有一天老板突发奇想,决定让这两名程序员进行一次比赛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当老过和阿对同时将程序交给老板时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2445385"/>
            <a:ext cx="5876925" cy="243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9395"/>
            <a:ext cx="3763010" cy="486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65" y="2426970"/>
            <a:ext cx="5203825" cy="3032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听到新需求</a:t>
            </a:r>
            <a:endParaRPr lang="zh-CN" altLang="en-US"/>
          </a:p>
          <a:p>
            <a:r>
              <a:rPr lang="zh-CN" altLang="en-US"/>
              <a:t>老过一阵头大</a:t>
            </a:r>
            <a:endParaRPr lang="zh-CN" altLang="en-US"/>
          </a:p>
          <a:p>
            <a:r>
              <a:rPr lang="zh-CN" altLang="en-US"/>
              <a:t>吐槽归吐槽</a:t>
            </a:r>
            <a:endParaRPr lang="zh-CN" altLang="en-US"/>
          </a:p>
          <a:p>
            <a:r>
              <a:rPr lang="zh-CN" altLang="en-US"/>
              <a:t>老过在 getPrice 函数中</a:t>
            </a:r>
            <a:endParaRPr lang="zh-CN" altLang="en-US"/>
          </a:p>
          <a:p>
            <a:r>
              <a:rPr lang="zh-CN" altLang="en-US"/>
              <a:t>再次增加了条件判断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1295"/>
            <a:ext cx="8124825" cy="457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阿对收到新需求时</a:t>
            </a:r>
            <a:endParaRPr lang="zh-CN" altLang="en-US"/>
          </a:p>
          <a:p>
            <a:r>
              <a:rPr lang="zh-CN" altLang="en-US"/>
              <a:t>先是新增了中秋节支付类</a:t>
            </a:r>
            <a:endParaRPr lang="zh-CN" altLang="en-US"/>
          </a:p>
          <a:p>
            <a:r>
              <a:rPr lang="zh-CN" altLang="en-US"/>
              <a:t>再增加了国庆节支付类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33220"/>
            <a:ext cx="6725285" cy="3986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1930"/>
            <a:ext cx="5765800" cy="5185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「面向对象」让阿对最喜欢的一点是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2322195"/>
            <a:ext cx="5934710" cy="4411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有一个好消息要告诉大家！</a:t>
            </a:r>
            <a:endParaRPr lang="zh-CN" altLang="en-US"/>
          </a:p>
          <a:p>
            <a:r>
              <a:rPr lang="zh-CN" altLang="en-US"/>
              <a:t>当老板兴高采烈地说出这句话时</a:t>
            </a:r>
            <a:endParaRPr lang="zh-CN" altLang="en-US"/>
          </a:p>
          <a:p>
            <a:r>
              <a:rPr lang="zh-CN" altLang="en-US"/>
              <a:t>老过和阿对都露出了心惊胆战的表情</a:t>
            </a:r>
            <a:endParaRPr lang="zh-CN" altLang="en-US"/>
          </a:p>
          <a:p>
            <a:r>
              <a:rPr lang="zh-CN" altLang="en-US"/>
              <a:t>这句话往往意味着要更改需求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20520"/>
            <a:ext cx="3618230" cy="508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60" y="2479675"/>
            <a:ext cx="4267200" cy="3997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2680" y="1497330"/>
            <a:ext cx="3517900" cy="5114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5" y="2229485"/>
            <a:ext cx="5343525" cy="3895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老过反抗道</a:t>
            </a:r>
            <a:endParaRPr lang="zh-CN" altLang="en-US" sz="2800"/>
          </a:p>
          <a:p>
            <a:r>
              <a:rPr lang="zh-CN" altLang="en-US" sz="2800"/>
              <a:t>实在不想再去给 Bill 类添加代码了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400"/>
              <a:t>这次修改老过花了较长的时间才完成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595" y="1546225"/>
            <a:ext cx="4382770" cy="4695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看着那个只属于七夕节的 gifts 变量</a:t>
            </a:r>
            <a:endParaRPr lang="zh-CN" altLang="en-US" sz="2400"/>
          </a:p>
          <a:p>
            <a:r>
              <a:rPr lang="zh-CN" altLang="en-US" sz="2400"/>
              <a:t>老过像看着自己白衬衫上的油渍一样难受</a:t>
            </a:r>
            <a:endParaRPr lang="zh-CN" altLang="en-US" sz="2400"/>
          </a:p>
          <a:p>
            <a:r>
              <a:rPr lang="zh-CN" altLang="en-US" sz="2400"/>
              <a:t>以后每次收费时都会生成一个</a:t>
            </a:r>
            <a:endParaRPr lang="zh-CN" altLang="en-US" sz="2400"/>
          </a:p>
          <a:p>
            <a:r>
              <a:rPr lang="zh-CN" altLang="en-US" sz="2400"/>
              <a:t>只有七夕节才会用到的变量</a:t>
            </a:r>
            <a:endParaRPr lang="zh-CN" altLang="en-US" sz="2400"/>
          </a:p>
          <a:p>
            <a:r>
              <a:rPr lang="zh-CN" altLang="en-US" sz="2400"/>
              <a:t>都是因为老板的需求太奇葩</a:t>
            </a:r>
            <a:endParaRPr lang="zh-CN" altLang="en-US" sz="2400"/>
          </a:p>
          <a:p>
            <a:r>
              <a:rPr lang="zh-CN" altLang="en-US" sz="2400"/>
              <a:t>才让这个程序看起来乱糟糟的</a:t>
            </a:r>
            <a:endParaRPr lang="zh-CN" altLang="en-US" sz="2400"/>
          </a:p>
          <a:p>
            <a:r>
              <a:rPr lang="zh-CN" altLang="en-US" sz="2400"/>
              <a:t>由于这个类做了修改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本来已经测试通过的代码又得重测一遍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6695"/>
            <a:ext cx="7242175" cy="4965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阿对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阿对打开了 LoversDayBill 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225"/>
            <a:ext cx="6086475" cy="3581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3840"/>
            <a:ext cx="8410575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4630"/>
            <a:ext cx="7002145" cy="4780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57350"/>
            <a:ext cx="6738620" cy="3677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3525"/>
            <a:ext cx="332676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当老板看完老过和阿对的代码后</a:t>
            </a:r>
            <a:endParaRPr lang="zh-CN" altLang="en-US"/>
          </a:p>
          <a:p>
            <a:r>
              <a:rPr lang="zh-CN" altLang="en-US"/>
              <a:t>再次兴奋地提出新需求时</a:t>
            </a:r>
            <a:endParaRPr lang="zh-CN" altLang="en-US"/>
          </a:p>
          <a:p>
            <a:r>
              <a:rPr lang="zh-CN" altLang="en-US"/>
              <a:t>老过顿时晕了过去......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不一会，他俩都写出了几乎相同的代码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273300"/>
            <a:ext cx="7673975" cy="3100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面向对象的理解：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面向对象的编程方式使得每一个类都只做一件事。面向过程会让一个类越来越全能，就像一个管家一样做了所有的事。</a:t>
            </a:r>
            <a:r>
              <a:rPr lang="zh-CN" altLang="en-US"/>
              <a:t>而面向对象像是雇佣了一群职员，每个人做一件小事，各司其职，最终合作共赢！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6695"/>
            <a:ext cx="3751580" cy="4863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10" y="2489200"/>
            <a:ext cx="6027420" cy="2632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老过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老过看到新需求，微微一笑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670050"/>
            <a:ext cx="5895975" cy="2200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710690"/>
            <a:ext cx="8264525" cy="2919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8400" y="1546225"/>
            <a:ext cx="4772660" cy="5045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他决定让新的收银方式继承 Bill 类</a:t>
            </a:r>
            <a:endParaRPr lang="zh-CN" altLang="en-US"/>
          </a:p>
          <a:p>
            <a:r>
              <a:rPr lang="zh-CN" altLang="en-US"/>
              <a:t>先在 Bill 类中新增 discount 方法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3995"/>
            <a:ext cx="5293995" cy="5151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PECIAL_SOURCE" val="bdnull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SPECIAL_SOURCE" val="bdnull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SPECIAL_SOURCE" val="bdnull"/>
</p:tagLst>
</file>

<file path=ppt/tags/tag30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75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前言</vt:lpstr>
      <vt:lpstr>需求1</vt:lpstr>
      <vt:lpstr>PowerPoint 演示文稿</vt:lpstr>
      <vt:lpstr>需求2</vt:lpstr>
      <vt:lpstr>老过 </vt:lpstr>
      <vt:lpstr>PowerPoint 演示文稿</vt:lpstr>
      <vt:lpstr>阿对</vt:lpstr>
      <vt:lpstr>PowerPoint 演示文稿</vt:lpstr>
      <vt:lpstr>PowerPoint 演示文稿</vt:lpstr>
      <vt:lpstr>PowerPoint 演示文稿</vt:lpstr>
      <vt:lpstr>需求3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需求4</vt:lpstr>
      <vt:lpstr>PowerPoint 演示文稿</vt:lpstr>
      <vt:lpstr>PowerPoint 演示文稿</vt:lpstr>
      <vt:lpstr>PowerPoint 演示文稿</vt:lpstr>
      <vt:lpstr>阿对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174</cp:revision>
  <dcterms:created xsi:type="dcterms:W3CDTF">2019-06-19T02:08:00Z</dcterms:created>
  <dcterms:modified xsi:type="dcterms:W3CDTF">2021-05-31T02:18:40Z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AD6B8BCA8C864FFF9E530CFD25E793B3</vt:lpwstr>
  </property>
</Properties>
</file>