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573" r:id="rId5"/>
    <p:sldId id="571" r:id="rId6"/>
    <p:sldId id="579" r:id="rId7"/>
    <p:sldId id="574" r:id="rId8"/>
    <p:sldId id="582" r:id="rId9"/>
    <p:sldId id="581" r:id="rId10"/>
    <p:sldId id="575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10" r:id="rId36"/>
    <p:sldId id="576" r:id="rId37"/>
    <p:sldId id="611" r:id="rId38"/>
    <p:sldId id="61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学生管理系统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3.2 managerSystem.py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需求：</a:t>
            </a:r>
            <a:endParaRPr lang="zh-CN" altLang="en-US"/>
          </a:p>
          <a:p>
            <a:r>
              <a:rPr lang="zh-CN" altLang="en-US"/>
              <a:t>存储数据的位置：文件(student.data)</a:t>
            </a:r>
            <a:endParaRPr lang="zh-CN" altLang="en-US"/>
          </a:p>
          <a:p>
            <a:pPr lvl="1"/>
            <a:r>
              <a:rPr lang="zh-CN" altLang="en-US"/>
              <a:t>  加载文件数据</a:t>
            </a:r>
            <a:endParaRPr lang="zh-CN" altLang="en-US"/>
          </a:p>
          <a:p>
            <a:pPr lvl="1"/>
            <a:r>
              <a:rPr lang="zh-CN" altLang="en-US"/>
              <a:t>  修改数据后保存到文件</a:t>
            </a:r>
            <a:endParaRPr lang="zh-CN" altLang="en-US"/>
          </a:p>
          <a:p>
            <a:r>
              <a:rPr lang="zh-CN" altLang="en-US"/>
              <a:t>存储数据的形式：列表存储学生对象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 managerSystem.py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系统功能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  添加学生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删除学生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修改学生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查询学生信息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显示所有学生信息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保存学生信息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退出系统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.1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定义类</a:t>
            </a:r>
            <a:br>
              <a:rPr lang="zh-CN" altLang="en-US"/>
            </a:br>
            <a:endParaRPr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942465"/>
            <a:ext cx="6921500" cy="1697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.2</a:t>
            </a:r>
            <a:r>
              <a:rPr>
                <a:sym typeface="+mn-ea"/>
              </a:rPr>
              <a:t> 管理系统框架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需求：系统功能循环使用，用户输入不同的功能序号执行不同的功能。</a:t>
            </a:r>
            <a:endParaRPr lang="zh-CN" altLang="en-US" sz="2400"/>
          </a:p>
          <a:p>
            <a:r>
              <a:rPr lang="zh-CN" altLang="en-US" sz="2400"/>
              <a:t>步骤</a:t>
            </a:r>
            <a:endParaRPr lang="zh-CN" altLang="en-US" sz="2400"/>
          </a:p>
          <a:p>
            <a:r>
              <a:rPr lang="zh-CN" altLang="en-US" sz="2400"/>
              <a:t>  定义程序入口函数</a:t>
            </a:r>
            <a:endParaRPr lang="zh-CN" altLang="en-US" sz="2400"/>
          </a:p>
          <a:p>
            <a:r>
              <a:rPr lang="zh-CN" altLang="en-US" sz="2400"/>
              <a:t>    加载数据</a:t>
            </a:r>
            <a:endParaRPr lang="zh-CN" altLang="en-US" sz="2400"/>
          </a:p>
          <a:p>
            <a:r>
              <a:rPr lang="zh-CN" altLang="en-US" sz="2400"/>
              <a:t>    显示功能菜单</a:t>
            </a:r>
            <a:endParaRPr lang="zh-CN" altLang="en-US" sz="2400"/>
          </a:p>
          <a:p>
            <a:r>
              <a:rPr lang="zh-CN" altLang="en-US" sz="2400"/>
              <a:t>    用户输入功能序号</a:t>
            </a:r>
            <a:endParaRPr lang="zh-CN" altLang="en-US" sz="2400"/>
          </a:p>
          <a:p>
            <a:r>
              <a:rPr lang="zh-CN" altLang="en-US" sz="2400"/>
              <a:t>    根据用户输入的功能序号执行不同的功能</a:t>
            </a:r>
            <a:endParaRPr lang="zh-CN" altLang="en-US" sz="2400"/>
          </a:p>
          <a:p>
            <a:r>
              <a:rPr lang="zh-CN" altLang="en-US" sz="2400"/>
              <a:t>  定义系统功能函数，添加、删除学生等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.2</a:t>
            </a:r>
            <a:r>
              <a:rPr>
                <a:sym typeface="+mn-ea"/>
              </a:rPr>
              <a:t> 管理系统框架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0995"/>
            <a:ext cx="6943090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.2</a:t>
            </a:r>
            <a:r>
              <a:rPr>
                <a:sym typeface="+mn-ea"/>
              </a:rPr>
              <a:t> 管理系统框架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0995"/>
            <a:ext cx="4375785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.2</a:t>
            </a:r>
            <a:r>
              <a:rPr>
                <a:sym typeface="+mn-ea"/>
              </a:rPr>
              <a:t> 管理系统框架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10995"/>
            <a:ext cx="5239385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3.2</a:t>
            </a:r>
            <a:r>
              <a:rPr lang="en-US">
                <a:sym typeface="+mn-ea"/>
              </a:rPr>
              <a:t>.2</a:t>
            </a:r>
            <a:r>
              <a:rPr>
                <a:sym typeface="+mn-ea"/>
              </a:rPr>
              <a:t> 管理系统框架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860"/>
            <a:ext cx="2767965" cy="4719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20" y="1623695"/>
            <a:ext cx="3406140" cy="2065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3.3 main.py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77670"/>
            <a:ext cx="5494020" cy="2651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 定义系统功能函数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3.4.1 添加功能</a:t>
            </a:r>
            <a:endParaRPr lang="zh-CN" altLang="en-US" sz="2800"/>
          </a:p>
          <a:p>
            <a:r>
              <a:rPr lang="zh-CN" altLang="en-US" sz="2800"/>
              <a:t>需求：用户输入学生姓名、性别、手机号，将学生添加到系统。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用户输入姓名、性别、手机号</a:t>
            </a:r>
            <a:endParaRPr lang="zh-CN" altLang="en-US" sz="2800"/>
          </a:p>
          <a:p>
            <a:r>
              <a:rPr lang="zh-CN" altLang="en-US" sz="2800"/>
              <a:t>  创建该学生对象</a:t>
            </a:r>
            <a:endParaRPr lang="zh-CN" altLang="en-US" sz="2800"/>
          </a:p>
          <a:p>
            <a:r>
              <a:rPr lang="zh-CN" altLang="en-US" sz="2800"/>
              <a:t>  将该学生对象添加到列表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面向对象版学生管理系统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了解面向对象开发过程中类内部功能的分析方法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了解常用系统功能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  添加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  删除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  修改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  查询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3.4.1 添加功能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225"/>
            <a:ext cx="5847080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3.4.2 删除学生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需求：用户输入目标学生姓名，如果学生存在则删除该学生。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用户输入目标学生姓名</a:t>
            </a:r>
            <a:endParaRPr lang="zh-CN" altLang="en-US" sz="2800"/>
          </a:p>
          <a:p>
            <a:r>
              <a:rPr lang="zh-CN" altLang="en-US" sz="2800"/>
              <a:t>  遍历学生数据列表，如果用户输入的学生姓名存在则删除，否则则提示该学生不存在。</a:t>
            </a:r>
            <a:endParaRPr lang="zh-CN" altLang="en-US" sz="2800"/>
          </a:p>
          <a:p>
            <a:r>
              <a:rPr lang="zh-CN" altLang="en-US" sz="2800"/>
              <a:t>代码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3.4.2 删除学生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07820"/>
            <a:ext cx="9372600" cy="4518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3.4.3 修改学生信息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需求：用户输入目标学生姓名，如果学生存在则修改该学生信息。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用户输入目标学生姓名；</a:t>
            </a:r>
            <a:endParaRPr lang="zh-CN" altLang="en-US" sz="2800"/>
          </a:p>
          <a:p>
            <a:r>
              <a:rPr lang="zh-CN" altLang="en-US" sz="2800"/>
              <a:t>  遍历学生数据列表，如果用户输入的学生姓名存在则修改学生的姓名、性别、手机号数据，否则则提示该学生不存在。</a:t>
            </a:r>
            <a:endParaRPr lang="zh-CN" altLang="en-US" sz="2800"/>
          </a:p>
          <a:p>
            <a:r>
              <a:rPr lang="zh-CN" altLang="en-US" sz="2800"/>
              <a:t>代码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3.4.3 修改学生信息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14500"/>
            <a:ext cx="10515600" cy="3429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3.4.5 查询学生信息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需求：用户输入目标学生姓名，如果学生存在则打印该学生信息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用户输入目标学生姓名</a:t>
            </a:r>
            <a:endParaRPr lang="zh-CN" altLang="en-US" sz="2800"/>
          </a:p>
          <a:p>
            <a:r>
              <a:rPr lang="zh-CN" altLang="en-US" sz="2800"/>
              <a:t>  遍历学生数据列表，如果用户输入的学生姓名存在则打印学生信息，否则提示该学生不存在。</a:t>
            </a:r>
            <a:endParaRPr lang="zh-CN" altLang="en-US" sz="2800"/>
          </a:p>
          <a:p>
            <a:r>
              <a:rPr lang="zh-CN" altLang="en-US" sz="2800"/>
              <a:t>代码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3.4.5 查询学生信息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88160"/>
            <a:ext cx="10515600" cy="3461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3.4.6 显示所有学生信息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打印所有学生信息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遍历学生数据列表，打印所有学生信息</a:t>
            </a:r>
            <a:endParaRPr lang="zh-CN" altLang="en-US" sz="2800"/>
          </a:p>
          <a:p>
            <a:r>
              <a:rPr lang="zh-CN" altLang="en-US" sz="2800"/>
              <a:t>代码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3.4.6 显示所有学生信息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56080"/>
            <a:ext cx="790956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3.4.7 保存学生信息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需求：将修改后的学生数据保存到存储数据的文件。</a:t>
            </a:r>
            <a:endParaRPr lang="zh-CN" altLang="en-US" sz="2800"/>
          </a:p>
          <a:p>
            <a:r>
              <a:rPr lang="zh-CN" altLang="en-US" sz="2800"/>
              <a:t>步骤</a:t>
            </a:r>
            <a:endParaRPr lang="zh-CN" altLang="en-US" sz="2800"/>
          </a:p>
          <a:p>
            <a:r>
              <a:rPr lang="zh-CN" altLang="en-US" sz="2800"/>
              <a:t>  打开文件</a:t>
            </a:r>
            <a:endParaRPr lang="zh-CN" altLang="en-US" sz="2800"/>
          </a:p>
          <a:p>
            <a:r>
              <a:rPr lang="zh-CN" altLang="en-US" sz="2800"/>
              <a:t>  文件写入数据</a:t>
            </a:r>
            <a:endParaRPr lang="zh-CN" altLang="en-US" sz="2800"/>
          </a:p>
          <a:p>
            <a:r>
              <a:rPr lang="zh-CN" altLang="en-US" sz="2800"/>
              <a:t>  关闭文件</a:t>
            </a:r>
            <a:endParaRPr lang="zh-CN" altLang="en-US" sz="2800"/>
          </a:p>
          <a:p>
            <a:r>
              <a:rPr lang="zh-CN" altLang="en-US" sz="2800"/>
              <a:t>思考</a:t>
            </a:r>
            <a:endParaRPr lang="zh-CN" altLang="en-US" sz="2800"/>
          </a:p>
          <a:p>
            <a:r>
              <a:rPr lang="zh-CN" altLang="en-US" sz="2800"/>
              <a:t>1. 文件写入的数据是学生对象的内存地址吗？</a:t>
            </a:r>
            <a:endParaRPr lang="zh-CN" altLang="en-US" sz="2800"/>
          </a:p>
          <a:p>
            <a:r>
              <a:rPr lang="zh-CN" altLang="en-US" sz="2800"/>
              <a:t>2. 文件内数据要求的数据类型是什么？</a:t>
            </a:r>
            <a:r>
              <a:rPr lang="en-US" altLang="zh-CN" sz="2800"/>
              <a:t> 拓展__dict__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系统需求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使用面向对象编程思想完成学生管理系统的开发</a:t>
            </a:r>
            <a:endParaRPr lang="zh-CN" altLang="en-US"/>
          </a:p>
          <a:p>
            <a:r>
              <a:rPr lang="zh-CN" altLang="en-US"/>
              <a:t>具体如下：</a:t>
            </a:r>
            <a:endParaRPr lang="zh-CN" altLang="en-US"/>
          </a:p>
          <a:p>
            <a:pPr lvl="1"/>
            <a:r>
              <a:rPr lang="zh-CN" altLang="en-US"/>
              <a:t>- 系统要求：学生数据存储在文件中</a:t>
            </a:r>
            <a:endParaRPr lang="zh-CN" altLang="en-US"/>
          </a:p>
          <a:p>
            <a:pPr lvl="1"/>
            <a:r>
              <a:rPr lang="zh-CN" altLang="en-US"/>
              <a:t>- 系统功能：添加学生、删除学生、修改学生信息、查询学生信息、显示所有学生信息、保存学生信息及退出系统等功能。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3.4.7 保存学生信息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07820"/>
            <a:ext cx="6443345" cy="4196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3.4.8 加载学生信息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需求：每次进入系统后，修改的数据是文件里面的数据</a:t>
            </a:r>
            <a:endParaRPr lang="zh-CN" altLang="en-US" sz="2400"/>
          </a:p>
          <a:p>
            <a:r>
              <a:rPr lang="zh-CN" altLang="en-US" sz="2400"/>
              <a:t>步骤</a:t>
            </a:r>
            <a:endParaRPr lang="zh-CN" altLang="en-US" sz="2400"/>
          </a:p>
          <a:p>
            <a:r>
              <a:rPr lang="zh-CN" altLang="en-US" sz="2400"/>
              <a:t>  尝试以"r"模式打开学生数据文件，如果文件不存在则以"w"模式打开文件</a:t>
            </a:r>
            <a:endParaRPr lang="zh-CN" altLang="en-US" sz="2400"/>
          </a:p>
          <a:p>
            <a:r>
              <a:rPr lang="zh-CN" altLang="en-US" sz="2400"/>
              <a:t>  如果文件存在则读取数据并存储数据</a:t>
            </a:r>
            <a:endParaRPr lang="zh-CN" altLang="en-US" sz="2400"/>
          </a:p>
          <a:p>
            <a:r>
              <a:rPr lang="zh-CN" altLang="en-US" sz="2400"/>
              <a:t>    读取数据</a:t>
            </a:r>
            <a:endParaRPr lang="zh-CN" altLang="en-US" sz="2400"/>
          </a:p>
          <a:p>
            <a:r>
              <a:rPr lang="zh-CN" altLang="en-US" sz="2400"/>
              <a:t>    转换数据类型为列表并转换列表内的字典为对象</a:t>
            </a:r>
            <a:endParaRPr lang="zh-CN" altLang="en-US" sz="2400"/>
          </a:p>
          <a:p>
            <a:r>
              <a:rPr lang="zh-CN" altLang="en-US" sz="2400"/>
              <a:t>    存储学生数据到学生列表</a:t>
            </a:r>
            <a:endParaRPr lang="zh-CN" altLang="en-US" sz="2400"/>
          </a:p>
          <a:p>
            <a:r>
              <a:rPr lang="zh-CN" altLang="en-US" sz="2400"/>
              <a:t>  关闭文件</a:t>
            </a:r>
            <a:endParaRPr lang="zh-CN" altLang="en-US" sz="2400"/>
          </a:p>
          <a:p>
            <a:r>
              <a:rPr lang="zh-CN" altLang="en-US" sz="2400"/>
              <a:t>代码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3.4.8 加载学生信息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720" y="1560195"/>
            <a:ext cx="10515600" cy="4690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41815" cy="4719320"/>
          </a:xfrm>
        </p:spPr>
        <p:txBody>
          <a:bodyPr/>
          <a:lstStyle/>
          <a:p>
            <a:pPr algn="ctr"/>
            <a:endParaRPr lang="zh-CN" altLang="en-US" sz="4400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</a:t>
            </a:r>
            <a:r>
              <a:rPr lang="en-US" altLang="zh-CN" sz="4400">
                <a:sym typeface="+mn-ea"/>
              </a:rPr>
              <a:t>4</a:t>
            </a:r>
            <a:r>
              <a:rPr lang="zh-CN" altLang="en-US" sz="4400">
                <a:sym typeface="+mn-ea"/>
              </a:rPr>
              <a:t>. 总结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函数</a:t>
            </a:r>
            <a:endParaRPr lang="zh-CN" altLang="en-US" sz="2800"/>
          </a:p>
          <a:p>
            <a:r>
              <a:rPr lang="zh-CN" altLang="en-US" sz="2800"/>
              <a:t>  定义和调用</a:t>
            </a:r>
            <a:endParaRPr lang="zh-CN" altLang="en-US" sz="2800"/>
          </a:p>
          <a:p>
            <a:r>
              <a:rPr lang="zh-CN" altLang="en-US" sz="2800"/>
              <a:t>  参数的使用</a:t>
            </a:r>
            <a:endParaRPr lang="zh-CN" altLang="en-US" sz="2800"/>
          </a:p>
          <a:p>
            <a:r>
              <a:rPr lang="zh-CN" altLang="en-US" sz="2800"/>
              <a:t>面向对象</a:t>
            </a:r>
            <a:endParaRPr lang="zh-CN" altLang="en-US" sz="2800"/>
          </a:p>
          <a:p>
            <a:r>
              <a:rPr lang="zh-CN" altLang="en-US" sz="2800"/>
              <a:t>  定义类</a:t>
            </a:r>
            <a:endParaRPr lang="zh-CN" altLang="en-US" sz="2800"/>
          </a:p>
          <a:p>
            <a:r>
              <a:rPr lang="zh-CN" altLang="en-US" sz="2800"/>
              <a:t>  创建对象</a:t>
            </a:r>
            <a:endParaRPr lang="zh-CN" altLang="en-US" sz="2800"/>
          </a:p>
          <a:p>
            <a:r>
              <a:rPr lang="zh-CN" altLang="en-US" sz="2800"/>
              <a:t>  定义和调用实例属性</a:t>
            </a:r>
            <a:endParaRPr lang="zh-CN" altLang="en-US" sz="2800"/>
          </a:p>
          <a:p>
            <a:r>
              <a:rPr lang="zh-CN" altLang="en-US" sz="2800"/>
              <a:t>  定义和调用实例方法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数据类型</a:t>
            </a:r>
            <a:endParaRPr lang="zh-CN" altLang="en-US" sz="2800"/>
          </a:p>
          <a:p>
            <a:r>
              <a:rPr lang="zh-CN" altLang="en-US" sz="2800"/>
              <a:t>  列表</a:t>
            </a:r>
            <a:endParaRPr lang="zh-CN" altLang="en-US" sz="2800"/>
          </a:p>
          <a:p>
            <a:r>
              <a:rPr lang="zh-CN" altLang="en-US" sz="2800"/>
              <a:t>    增加删除数据</a:t>
            </a:r>
            <a:endParaRPr lang="zh-CN" altLang="en-US" sz="2800"/>
          </a:p>
          <a:p>
            <a:r>
              <a:rPr lang="zh-CN" altLang="en-US" sz="2800"/>
              <a:t>    列表推导式</a:t>
            </a:r>
            <a:endParaRPr lang="zh-CN" altLang="en-US" sz="2800"/>
          </a:p>
          <a:p>
            <a:r>
              <a:rPr lang="zh-CN" altLang="en-US" sz="2800"/>
              <a:t>  字典</a:t>
            </a:r>
            <a:endParaRPr lang="zh-CN" altLang="en-US" sz="2800"/>
          </a:p>
          <a:p>
            <a:r>
              <a:rPr lang="zh-CN" altLang="en-US" sz="2800"/>
              <a:t>  字符串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. 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文件操作</a:t>
            </a:r>
            <a:endParaRPr lang="zh-CN" altLang="en-US" sz="2800"/>
          </a:p>
          <a:p>
            <a:r>
              <a:rPr lang="zh-CN" altLang="en-US" sz="2800"/>
              <a:t>  打开文件</a:t>
            </a:r>
            <a:endParaRPr lang="zh-CN" altLang="en-US" sz="2800"/>
          </a:p>
          <a:p>
            <a:r>
              <a:rPr lang="zh-CN" altLang="en-US" sz="2800"/>
              <a:t>  读取或写入</a:t>
            </a:r>
            <a:endParaRPr lang="zh-CN" altLang="en-US" sz="2800"/>
          </a:p>
          <a:p>
            <a:r>
              <a:rPr lang="zh-CN" altLang="en-US" sz="2800"/>
              <a:t>  关闭文件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41815" cy="4719320"/>
          </a:xfrm>
        </p:spPr>
        <p:txBody>
          <a:bodyPr/>
          <a:lstStyle/>
          <a:p>
            <a:pPr algn="ctr"/>
            <a:endParaRPr lang="zh-CN" altLang="en-US" sz="4400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02. </a:t>
            </a:r>
            <a:r>
              <a:rPr lang="zh-CN" altLang="en-US" sz="4400">
                <a:sym typeface="+mn-ea"/>
              </a:rPr>
              <a:t>准备程序文件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2.1 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角色分析</a:t>
            </a:r>
            <a:endParaRPr lang="zh-CN" altLang="en-US"/>
          </a:p>
          <a:p>
            <a:pPr lvl="1"/>
            <a:r>
              <a:rPr lang="zh-CN" altLang="en-US"/>
              <a:t>  学生</a:t>
            </a:r>
            <a:endParaRPr lang="zh-CN" altLang="en-US"/>
          </a:p>
          <a:p>
            <a:pPr lvl="1"/>
            <a:r>
              <a:rPr lang="zh-CN" altLang="en-US"/>
              <a:t>  管理系统</a:t>
            </a:r>
            <a:endParaRPr lang="zh-CN" altLang="en-US"/>
          </a:p>
          <a:p>
            <a:r>
              <a:rPr lang="zh-CN" altLang="en-US"/>
              <a:t>工作中注意事项</a:t>
            </a:r>
            <a:endParaRPr lang="zh-CN" altLang="en-US"/>
          </a:p>
          <a:p>
            <a:pPr lvl="1"/>
            <a:r>
              <a:rPr lang="zh-CN" altLang="en-US"/>
              <a:t>1. 为了方便维护代码，一般一个角色一个程序文件；</a:t>
            </a:r>
            <a:endParaRPr lang="zh-CN" altLang="en-US"/>
          </a:p>
          <a:p>
            <a:pPr lvl="1"/>
            <a:r>
              <a:rPr lang="zh-CN" altLang="en-US"/>
              <a:t>2. 项目要有主程序入口，习惯为main.py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2.</a:t>
            </a:r>
            <a:r>
              <a:rPr lang="en-US"/>
              <a:t>2</a:t>
            </a:r>
            <a:r>
              <a:t> 创建程序文件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创建项目目录，例如：StudentManagerSystem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程序文件如下：</a:t>
            </a:r>
            <a:endParaRPr lang="zh-CN" altLang="en-US"/>
          </a:p>
          <a:p>
            <a:pPr lvl="1"/>
            <a:r>
              <a:rPr lang="zh-CN" altLang="en-US"/>
              <a:t>- 程序入口文件：main.py</a:t>
            </a:r>
            <a:endParaRPr lang="zh-CN" altLang="en-US"/>
          </a:p>
          <a:p>
            <a:pPr lvl="1"/>
            <a:r>
              <a:rPr lang="zh-CN" altLang="en-US"/>
              <a:t>- 学生文件：student.py</a:t>
            </a:r>
            <a:endParaRPr lang="zh-CN" altLang="en-US"/>
          </a:p>
          <a:p>
            <a:pPr lvl="1"/>
            <a:r>
              <a:rPr lang="zh-CN" altLang="en-US"/>
              <a:t>- 管理系统文件：managerSystem.py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41815" cy="4719320"/>
          </a:xfrm>
        </p:spPr>
        <p:txBody>
          <a:bodyPr/>
          <a:lstStyle/>
          <a:p>
            <a:pPr algn="ctr"/>
            <a:endParaRPr lang="zh-CN" altLang="en-US" sz="4400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</a:t>
            </a:r>
            <a:r>
              <a:rPr lang="en-US" altLang="zh-CN" sz="4400">
                <a:sym typeface="+mn-ea"/>
              </a:rPr>
              <a:t>3</a:t>
            </a:r>
            <a:r>
              <a:rPr lang="zh-CN" altLang="en-US" sz="4400">
                <a:sym typeface="+mn-ea"/>
              </a:rPr>
              <a:t>. </a:t>
            </a:r>
            <a:r>
              <a:rPr lang="zh-CN" altLang="en-US" sz="4400">
                <a:sym typeface="+mn-ea"/>
              </a:rPr>
              <a:t>书写程序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3.1 student.py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学生信息包含：姓名、性别、手机号；</a:t>
            </a:r>
            <a:endParaRPr lang="zh-CN" altLang="en-US"/>
          </a:p>
          <a:p>
            <a:r>
              <a:rPr lang="zh-CN" altLang="en-US"/>
              <a:t>添加__str__魔法方法，方便查看学生对象信息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3.1 student.py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675255"/>
            <a:ext cx="9182100" cy="246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WPS 演示</Application>
  <PresentationFormat>宽屏</PresentationFormat>
  <Paragraphs>208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单例设计模式</vt:lpstr>
      <vt:lpstr>01. 单例设计模式</vt:lpstr>
      <vt:lpstr>PowerPoint 演示文稿</vt:lpstr>
      <vt:lpstr>01. 系统需求</vt:lpstr>
      <vt:lpstr>2.1 分析</vt:lpstr>
      <vt:lpstr>PowerPoint 演示文稿</vt:lpstr>
      <vt:lpstr>01. 系统需求</vt:lpstr>
      <vt:lpstr>3.1 student.py</vt:lpstr>
      <vt:lpstr>3.1 student.py</vt:lpstr>
      <vt:lpstr>3.1 student.py</vt:lpstr>
      <vt:lpstr>3.2 managerSystem.py</vt:lpstr>
      <vt:lpstr>3.2 managerSystem.py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3.2.2 管理系统框架</vt:lpstr>
      <vt:lpstr>3.4.5 查询学生信息</vt:lpstr>
      <vt:lpstr>3.4.5 查询学生信息</vt:lpstr>
      <vt:lpstr>3.4.5 查询学生信息</vt:lpstr>
      <vt:lpstr>3.4.5 查询学生信息</vt:lpstr>
      <vt:lpstr>3.4.5 查询学生信息</vt:lpstr>
      <vt:lpstr>3.4.8 加载学生信息</vt:lpstr>
      <vt:lpstr>PowerPoint 演示文稿</vt:lpstr>
      <vt:lpstr>01. 系统需求</vt:lpstr>
      <vt:lpstr>04. 总结</vt:lpstr>
      <vt:lpstr>04.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194</cp:revision>
  <dcterms:created xsi:type="dcterms:W3CDTF">2019-06-19T02:08:00Z</dcterms:created>
  <dcterms:modified xsi:type="dcterms:W3CDTF">2021-04-12T03:41:11Z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0C83DF46503C488C912C719994247F7A</vt:lpwstr>
  </property>
</Properties>
</file>