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1395" r:id="rId3"/>
    <p:sldId id="1542" r:id="rId4"/>
    <p:sldId id="1544" r:id="rId5"/>
    <p:sldId id="1543" r:id="rId6"/>
    <p:sldId id="154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C50C"/>
    <a:srgbClr val="0945A5"/>
    <a:srgbClr val="5B9BD5"/>
    <a:srgbClr val="DC3400"/>
    <a:srgbClr val="B01F3C"/>
    <a:srgbClr val="B52E49"/>
    <a:srgbClr val="A50021"/>
    <a:srgbClr val="B22642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0404" autoAdjust="0"/>
  </p:normalViewPr>
  <p:slideViewPr>
    <p:cSldViewPr snapToGrid="0">
      <p:cViewPr varScale="1">
        <p:scale>
          <a:sx n="48" d="100"/>
          <a:sy n="48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D819-5FC4-4CF5-8195-40001D2014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68C4245-2DB4-4457-AC6A-D8E11794E114}" type="datetimeFigureOut">
              <a:rPr lang="en-US" altLang="en-US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BCD4427-F983-4DBA-B951-CD70FAFEE3E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4445" y="-3175"/>
            <a:ext cx="6901180" cy="12827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-4445" y="125095"/>
            <a:ext cx="6901815" cy="14414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-4445" y="269240"/>
            <a:ext cx="6901180" cy="14414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瑞翼教育（红灰版）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236710" y="41275"/>
            <a:ext cx="1787525" cy="403225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1423015" y="-3175"/>
            <a:ext cx="797560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红色SUGON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84085" y="-149225"/>
            <a:ext cx="175768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7165" y="2921635"/>
            <a:ext cx="11228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/>
              <a:t>HBase </a:t>
            </a:r>
            <a:r>
              <a:rPr lang="zh-CN" altLang="en-US" sz="6000"/>
              <a:t>与</a:t>
            </a:r>
            <a:r>
              <a:rPr lang="en-US" altLang="zh-CN" sz="6000"/>
              <a:t>MapReduce</a:t>
            </a:r>
            <a:endParaRPr lang="en-US" altLang="zh-CN" sz="6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3025" y="1301750"/>
            <a:ext cx="90392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HBase与mapreduce的集成无非就是mapreduce作业以HBase表作为输入，或者作为输出，也或者作为mapreduce作业之间共享数据的介质。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Mapreduce可以自定义Inputforma对象和OutPutformat对象，所以原理上Mapreduce可以和任意输入源结合。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prstDash val="dash"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Widescreen</PresentationFormat>
  <Paragraphs>6</Paragraphs>
  <Slides>5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华文行楷</vt:lpstr>
      <vt:lpstr>Calibri</vt:lpstr>
      <vt:lpstr>Arial Unicode MS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韩金瓶</cp:lastModifiedBy>
  <cp:revision>1835</cp:revision>
  <dcterms:created xsi:type="dcterms:W3CDTF">2015-05-05T08:02:00Z</dcterms:created>
  <dcterms:modified xsi:type="dcterms:W3CDTF">2018-12-23T09:28:50Z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