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</p:sldMasterIdLst>
  <p:sldIdLst>
    <p:sldId id="369" r:id="rId14"/>
    <p:sldId id="456" r:id="rId15"/>
    <p:sldId id="510" r:id="rId16"/>
    <p:sldId id="511" r:id="rId17"/>
    <p:sldId id="512" r:id="rId18"/>
    <p:sldId id="513" r:id="rId19"/>
    <p:sldId id="514" r:id="rId20"/>
    <p:sldId id="515" r:id="rId21"/>
    <p:sldId id="574" r:id="rId22"/>
    <p:sldId id="560" r:id="rId23"/>
    <p:sldId id="567" r:id="rId24"/>
    <p:sldId id="561" r:id="rId25"/>
    <p:sldId id="565" r:id="rId26"/>
    <p:sldId id="566" r:id="rId27"/>
    <p:sldId id="562" r:id="rId28"/>
    <p:sldId id="563" r:id="rId29"/>
    <p:sldId id="564" r:id="rId30"/>
    <p:sldId id="552" r:id="rId31"/>
    <p:sldId id="554" r:id="rId32"/>
    <p:sldId id="556" r:id="rId3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70" d="100"/>
          <a:sy n="70" d="100"/>
        </p:scale>
        <p:origin x="1428" y="66"/>
      </p:cViewPr>
      <p:guideLst>
        <p:guide orient="horz" pos="225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slide" Target="slides/slide1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4" Type="http://schemas.openxmlformats.org/officeDocument/2006/relationships/theme" Target="../theme/theme10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4" Type="http://schemas.openxmlformats.org/officeDocument/2006/relationships/theme" Target="../theme/theme11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4" Type="http://schemas.openxmlformats.org/officeDocument/2006/relationships/theme" Target="../theme/theme12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6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4" Type="http://schemas.openxmlformats.org/officeDocument/2006/relationships/theme" Target="../theme/theme7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4" Type="http://schemas.openxmlformats.org/officeDocument/2006/relationships/theme" Target="../theme/theme8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4" Type="http://schemas.openxmlformats.org/officeDocument/2006/relationships/theme" Target="../theme/theme9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9576" y="1700808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+mj-ea"/>
                <a:ea typeface="+mj-ea"/>
              </a:rPr>
              <a:t>统考英语辅导</a:t>
            </a:r>
            <a:endParaRPr lang="zh-CN" altLang="en-US" sz="4800" dirty="0">
              <a:latin typeface="+mj-ea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5560" y="4077072"/>
            <a:ext cx="7750175" cy="857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dirty="0" smtClean="0"/>
              <a:t>交际用语 </a:t>
            </a:r>
            <a:r>
              <a:rPr lang="en-US" altLang="zh-CN" dirty="0" smtClean="0"/>
              <a:t>1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025" y="969010"/>
            <a:ext cx="10854055" cy="525970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1.问好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问句：How do you do? 答句：How do you do?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2.问答近况如何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问句：从How is sb.? /how are you?/how is it going/how is everything等中选择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答句：I’m fine 我很好/Not so bad.还行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How is Mr Brown?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______________.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A.He is tall and beautiful					B.He is very strict with us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C.He is fine							D.He is in an expensive car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答案：C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解析：问近况如何，C。A问外貌，BD问是什么样的人，ABD都要用what提问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7556" y="11663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865" y="884555"/>
            <a:ext cx="10854055" cy="525970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How’s your family？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- _______          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Thanks all the same.  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 Thanks for calling.  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Not too bad. 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D. Don’t mention it.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How do you do? 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_______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Fine.，thank you.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 How do you do?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Not too bad.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 Very well.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7556" y="11663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30" y="895350"/>
            <a:ext cx="10854055" cy="525970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感谢对话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表示感谢：    Thanks/ Thank you very much/ Thanks for your help.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表示不用谢：My pleasure.我的荣幸/You’re welcome./ Don't mention it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道歉与接受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表示道歉：I’m sorry./Sorry/ I won’t do that again. 我不会再这样做了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表示接受道歉：It doesn't matter/ That's all right/Never mind/Forget it 没关系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注意3/4英文答句的区分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— Thanks for your help.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— _________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My pleasure.	B. Never mind.	C. Quite right.		D. Don't thank me.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答案：A。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解析：A我的荣幸 B没关系（对方道歉时用） C 很正确 D 别谢我（中式表达）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7556" y="11663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025" y="799465"/>
            <a:ext cx="10854055" cy="525970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If you need me, jut let me know.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I will, _________.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that's all right	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 thank you				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all right			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 not at all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Oh, sorry to bother you.   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- _______ 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That's okay				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 No, you can't			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That's good				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 Oh, I don't know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7556" y="11663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025" y="885190"/>
            <a:ext cx="10854055" cy="525970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Thank you for the wonderful meal, Mrs. Hanson.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- _________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Oh, I don't think you ate well.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 I'm not a good cook in fact.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Be careful next time.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 I'm glad you enjoyed it.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- Congratulations! You won the first prize in the English speech contest.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- _______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Yes, I beat the others.                     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 No, no, I didn't do it well.	         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Thank you.         		              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 It's a pleasure.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7556" y="11663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30" y="895350"/>
            <a:ext cx="10854055" cy="525970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5.辨析日期/星期/天气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date is it today? 今天是几号？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答句如：It's March 6.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day is it today? 今天周几？ 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答句如：It's Monday.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What’s weather like today?/ How is the weather today? 今天天气如何？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答句如：It's a fine day today.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- What day is today?  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- _______           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It’s March 6.     B. It’s a fine day today.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It’s March.        D. It’s Monday.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7556" y="11663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30" y="895350"/>
            <a:ext cx="10854055" cy="525970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6.辨析like不同词义下的问句含义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does he like?     他喜欢什么？（物品，事物）喜欢，动词	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does he look like?他长什么样子？（外貌）像，介词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=What is he like?      他长什么样子？/ 他是什么样的人？像，介词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_______?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He's a tall man with short hair.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A.How is he	                        B.What does he like  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C.What is he			D.What does he look like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7556" y="11663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30" y="895350"/>
            <a:ext cx="10854055" cy="525970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7.辨析所在地点/来自国家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Where is Miss Smith from? 史密斯女士来自哪里？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答句如：She's from England.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Where is Miss Smith?      史密斯女士在哪里？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答句如：She's at home.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7556" y="11663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7251" y="1359441"/>
            <a:ext cx="8496944" cy="52593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Would you turn up the radio, please? </a:t>
            </a:r>
            <a:endParaRPr lang="zh-CN" altLang="en-US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- 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_________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A.Yes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please.			</a:t>
            </a:r>
            <a:r>
              <a:rPr lang="en-US" altLang="zh-CN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B.Sure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CN" altLang="en-US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C.No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thank you.		</a:t>
            </a:r>
            <a:r>
              <a:rPr lang="en-US" altLang="zh-CN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D.Yes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that's all right.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7556" y="11663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191" y="1052736"/>
            <a:ext cx="8496944" cy="52593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Could I borrow your English Dictionary? </a:t>
            </a:r>
            <a:endParaRPr lang="zh-CN" altLang="en-US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_________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A.Thank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you very much. 					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B.No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I am not ready.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C.I'm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sorry. It's not at hand now.	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D.It's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very kind of you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7556" y="11663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845" y="812800"/>
            <a:ext cx="10123170" cy="6138545"/>
          </a:xfrm>
        </p:spPr>
        <p:txBody>
          <a:bodyPr/>
          <a:lstStyle/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newspaper ['nju:s，peipə] n.报纸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['prəuɡres] n.前进， 发展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['prəuɡræm] n.程序</a:t>
            </a:r>
            <a:r>
              <a:rPr lang="zh-CN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节目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classmate ['klɑ:smeit] n.(同班)同学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praise [preiz] vt.称赞，赞扬；n.称赞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[træns'fə:] vt. &amp; vi.转移，迁移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specialty ['speʃəlti:] n.专业;专长，特制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品，特产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urgent ['ə:dʒənt] adj.急迫的， 紧要的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introduce[，ɪntrə'dju:s] vt.介绍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[in'klu:d] vt.包括，包含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including… 包括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necessary['nesisəri] adj.必要的， 必需的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[ri'sə:tʃ] n.</a:t>
            </a:r>
            <a:r>
              <a:rPr lang="en-US"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研究， 探讨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41070" y="140018"/>
            <a:ext cx="7715250" cy="598487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单词小测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954395" y="800735"/>
            <a:ext cx="6078220" cy="6150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delay [di'lei] n.耽搁， 延迟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adapt[ə'dæpt] vt. &amp; vi. (使)适应, (使)适 合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例：We should adapt ourselves to the new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surroundings.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adopt[ə'dɔpt] vt.收养，采用，采纳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astonish[əs'tɔniʃ] vt.使惊讶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celebrate['selibreit] vt. &amp; vi.庆祝，庆贺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decorate ['dekəreit] vt.装饰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convenient[kən'vi:njənt] adj.方便的, 便利的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disturb [dis'tə:b] vt.打扰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display [dis'plei] n.陈列, 展览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obtain [əb'tein] vt.获得，得到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 ['sistəm] n.系统，体系，制度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position [pə'ziʃən] n.方位，地位，身份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191" y="1052736"/>
            <a:ext cx="8496944" cy="52593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May I introduce myself? I'm Li Hua. 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- _________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A.I'm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Todd Smith. It's nice to meet you.		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B.I'm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Todd Smith. How old are you?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C.Thank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you.							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D.Oh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here is my card. You can have a look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7556" y="11663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165" y="929640"/>
            <a:ext cx="8789670" cy="59461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Small arms _______ often carried by the soldiers.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A.are				B.has				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C.was				D.have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165" y="929640"/>
            <a:ext cx="8789670" cy="59461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Small arms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（复数）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 often carried by the soldiers.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A.are				B.has				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C.was				D.have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解析：主谓一致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被动语态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165" y="929640"/>
            <a:ext cx="8789670" cy="59461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I gave Grace a present but she gave me nothing ________.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A.in return			B.in turn			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C.in advance			D.in short 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165" y="929640"/>
            <a:ext cx="8789670" cy="59461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I gave Grace a present but she gave me nothing ________.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A.in return			B.in turn			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C.in advance			D.in short 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解析：我给了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Grace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一份礼物，但她什么都没有给我。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return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作为报答 反过来 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turn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依次的 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hey answer the question in turn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advance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提前的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previewed the lesson in advance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short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简而言之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17.Never before ____see such a terrible car accident on the road!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I have 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B. have I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C. I did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D. did I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Never before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 ____see such a terrible car accident on the road!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I have 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B. have I   I have never seen such a ....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C. I did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D. did I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解析：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倒装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我从来没有在路上看到过如此严重的车祸！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7251" y="1359441"/>
            <a:ext cx="8496944" cy="52593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交际用语考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道题，每题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分，共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</a:t>
            </a:r>
            <a:r>
              <a:rPr lang="zh-CN" altLang="en-US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原则：</a:t>
            </a:r>
            <a:r>
              <a:rPr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礼貌原则</a:t>
            </a:r>
            <a:endParaRPr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相关原则</a:t>
            </a:r>
            <a:endParaRPr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习惯原则</a:t>
            </a:r>
            <a:endParaRPr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67556" y="11663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交际用语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4545</Words>
  <Application>WPS 演示</Application>
  <PresentationFormat>全屏显示(4:3)</PresentationFormat>
  <Paragraphs>243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20</vt:i4>
      </vt:variant>
    </vt:vector>
  </HeadingPairs>
  <TitlesOfParts>
    <vt:vector size="45" baseType="lpstr">
      <vt:lpstr>Arial</vt:lpstr>
      <vt:lpstr>宋体</vt:lpstr>
      <vt:lpstr>Wingdings</vt:lpstr>
      <vt:lpstr>汉真广标</vt:lpstr>
      <vt:lpstr>黑体</vt:lpstr>
      <vt:lpstr>方正大标宋简体</vt:lpstr>
      <vt:lpstr>楷体_GB2312</vt:lpstr>
      <vt:lpstr>Times New Roman</vt:lpstr>
      <vt:lpstr>Wingdings</vt:lpstr>
      <vt:lpstr>微软雅黑</vt:lpstr>
      <vt:lpstr>Arial Unicode MS</vt:lpstr>
      <vt:lpstr>新宋体</vt:lpstr>
      <vt:lpstr>Calibri</vt:lpstr>
      <vt:lpstr>Office 主题</vt:lpstr>
      <vt:lpstr>2_Office 主题</vt:lpstr>
      <vt:lpstr>1_Office 主题</vt:lpstr>
      <vt:lpstr>5_Office 主题</vt:lpstr>
      <vt:lpstr>3_Office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4_Office 主题</vt:lpstr>
      <vt:lpstr>统考英语辅导</vt:lpstr>
      <vt:lpstr>单词小测</vt:lpstr>
      <vt:lpstr> </vt:lpstr>
      <vt:lpstr> </vt:lpstr>
      <vt:lpstr> </vt:lpstr>
      <vt:lpstr> </vt:lpstr>
      <vt:lpstr>PowerPoint 演示文稿</vt:lpstr>
      <vt:lpstr>PowerPoint 演示文稿</vt:lpstr>
      <vt:lpstr>交际用语</vt:lpstr>
      <vt:lpstr>交际用语</vt:lpstr>
      <vt:lpstr>交际用语</vt:lpstr>
      <vt:lpstr>交际用语</vt:lpstr>
      <vt:lpstr>交际用语</vt:lpstr>
      <vt:lpstr>交际用语</vt:lpstr>
      <vt:lpstr>交际用语</vt:lpstr>
      <vt:lpstr>交际用语</vt:lpstr>
      <vt:lpstr>交际用语</vt:lpstr>
      <vt:lpstr>交际用语</vt:lpstr>
      <vt:lpstr>交际用语</vt:lpstr>
      <vt:lpstr>交际用语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MS USER</dc:creator>
  <cp:lastModifiedBy>Miki</cp:lastModifiedBy>
  <cp:revision>217</cp:revision>
  <dcterms:created xsi:type="dcterms:W3CDTF">1900-01-01T00:00:00Z</dcterms:created>
  <dcterms:modified xsi:type="dcterms:W3CDTF">2019-08-17T09:36:42Z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