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</p:sldMasterIdLst>
  <p:sldIdLst>
    <p:sldId id="369" r:id="rId17"/>
    <p:sldId id="456" r:id="rId18"/>
    <p:sldId id="57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9" r:id="rId35"/>
    <p:sldId id="570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7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 smtClean="0"/>
              <a:t>交际用语 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66" y="925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8.询问对方要不要来点什么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you like +食物/饮料？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答句：肯定用 Yes, please.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否定用No, thank you.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-Would you like some more coffee?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___________.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A.Yes. I would		B.No, I wouldn't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C.No, thank you		D.I've had enough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答案：C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66" y="925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9.用must提问，否定must的两种答句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表示必须不：      No, you mustn't.  命令性质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表示不必，不需要：No, you needn't.	 陈述性质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Must we come earlier tomorrow?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A.No, you needn't.		B.No, you mustn't.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C.Will you?			D.No problem.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66" y="925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Must we come earlier tomorrow?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A.No, you needn't.		B.No, you mustn't.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C.Will you?			D.No problem.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答案：A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解析：我们明天必须早点来吗？must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表示必须不：      No, you mustn't.   你不许早来。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表示不必，不需要：No, you needn't.	   你不必早来。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795" y="925195"/>
            <a:ext cx="9630410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10.辨析疑问句类型，用不同疑问句提问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以like sb. 喜欢某人为例，四种类型如下：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一般疑问句 Do you like him? 你喜欢他吗 Yes, I do./No, I don’t.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选择疑问句 Do you like him or her? 你喜欢他还是她？He/She.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特殊疑问句 Why do like him? 你为什么喜欢他？ Because….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或者how when where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*反问句    Why not like him? 为什么不喜欢他？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Would you rather come on Friday or Saturday?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_________.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A.Yes, of course		B.No, thanks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C.It doesn't matter		D.Friday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66" y="115814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Would you rather come on Friday or Saturday?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 _________.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A.Yes, of course		B.No, thanks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C.It doesn't matter		D.Friday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答案：D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解析：你想周五来还是周六来？选择疑问句。回答选择疑问句要从两种情况中选一种。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Rather 语气词。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66" y="115814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11.辨析How+副词的问句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How much 多少钱（不可数）how many 数量有多少（可数）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how long 多久             how often 频率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Do you dance?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Yes, I do.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__________?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Every weekend.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A.How hard do you practice		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B.How much do you pay for it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C.How often do you go dancing	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D.How long do you practice it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66" y="115814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Do you dance?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Yes, I do.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__________?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Every weekend.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A.How hard do you practice		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B.How much do you pay for it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C.How often do you go dancing		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D.How long do you practice it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答案：C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解析：每周都跳舞。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 你练习有多努力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66" y="115814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特殊疑问词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Who 谁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How 怎么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How much 多少钱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How tall 多高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How soon 多久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How often 多久一次（频率）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How long 多长时间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What 什么 （what do you think of…?）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Where 哪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When/what time 什么时候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交际用语类型补充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61" y="799371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How much is this necklace?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_______                 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It’s very nice.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 It’s a birthday present from my parents.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It costs fifty pounds.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It’s a bargain.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How tall is your sister?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_______                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She is not very well.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 She is 28 years old.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She is very nice.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She is as tall as I am.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5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综合练习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566" y="76825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Paul, _______ ?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Oh, that’s my father! And beside him , my mother.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what is the person over there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 who’s talking over there        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what are they doing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which is that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What do you think of this novel?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_______           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I’ve read it.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 It’s well-written.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It was written by my uncle.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I bought it yesterday.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1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综合练习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10" y="971550"/>
            <a:ext cx="1045146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admit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accustom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commute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56350" y="812800"/>
            <a:ext cx="607822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instruction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pollute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protect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raise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recent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recognize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revise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schedule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search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566" y="76825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How was your trip to London, Jane?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- _______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Oh, wonderful indeed. 	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B.I went there alone.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The guide showed me the way.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By plane and by bus.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 How are you getting on today?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_______               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A. Very well. 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B. How do you do?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C. I’m a doctor.  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D. Nice to have known you.</a:t>
            </a:r>
            <a:endParaRPr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31871" y="16997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综合练习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10" y="971550"/>
            <a:ext cx="1045146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admit [əd'mit] vt. &amp; vi.许可进入，供认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 [əd'vais] n.劝告，消息，报道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accustom [ə'kʌstəm] vt.(使)习惯于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例：I’ve got accustomed to the weather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Shanghai.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commute [kə'mju:t] vi.通勤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[kəm'petitiv] adj.比赛的</a:t>
            </a:r>
            <a:r>
              <a:rPr lang="zh-CN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有竞争力的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[di'pend] vi.依靠， 依赖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+on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 ['ə:θkweik] n.地震，动乱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[，entə'teinmənt] n.娱乐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[i'senʃəl] adj.必不可少的，非常重要的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[iks'plɔ:] vt. &amp; vi.勘查， 探测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56350" y="812800"/>
            <a:ext cx="607822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instruction [in'strʌkʃən] n.命令， 指示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measure ['meʒə] vt. &amp; vi.量 vt.量出， 记 录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pollute [pə'lu:t] vt.污染，腐蚀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 ['prɔdʌkt] n.产品， 产物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produce v. 生产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protect [prə'tekt] vt.保护，保卫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raise [reiz] vt.提起， 举起， 竖起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recent ['ri:snt] adj.不久前的， 近来的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recognize ['rekəɡnaiz] vt.认出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reduce [ri'dju:s] vt.缩减， 减少， 降 低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revise [ri'vaiz] vt. 1.修订, 修改，改变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schedule ['ʃedju:əl] n.时间表， 日程安排表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search [sə:tʃ] n.搜索，搜查，查找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区分昨天 research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251" y="1359441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交际用语考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道题，每题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分，共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原则：</a:t>
            </a: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礼貌原则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相关原则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习惯原则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you turn up the radio, please?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please.	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B.Sure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thank you.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that's all right.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781" y="94732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you turn up the radio, please? 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（您能把收音机开大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  吗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？）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please.	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B.Sure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（当然可以）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thank you.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that's all right.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用于别人帮你忙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Could I borrow your English Dictionary?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very much. 	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 am not ready.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C.I'm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sorry. It's not at hand now.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D.It's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kind of you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Could I borrow your English Dictionary? 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我可以借一下您的英文字典吗？）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very much. 	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谢谢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 am not ready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                      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不行，我没准备好。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C.I‘m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sorry.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It’s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at hand now.	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不好意思，没在手边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D.It‘s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kind of you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                    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你真善良。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May I introduce myself? I'm Li Hua. 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- _________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A.I'm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Todd Smith. It's nice to meet you.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B.I'm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Todd Smith. How old are you?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you.			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D.Oh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here is my card. You can have a look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May I introduce myself? I'm Li Hua. 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可否做个自我介绍？我是李华）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A.I'm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Todd Smith. It's nice to meet you.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我是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Todd Smith.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很高兴认识您）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B.I'm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Todd Smith. How old are you?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you.			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D.Oh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here is my card. You can have a </a:t>
            </a:r>
            <a:r>
              <a:rPr lang="en-US" altLang="zh-CN" b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</a:t>
            </a:r>
            <a:r>
              <a:rPr lang="en-US" altLang="zh-CN" b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4993</Words>
  <Application>WPS 演示</Application>
  <PresentationFormat>全屏显示(4:3)</PresentationFormat>
  <Paragraphs>297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20</vt:i4>
      </vt:variant>
    </vt:vector>
  </HeadingPairs>
  <TitlesOfParts>
    <vt:vector size="47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微软雅黑</vt:lpstr>
      <vt:lpstr>Arial Unicode MS</vt:lpstr>
      <vt:lpstr>新宋体</vt:lpstr>
      <vt:lpstr>Calibri</vt:lpstr>
      <vt:lpstr>Office 主题</vt:lpstr>
      <vt:lpstr>2_Office 主题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14_Office 主题</vt:lpstr>
      <vt:lpstr>15_Office 主题</vt:lpstr>
      <vt:lpstr>12_Office 主题</vt:lpstr>
      <vt:lpstr>统考英语辅导</vt:lpstr>
      <vt:lpstr>单词小测</vt:lpstr>
      <vt:lpstr>单词小测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交际用语类型补充</vt:lpstr>
      <vt:lpstr>交际用语类型补充</vt:lpstr>
      <vt:lpstr>交际用语类型补充</vt:lpstr>
      <vt:lpstr>交际用语类型补充</vt:lpstr>
      <vt:lpstr>交际用语类型补充</vt:lpstr>
      <vt:lpstr>交际用语类型补充</vt:lpstr>
      <vt:lpstr>交际用语类型补充</vt:lpstr>
      <vt:lpstr>交际用语类型补充</vt:lpstr>
      <vt:lpstr>综合练习</vt:lpstr>
      <vt:lpstr>综合练习</vt:lpstr>
      <vt:lpstr>综合练习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Miki</cp:lastModifiedBy>
  <cp:revision>226</cp:revision>
  <dcterms:created xsi:type="dcterms:W3CDTF">1900-01-01T00:00:00Z</dcterms:created>
  <dcterms:modified xsi:type="dcterms:W3CDTF">2019-08-18T12:35:52Z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