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96" r:id="rId3"/>
    <p:sldMasterId id="2147483708" r:id="rId4"/>
  </p:sldMasterIdLst>
  <p:sldIdLst>
    <p:sldId id="256" r:id="rId5"/>
    <p:sldId id="359" r:id="rId6"/>
    <p:sldId id="339" r:id="rId7"/>
    <p:sldId id="363" r:id="rId8"/>
    <p:sldId id="364" r:id="rId9"/>
    <p:sldId id="338" r:id="rId10"/>
    <p:sldId id="303" r:id="rId11"/>
    <p:sldId id="316" r:id="rId12"/>
    <p:sldId id="305" r:id="rId13"/>
    <p:sldId id="322" r:id="rId14"/>
    <p:sldId id="329" r:id="rId15"/>
    <p:sldId id="328" r:id="rId16"/>
    <p:sldId id="327" r:id="rId17"/>
    <p:sldId id="34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108" d="100"/>
          <a:sy n="108" d="100"/>
        </p:scale>
        <p:origin x="-1734" y="-84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英语统考复习引入课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15" y="929005"/>
            <a:ext cx="878967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（五）定语 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Attributive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修饰名词或者代词的词、短语或句子。单词做定语时通常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放在它所修饰的名词之前，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短语和从句作定语时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则放在它所修饰的名词之后。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workers.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她们是女工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 for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should be introduced.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应当实行同工同酬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 is a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country.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中国是一个发展中国家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（六）状语（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adverbial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是修饰动词、形容词、副词等的句子成分，状语表示时间、地点、目的、结果、程度、让步、方式等。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products are selling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quickly.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这些产品现在十分畅销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sat there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doing nothing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她坐在那里无所事事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15" y="929005"/>
            <a:ext cx="871220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（七）宾语补足语和主语补足语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英语中有些及物动词除了要有宾语之外，还需要加宾语补足语，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才能使句子意思完整；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如果上述结构变成被动语态，原宾语变为主语，原宾语补足语变为主语补足语。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elected me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captain of the team. 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他们选我当队长 （宾补）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was elected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captain of the team. 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我被选择当队长 （主补）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9555" y="656590"/>
            <a:ext cx="8808720" cy="5544820"/>
          </a:xfrm>
        </p:spPr>
        <p:txBody>
          <a:bodyPr/>
          <a:lstStyle/>
          <a:p>
            <a:r>
              <a:rPr lang="zh-CN" altLang="en-US"/>
              <a:t>句子练习</a:t>
            </a:r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指出句子的主语中心词</a:t>
            </a:r>
          </a:p>
          <a:p>
            <a:pPr marL="0" indent="0">
              <a:buNone/>
            </a:pPr>
            <a:r>
              <a:rPr lang="en-US" altLang="zh-CN"/>
              <a:t>The teacher is walking into the classroom.</a:t>
            </a:r>
          </a:p>
          <a:p>
            <a:pPr marL="0" indent="0">
              <a:buNone/>
            </a:pPr>
            <a:r>
              <a:rPr lang="en-US" altLang="zh-CN"/>
              <a:t>The useful dictionary was given by my mother last year.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指出句中的谓语中心词</a:t>
            </a:r>
          </a:p>
          <a:p>
            <a:pPr marL="0" indent="0">
              <a:buNone/>
            </a:pPr>
            <a:r>
              <a:rPr lang="en-US" altLang="zh-CN"/>
              <a:t>I don't like the picture on the wall.</a:t>
            </a:r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指出句中宾语</a:t>
            </a:r>
          </a:p>
          <a:p>
            <a:pPr marL="0" indent="0">
              <a:buNone/>
            </a:pPr>
            <a:r>
              <a:rPr lang="en-US" altLang="zh-CN"/>
              <a:t>People all over the world speak English.</a:t>
            </a:r>
          </a:p>
          <a:p>
            <a:pPr marL="0" indent="0">
              <a:buNone/>
            </a:pPr>
            <a:r>
              <a:rPr lang="en-US" altLang="zh-CN"/>
              <a:t>My brother hasn't done his homework.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22885" y="929005"/>
            <a:ext cx="8646160" cy="549211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指出句中的表语</a:t>
            </a:r>
          </a:p>
          <a:p>
            <a:pPr marL="0" indent="0">
              <a:buNone/>
            </a:pPr>
            <a:r>
              <a:rPr lang="en-US" altLang="zh-CN"/>
              <a:t>Soon they all became interested in the subject.</a:t>
            </a:r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指出句中的定语</a:t>
            </a:r>
          </a:p>
          <a:p>
            <a:pPr marL="0" indent="0">
              <a:buNone/>
            </a:pPr>
            <a:r>
              <a:rPr lang="en-US" altLang="zh-CN"/>
              <a:t>what is your given name?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06145" y="720725"/>
            <a:ext cx="8979535" cy="571309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统考考试形式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机考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题库随机组卷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监考严格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关于背题</a:t>
            </a:r>
          </a:p>
          <a:p>
            <a:pPr>
              <a:buFont typeface="Wingdings" panose="05000000000000000000" charset="0"/>
              <a:buChar char="l"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15" y="812800"/>
            <a:ext cx="8979535" cy="571309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统考题型和分值分布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1238250" y="1899920"/>
          <a:ext cx="6862445" cy="368490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01875"/>
                <a:gridCol w="2280285"/>
                <a:gridCol w="2280285"/>
              </a:tblGrid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题型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分值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题量</a:t>
                      </a:r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交际用语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5</a:t>
                      </a:r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阅读理解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10</a:t>
                      </a:r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词汇与结构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5</a:t>
                      </a:r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完形填空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5</a:t>
                      </a:r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英译汉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6</a:t>
                      </a:r>
                    </a:p>
                  </a:txBody>
                  <a:tcPr/>
                </a:tc>
              </a:tr>
              <a:tr h="526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400"/>
                        <a:t>作文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834005" y="2535555"/>
            <a:ext cx="304800" cy="304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834005" y="4650105"/>
            <a:ext cx="304800" cy="30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4510" y="926465"/>
            <a:ext cx="8979535" cy="571309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统考复习建议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单词 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知米、百词斩、扇贝等app，背诵初中/高中英语词书，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保持30个/天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经典例题和押题背诵</a:t>
            </a:r>
          </a:p>
          <a:p>
            <a:pPr>
              <a:buFont typeface="Wingdings" panose="05000000000000000000" charset="0"/>
              <a:buChar char="l"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4510" y="926465"/>
            <a:ext cx="8979535" cy="5713095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 marL="0" indent="0" algn="l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Q&amp;A</a:t>
            </a:r>
            <a:endParaRPr lang="en-US" altLang="zh-CN" sz="3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55" y="812800"/>
            <a:ext cx="9159875" cy="61385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（一）主语 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主语(subject)是句子所要说明的人或事物，是句子的主体。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可以担当主语的有名词、代词、数词、动词不定式、动名词和主语从句。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 have ears.   隔墙有耳（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名词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做主语）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 will take you to the hospital.  他会带你去医院（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做主语）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Three plus four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 equals seven.  三加四等于七（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数词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做主语）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believe.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眼见为实 （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动词不定式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做主语）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allowed in public places.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公共场合不允许吸烟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（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动名词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做主语）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610" y="929005"/>
            <a:ext cx="899541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（二）谓语 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verb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谓语动词是说明主语动作或状态的句子成分。谓语动词一般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位于主语之后，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实义动词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系动词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（be、become、seem等）担任，助动词或情态动词加其他动词的适当形式也能构成谓语动词。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speaks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louder than words.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百说不如一干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very sick at heart.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汤姆心里非常难过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7175" y="980440"/>
            <a:ext cx="876554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（三）表语 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predicative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说明主语的身份特征状态，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位于系动词之后。</a:t>
            </a:r>
          </a:p>
          <a:p>
            <a:pPr marL="0" indent="0">
              <a:buNone/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father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professor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我的父亲是一名教授</a:t>
            </a: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match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exciting</a:t>
            </a:r>
            <a:endParaRPr lang="zh-CN" altLang="en-US" b="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比赛变得很刺激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908685"/>
            <a:ext cx="8684895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cs typeface="黑体" panose="02010609060101010101" pitchFamily="2" charset="-122"/>
              </a:rPr>
              <a:t>（四）宾语（</a:t>
            </a:r>
            <a:r>
              <a:rPr lang="en-US" altLang="zh-CN" b="0" dirty="0" smtClean="0">
                <a:cs typeface="黑体" panose="02010609060101010101" pitchFamily="2" charset="-122"/>
              </a:rPr>
              <a:t>object</a:t>
            </a:r>
            <a:r>
              <a:rPr lang="zh-CN" altLang="en-US" b="0" dirty="0" smtClean="0">
                <a:cs typeface="黑体" panose="02010609060101010101" pitchFamily="2" charset="-122"/>
              </a:rPr>
              <a:t>）</a:t>
            </a:r>
          </a:p>
          <a:p>
            <a:pPr marL="0" indent="0">
              <a:buNone/>
            </a:pPr>
            <a:r>
              <a:rPr lang="zh-CN" altLang="en-US" b="0" dirty="0" smtClean="0">
                <a:cs typeface="黑体" panose="02010609060101010101" pitchFamily="2" charset="-122"/>
              </a:rPr>
              <a:t>宾语是动作的承受者，</a:t>
            </a:r>
            <a:r>
              <a:rPr lang="zh-CN" altLang="en-US" b="0" dirty="0" smtClean="0">
                <a:solidFill>
                  <a:srgbClr val="FF0000"/>
                </a:solidFill>
                <a:cs typeface="黑体" panose="02010609060101010101" pitchFamily="2" charset="-122"/>
              </a:rPr>
              <a:t>一般放在及物动词之后。</a:t>
            </a: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She covered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her face</a:t>
            </a: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with her hands.</a:t>
            </a:r>
          </a:p>
          <a:p>
            <a:pPr marL="0" indent="0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她用双手蒙住脸。</a:t>
            </a: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Give me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four apples</a:t>
            </a: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please.</a:t>
            </a:r>
          </a:p>
          <a:p>
            <a:pPr marL="0" indent="0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请给我四个苹果。</a:t>
            </a: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We haven't seen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her</a:t>
            </a: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for a long time.</a:t>
            </a:r>
          </a:p>
          <a:p>
            <a:pPr marL="0" indent="0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我们已经很长时间没见到她了。</a:t>
            </a: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663</Words>
  <Application>Microsoft Office PowerPoint</Application>
  <PresentationFormat>全屏显示(4:3)</PresentationFormat>
  <Paragraphs>105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Office 主题</vt:lpstr>
      <vt:lpstr>2_Office 主题</vt:lpstr>
      <vt:lpstr>1_Office 主题</vt:lpstr>
      <vt:lpstr>5_Office 主题</vt:lpstr>
      <vt:lpstr>统考英语辅导</vt:lpstr>
      <vt:lpstr> </vt:lpstr>
      <vt:lpstr> </vt:lpstr>
      <vt:lpstr> </vt:lpstr>
      <vt:lpstr> </vt:lpstr>
      <vt:lpstr> </vt:lpstr>
      <vt:lpstr>PowerPoint 演示文稿</vt:lpstr>
      <vt:lpstr> </vt:lpstr>
      <vt:lpstr> </vt:lpstr>
      <vt:lpstr> </vt:lpstr>
      <vt:lpstr> </vt:lpstr>
      <vt:lpstr> </vt:lpstr>
      <vt:lpstr> 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Hewlett-Packard Company</cp:lastModifiedBy>
  <cp:revision>159</cp:revision>
  <dcterms:created xsi:type="dcterms:W3CDTF">1900-01-01T00:00:00Z</dcterms:created>
  <dcterms:modified xsi:type="dcterms:W3CDTF">2019-08-09T02:32:59Z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