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12"/>
  </p:notesMasterIdLst>
  <p:sldIdLst>
    <p:sldId id="369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-739" y="-86"/>
      </p:cViewPr>
      <p:guideLst>
        <p:guide orient="horz" pos="227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FDD8-17B5-4067-8043-9DC9A4DE0495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1AF41-15FF-45E1-9EA6-4A8B2B93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综合复习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2736"/>
            <a:ext cx="10287000" cy="5143500"/>
          </a:xfrm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1.He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has taught English in this university ever since he moved to this city.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2.Don't you think smoking is harmful to your health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3. We should encourage him to have confidence in himself.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4. .Students can study by themselves through school network.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5.But competitive swimming is just over one hundred years old.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6.The traffic jams during morning and afternoon rush hours are a headache in big cities now.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928688"/>
            <a:ext cx="10616108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1.He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has taught English in this university ever since he moved to this city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答案：他自从移居到这座城市以来就一直在这所大学教英语。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解析：后面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自从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就相当于上节课讲的昨晚， 时间词可提前至句首</a:t>
            </a:r>
          </a:p>
          <a:p>
            <a:pPr marL="0" indent="0">
              <a:buNone/>
            </a:pP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928688"/>
            <a:ext cx="10849205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2.Don't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you think smoking is harmful to your health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 marL="0" indent="0">
              <a:buNone/>
            </a:pP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：你不认为抽烟对你的身体有害吗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2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词汇：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harmful=</a:t>
            </a:r>
            <a:r>
              <a:rPr lang="en-US" altLang="zh-CN" sz="2800" b="0" dirty="0" err="1">
                <a:latin typeface="Times New Roman" pitchFamily="18" charset="0"/>
                <a:cs typeface="Times New Roman" pitchFamily="18" charset="0"/>
              </a:rPr>
              <a:t>harm+ful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有害的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+to</a:t>
            </a: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           beneficial 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有益的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0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784" y="908720"/>
            <a:ext cx="11576216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. We should encourage him to have confidence in himself.</a:t>
            </a:r>
          </a:p>
          <a:p>
            <a:pPr marL="0" indent="0">
              <a:buNone/>
            </a:pP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：我们应当鼓励他对自己要有信心。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词汇：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encourage sb. to do 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鼓励某人做某事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encourage=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en+courage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鼓励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enrich= 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en+rich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丰富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enrich your life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empower=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em+power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赋权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3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4.Students 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study by themselves through school network.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答案：学生可以自己通过校园网络学习。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through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表方式，可以提前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中文表达习惯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词汇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:themselves=</a:t>
            </a:r>
            <a:r>
              <a:rPr lang="en-US" altLang="zh-CN" sz="28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them+selves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他们自己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ourselves yourselves myself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yourself</a:t>
            </a:r>
            <a:endParaRPr lang="zh-CN" altLang="en-US" sz="2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67" y="980728"/>
            <a:ext cx="102870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5.But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competitive swimming is just over one hundred years old.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答案：但游泳比赛不过只有一百余年的历史。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注意 小词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:just+ over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词汇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:com-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一起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competitive competition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比赛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commerce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贸易 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commute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通勤</a:t>
            </a:r>
            <a:endParaRPr lang="en-US" altLang="zh-CN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7435" y="908720"/>
            <a:ext cx="11184565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6.The traffic jams during morning and afternoon rush hours are a headache in big cities now.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答案：上下班高峰期的交通拥挤问题是大城市目前的一个棘手问题。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解析：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during+ </a:t>
            </a: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名词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=when+</a:t>
            </a: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句子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表示时间可提前</a:t>
            </a:r>
          </a:p>
          <a:p>
            <a:pPr marL="0" indent="0"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headache </a:t>
            </a: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头疼 表义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棘手问题 比喻义</a:t>
            </a:r>
            <a:endParaRPr lang="en-US" altLang="zh-CN" sz="2800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99305" y="25194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词义</a:t>
            </a:r>
            <a:r>
              <a:rPr lang="zh-CN" altLang="en-US" sz="2800" b="1" dirty="0">
                <a:solidFill>
                  <a:srgbClr val="C00000"/>
                </a:solidFill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37729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2500" y="200667"/>
            <a:ext cx="1028700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952500" y="812800"/>
            <a:ext cx="1028700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补充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知识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点小结：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表示大量，很多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large amount of=a great deal of +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不可数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名词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，如时间 钱 精力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great number of +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可数名词 如书 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lot of +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可数不可数都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可以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频度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副词 由高到低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总是，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通常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often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经常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Seldom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极少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never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从不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428</Words>
  <Application>Microsoft Office PowerPoint</Application>
  <PresentationFormat>自定义</PresentationFormat>
  <Paragraphs>58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12_Office 主题</vt:lpstr>
      <vt:lpstr>统考英语辅导</vt:lpstr>
      <vt:lpstr>PowerPoint 演示文稿</vt:lpstr>
      <vt:lpstr> </vt:lpstr>
      <vt:lpstr> </vt:lpstr>
      <vt:lpstr> </vt:lpstr>
      <vt:lpstr>PowerPoint 演示文稿</vt:lpstr>
      <vt:lpstr> </vt:lpstr>
      <vt:lpstr> </vt:lpstr>
      <vt:lpstr>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Y50C</cp:lastModifiedBy>
  <cp:revision>253</cp:revision>
  <dcterms:created xsi:type="dcterms:W3CDTF">1900-01-01T00:00:00Z</dcterms:created>
  <dcterms:modified xsi:type="dcterms:W3CDTF">2019-08-25T13:45:31Z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