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369" r:id="rId6"/>
    <p:sldId id="456" r:id="rId7"/>
    <p:sldId id="516" r:id="rId8"/>
    <p:sldId id="481" r:id="rId9"/>
    <p:sldId id="517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72" d="100"/>
          <a:sy n="72" d="100"/>
        </p:scale>
        <p:origin x="858" y="6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latin typeface="+mj-ea"/>
                <a:ea typeface="+mj-ea"/>
              </a:rPr>
              <a:t>统考英语辅导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/>
              <a:t>词汇与结构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9172575" cy="588137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teacher's lecture on pronunciation lasted for three hours. Many of us felt very _______ and sleepy.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A.boring				B.bored	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C.losing				D.interested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9172575" cy="588137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teacher's lecture on pronunciation lasted for three hours. Many of us felt very _______ and sleepy.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A.boring				B.bored	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C.losing				D.interested</a:t>
            </a: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解析：关于发音的讲座，老师已经讲了三个小时了，我们很多人都感到无聊和困倦。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boring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无聊的      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有趣的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bored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感到无聊的         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感到有趣的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9172575" cy="588137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My friend helped me _______ my cat when I was on vacation with my wife.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A.look for			B.look on		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C.look after			D.look up</a:t>
            </a:r>
          </a:p>
          <a:p>
            <a:pPr marL="0" indent="0" algn="l"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9172575" cy="588137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My friend helped me _______ my cat when I was on vacation with my wife.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A.look for			B.look on		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C.look after			D.look up</a:t>
            </a: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解析：当我和妻子度假时，我的朋友帮我照看我的猫。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寻找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look for my books on the shelf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on 在一旁观看，袖手旁观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after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照料，照看</a:t>
            </a:r>
          </a:p>
          <a:p>
            <a:pPr marL="0" indent="0" algn="l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up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I'll look it up in dictionary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vacation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度假  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l"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0025" y="802005"/>
            <a:ext cx="9252585" cy="55835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The policeman needs to see _______ your ID card or your driver's license.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A.every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B.each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C.either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D.both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解析：警察要查看你的身份证或者你的驾驶证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表示两者用固定搭配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either...or;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nor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0025" y="802005"/>
            <a:ext cx="9252585" cy="55835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One needs a good sense of ______ to ride a bike.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A.level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B.skill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C.balance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D.ability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0025" y="802005"/>
            <a:ext cx="9252585" cy="55835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One needs a good sense of ______ to ride a bike.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A.level				B.skill				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C.balance	                       D.ability</a:t>
            </a: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解析：看选项意思</a:t>
            </a: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在骑自行车时需要良好的平衡感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sense of ...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水平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技巧</a:t>
            </a: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    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能力     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The girl sometimes has difficulty ______ what the teacher says in class.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A.understand     		B.understanding     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C.to understand   		D.understood </a:t>
            </a: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The girl sometimes has difficulty ______ what the teacher says in class.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A.understand     		B.understanding     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C.to understand   		D.understood 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解析：女孩时常不理解老师上课讲的内容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difficulty doing sth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has difficulty remembering the new words.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"I think it will be fine tomorrow."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"Oh, I hope _______."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A.not          		B.it be           	C.so             	D.it does </a:t>
            </a: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35" y="929640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 ['ju:ʒuəl] adj.经常的， 通常的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[di'vaid] vt. &amp; vi.分，划分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[kə'lekt] vt.收集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[i'kwipmənt] n.设备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['meməri] n.记忆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[in'fɔ:m] </a:t>
            </a:r>
            <a:r>
              <a:rPr sz="21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vt.告诉，通知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[prə'vaid] vt.提供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 ['fɔ:tʃənit] adj.幸运的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[iks'tri:m] adj. 极端的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 [hɑ:m] n.损害， 危害；vt.(使)受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到损害， 伤害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[ri'ɡɑ:d] vt.注视，重视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 [raid] vt. &amp; vi.乘，骑；n.乘坐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65190" y="812800"/>
            <a:ext cx="6078220" cy="61105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['simpl] adj.简单的，朴素的，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encourage [in'kʌridʒ] vt.鼓励，支持，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always does her best to help me and encourage me.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physical ['fizikəl] adj.身体的</a:t>
            </a:r>
            <a:r>
              <a:rPr 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物质的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amount [ə'maunt] n.量， 数量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international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adj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.国际的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situation [，sitju'eiʃən] n.情况，位置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contain [kən'tein] vt.包含，容纳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affair [ə'fɛə] n.发生的事情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benefit ['benifit] vt. &amp; vi.</a:t>
            </a:r>
            <a:r>
              <a:rPr 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有益于 </a:t>
            </a:r>
            <a:r>
              <a:rPr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n.益处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advertisement [əd'və:tismənt] n.广告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screen [skri:n] n.屏幕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 ['prezənt] adj.出席的</a:t>
            </a:r>
            <a:r>
              <a:rPr lang="zh-CN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目前存在的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manner ['mænə] n.方式，举止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"I think it will be fine tomorrow."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"Oh, I hope _______."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A.not          		B.it be           	C.so             	D.it does </a:t>
            </a: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 hope so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习惯用法，我希望这样</a:t>
            </a: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Mary told me that she _______ to the supermarket before coming home.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A.went				B.had gone		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C.has gone			D.goes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Mary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told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that she _______ to the supermarket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coming home.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A.went				B.had gone			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C.has gone			D.goes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告诉我她在回家之前去了趟超市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The audience _______ dressed in a variety of ways, some in suits and dresses, some in jeans.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A.is			   		B.has		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C.are				           D.have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The audience _______ dressed in a variety of ways, some in suits and dresses, some in jeans.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A.is			   		B.has		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C.are				           D.have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解析：主谓一致的考察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观众，当audience强调组成该集合体的个体时，谓语动词常用复数形式。观众们穿着不同的衣服，有些穿着西装和裙子，有些穿着牛仔裤。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dress in      a variety of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多样的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___it was snowing, it was not very cold.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Since    B. Although     C. Whether      D. For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They'll stand by you ____you don't succeed.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unless   B. even if       C. because     D. that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___how hard it was snowing, the little sisters managed to round the sheep up.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That     B. If      C. Until     D. No matter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charset="0"/>
              </a:rPr>
              <a:t>词汇与结构</a:t>
            </a: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基础语法知识   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    时态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、倒装、非谓语动词、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主谓一致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、虚拟语气、定语从句 、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状语从句     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    +被动语态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、比较结构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基础词汇用法  （积累）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 常见短语搭配  （积累）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88640"/>
            <a:ext cx="10287000" cy="51435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charset="0"/>
              </a:rPr>
              <a:t>被动语态（主语是动作接受者</a:t>
            </a:r>
            <a:r>
              <a:rPr kumimoji="1" lang="en-US" altLang="zh-CN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charset="0"/>
              </a:rPr>
              <a:t>, be done)</a:t>
            </a:r>
            <a:endParaRPr kumimoji="1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 charset="0"/>
            </a:endParaRPr>
          </a:p>
          <a:p>
            <a:pPr marL="0"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Calibri" panose="020F050202020403020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39990545"/>
              </p:ext>
            </p:extLst>
          </p:nvPr>
        </p:nvGraphicFramePr>
        <p:xfrm>
          <a:off x="1631504" y="836712"/>
          <a:ext cx="9103995" cy="5425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2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基本结构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例句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一般现在时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is / am / are + </a:t>
                      </a:r>
                      <a:r>
                        <a:rPr lang="en-US" altLang="zh-CN" sz="20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I am asked to study hard. </a:t>
                      </a:r>
                      <a:endParaRPr lang="en-US" altLang="zh-CN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我被告知要努力学习。</a:t>
                      </a:r>
                    </a:p>
                    <a:p>
                      <a:pPr>
                        <a:buNone/>
                      </a:pPr>
                      <a:r>
                        <a:rPr lang="en-US" altLang="zh-CN" sz="2000" dirty="0"/>
                        <a:t>Mother</a:t>
                      </a:r>
                      <a:r>
                        <a:rPr lang="en-US" altLang="zh-CN" sz="2000" baseline="0" dirty="0"/>
                        <a:t> asks me to study hard.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一般过去时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was / were + </a:t>
                      </a:r>
                      <a:r>
                        <a:rPr lang="en-US" altLang="zh-CN" sz="20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A new shop was built last year. 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 dirty="0"/>
                        <a:t>去年修了一座新商店。</a:t>
                      </a:r>
                      <a:endParaRPr lang="en-US" altLang="zh-CN" sz="2000" dirty="0"/>
                    </a:p>
                    <a:p>
                      <a:pPr>
                        <a:buNone/>
                      </a:pPr>
                      <a:r>
                        <a:rPr lang="en-US" altLang="zh-CN" sz="2000" dirty="0"/>
                        <a:t>People built a new shop last year.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一般将来时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will+ be</a:t>
                      </a:r>
                      <a:r>
                        <a:rPr lang="en-US" altLang="zh-CN" sz="2000" dirty="0"/>
                        <a:t>+done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Many more trees will be planted next year. 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 dirty="0"/>
                        <a:t>明年会种更多的树。</a:t>
                      </a:r>
                      <a:endParaRPr lang="en-US" altLang="zh-CN" sz="2000" dirty="0"/>
                    </a:p>
                    <a:p>
                      <a:pPr>
                        <a:buNone/>
                      </a:pPr>
                      <a:r>
                        <a:rPr lang="en-US" altLang="zh-CN" sz="2000" dirty="0"/>
                        <a:t>…will </a:t>
                      </a:r>
                      <a:r>
                        <a:rPr lang="en-US" altLang="zh-CN" sz="2000" dirty="0" err="1"/>
                        <a:t>plant..trees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现在进行时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am / is / are + being</a:t>
                      </a:r>
                      <a:r>
                        <a:rPr lang="en-US" altLang="zh-CN" sz="2000" dirty="0"/>
                        <a:t>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Trees are being planted over there by them. 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 dirty="0"/>
                        <a:t>他们在那里种植树木。</a:t>
                      </a:r>
                      <a:endParaRPr lang="en-US" altLang="zh-CN" sz="2000" dirty="0"/>
                    </a:p>
                    <a:p>
                      <a:pPr>
                        <a:buNone/>
                      </a:pPr>
                      <a:r>
                        <a:rPr lang="en-US" altLang="zh-CN" sz="2000" dirty="0"/>
                        <a:t>They are planting trees</a:t>
                      </a:r>
                      <a:r>
                        <a:rPr lang="en-US" altLang="zh-CN" sz="2000" baseline="0" dirty="0"/>
                        <a:t> over there.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/>
                        <a:t>现在完成时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has / have + been </a:t>
                      </a:r>
                      <a:r>
                        <a:rPr lang="en-US" altLang="zh-CN" sz="2000" dirty="0"/>
                        <a:t>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This book has been translated into many languages. 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 dirty="0"/>
                        <a:t>这本书被翻译成多种文字。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33600" y="929005"/>
            <a:ext cx="7754620" cy="537908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movie star didn't show up at the airport, _______ was rather disappointing.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A.who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B.which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C.what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D.that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33600" y="929005"/>
            <a:ext cx="7754620" cy="537908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movie star didn't show up at the airport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 was rather disappointing.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A.who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B.which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C.what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D.that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电影明星没有出现在机场，这让人失望。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非限定性定语从句，用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作引导词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33600" y="929005"/>
            <a:ext cx="7754620" cy="537908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doctor suggested that the patient ____ in hospital for another week.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A.stayed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B.staying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C.stay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D.to stay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33600" y="929005"/>
            <a:ext cx="7754620" cy="537908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doctor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patient ____ in hospital for another week.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A.stayed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B.staying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C.stay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D.to stay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解析：医生建议病人再留院一周。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 虚拟语气，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should+do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可以省略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950</Words>
  <Application>Microsoft Office PowerPoint</Application>
  <PresentationFormat>宽屏</PresentationFormat>
  <Paragraphs>181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方正大标宋简体</vt:lpstr>
      <vt:lpstr>汉真广标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2_Office 主题</vt:lpstr>
      <vt:lpstr>1_Office 主题</vt:lpstr>
      <vt:lpstr>3_Office 主题</vt:lpstr>
      <vt:lpstr>4_Office 主题</vt:lpstr>
      <vt:lpstr>统考英语辅导</vt:lpstr>
      <vt:lpstr>单词小测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jie han</cp:lastModifiedBy>
  <cp:revision>195</cp:revision>
  <dcterms:created xsi:type="dcterms:W3CDTF">1900-01-01T00:00:00Z</dcterms:created>
  <dcterms:modified xsi:type="dcterms:W3CDTF">2019-09-09T03:55:41Z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