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notesMasterIdLst>
    <p:notesMasterId r:id="rId18"/>
  </p:notesMasterIdLst>
  <p:sldIdLst>
    <p:sldId id="256" r:id="rId6"/>
    <p:sldId id="338" r:id="rId7"/>
    <p:sldId id="316" r:id="rId8"/>
    <p:sldId id="322" r:id="rId9"/>
    <p:sldId id="328" r:id="rId10"/>
    <p:sldId id="327" r:id="rId11"/>
    <p:sldId id="342" r:id="rId12"/>
    <p:sldId id="339" r:id="rId13"/>
    <p:sldId id="374" r:id="rId14"/>
    <p:sldId id="361" r:id="rId15"/>
    <p:sldId id="359" r:id="rId16"/>
    <p:sldId id="364" r:id="rId1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7" autoAdjust="0"/>
    <p:restoredTop sz="94660"/>
  </p:normalViewPr>
  <p:slideViewPr>
    <p:cSldViewPr>
      <p:cViewPr varScale="1">
        <p:scale>
          <a:sx n="70" d="100"/>
          <a:sy n="70" d="100"/>
        </p:scale>
        <p:origin x="1428" y="66"/>
      </p:cViewPr>
      <p:guideLst>
        <p:guide orient="horz" pos="2237"/>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6" descr="模板6fm.jpg"/>
          <p:cNvPicPr>
            <a:picLocks noChangeAspect="1"/>
          </p:cNvPicPr>
          <p:nvPr userDrawn="1"/>
        </p:nvPicPr>
        <p:blipFill>
          <a:blip r:embed="rId2" cstate="print"/>
          <a:srcRect/>
          <a:stretch>
            <a:fillRect/>
          </a:stretch>
        </p:blipFill>
        <p:spPr bwMode="auto">
          <a:xfrm>
            <a:off x="1588" y="0"/>
            <a:ext cx="9140825" cy="6858000"/>
          </a:xfrm>
          <a:prstGeom prst="rect">
            <a:avLst/>
          </a:prstGeom>
          <a:noFill/>
          <a:ln w="9525">
            <a:noFill/>
            <a:miter lim="800000"/>
            <a:headEnd/>
            <a:tailEnd/>
          </a:ln>
        </p:spPr>
      </p:pic>
      <p:sp>
        <p:nvSpPr>
          <p:cNvPr id="2" name="标题 1"/>
          <p:cNvSpPr>
            <a:spLocks noGrp="1"/>
          </p:cNvSpPr>
          <p:nvPr>
            <p:ph type="ctrTitle"/>
          </p:nvPr>
        </p:nvSpPr>
        <p:spPr>
          <a:xfrm>
            <a:off x="685800" y="1643050"/>
            <a:ext cx="7772400" cy="1470025"/>
          </a:xfrm>
        </p:spPr>
        <p:txBody>
          <a:bodyPr anchor="b">
            <a:normAutofit/>
            <a:scene3d>
              <a:camera prst="orthographicFront"/>
              <a:lightRig rig="soft" dir="t">
                <a:rot lat="0" lon="0" rev="10800000"/>
              </a:lightRig>
            </a:scene3d>
            <a:sp3d>
              <a:bevelT w="27940" h="12700"/>
              <a:contourClr>
                <a:srgbClr val="DDDDDD"/>
              </a:contourClr>
            </a:sp3d>
          </a:bodyPr>
          <a:lstStyle>
            <a:lvl1pPr algn="ctr">
              <a:defRPr sz="4400" b="1" cap="none" spc="150">
                <a:ln w="11430"/>
                <a:solidFill>
                  <a:srgbClr val="F8F8F8"/>
                </a:solidFill>
                <a:effectLst>
                  <a:outerShdw blurRad="25400" algn="tl" rotWithShape="0">
                    <a:srgbClr val="000000">
                      <a:alpha val="43000"/>
                    </a:srgbClr>
                  </a:outerShdw>
                </a:effectLst>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696489" y="3214686"/>
            <a:ext cx="7751023" cy="857256"/>
          </a:xfrm>
        </p:spPr>
        <p:txBody>
          <a:bodyPr/>
          <a:lstStyle>
            <a:lvl1pPr marL="0" indent="0" algn="ctr">
              <a:buNone/>
              <a:defRPr>
                <a:solidFill>
                  <a:schemeClr val="bg1">
                    <a:lumMod val="8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71472" y="214290"/>
            <a:ext cx="6786610" cy="642942"/>
          </a:xfr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71472" y="1000108"/>
            <a:ext cx="8001056" cy="5000660"/>
          </a:xfrm>
        </p:spPr>
        <p:txBody>
          <a:bodyPr vert="eaVert"/>
          <a:lstStyle>
            <a:lvl1pPr>
              <a:buFontTx/>
              <a:buBlip>
                <a:blip r:embed="rId2"/>
              </a:buBlip>
              <a:defRPr/>
            </a:lvl1pPr>
            <a:lvl2pPr>
              <a:buFontTx/>
              <a:buBlip>
                <a:blip r:embed="rId2"/>
              </a:buBlip>
              <a:defRPr/>
            </a:lvl2pPr>
            <a:lvl3pPr>
              <a:buFontTx/>
              <a:buBlip>
                <a:blip r:embed="rId2"/>
              </a:buBlip>
              <a:defRPr/>
            </a:lvl3pPr>
            <a:lvl4pPr>
              <a:buFontTx/>
              <a:buBlip>
                <a:blip r:embed="rId2"/>
              </a:buBlip>
              <a:defRPr/>
            </a:lvl4pPr>
            <a:lvl5pPr>
              <a:buFontTx/>
              <a:buBlip>
                <a:blip r:embed="rId2"/>
              </a:buBlip>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灯片编号占位符 5"/>
          <p:cNvSpPr>
            <a:spLocks noGrp="1"/>
          </p:cNvSpPr>
          <p:nvPr>
            <p:ph type="sldNum" sz="quarter" idx="10"/>
          </p:nvPr>
        </p:nvSpPr>
        <p:spPr/>
        <p:txBody>
          <a:bodyPr/>
          <a:lstStyle>
            <a:lvl1pPr>
              <a:defRPr/>
            </a:lvl1pPr>
          </a:lstStyle>
          <a:p>
            <a:pPr>
              <a:defRPr/>
            </a:pPr>
            <a:fld id="{F44E624E-AF06-4E1F-B745-1521488285A7}" type="slidenum">
              <a:rPr lang="zh-CN" altLang="en-US"/>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0838" y="928669"/>
            <a:ext cx="1800252" cy="5072099"/>
          </a:xfr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642910" y="928669"/>
            <a:ext cx="5905528" cy="5072099"/>
          </a:xfrm>
        </p:spPr>
        <p:txBody>
          <a:bodyPr vert="eaVert"/>
          <a:lstStyle>
            <a:lvl1pPr>
              <a:buFontTx/>
              <a:buBlip>
                <a:blip r:embed="rId2"/>
              </a:buBlip>
              <a:defRPr/>
            </a:lvl1pPr>
            <a:lvl2pPr>
              <a:buFontTx/>
              <a:buBlip>
                <a:blip r:embed="rId2"/>
              </a:buBlip>
              <a:defRPr/>
            </a:lvl2pPr>
            <a:lvl3pPr>
              <a:buFontTx/>
              <a:buBlip>
                <a:blip r:embed="rId2"/>
              </a:buBlip>
              <a:defRPr/>
            </a:lvl3pPr>
            <a:lvl4pPr>
              <a:buFontTx/>
              <a:buBlip>
                <a:blip r:embed="rId2"/>
              </a:buBlip>
              <a:defRPr/>
            </a:lvl4pPr>
            <a:lvl5pPr>
              <a:buFontTx/>
              <a:buBlip>
                <a:blip r:embed="rId2"/>
              </a:buBlip>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灯片编号占位符 5"/>
          <p:cNvSpPr>
            <a:spLocks noGrp="1"/>
          </p:cNvSpPr>
          <p:nvPr>
            <p:ph type="sldNum" sz="quarter" idx="10"/>
          </p:nvPr>
        </p:nvSpPr>
        <p:spPr/>
        <p:txBody>
          <a:bodyPr/>
          <a:lstStyle>
            <a:lvl1pPr>
              <a:defRPr/>
            </a:lvl1pPr>
          </a:lstStyle>
          <a:p>
            <a:pPr>
              <a:defRPr/>
            </a:pPr>
            <a:fld id="{6E16DD4F-0C5E-4CB8-A8B1-47EA39A6134B}" type="slidenum">
              <a:rPr lang="zh-CN" altLang="en-US"/>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6" descr="模板6fm.jpg"/>
          <p:cNvPicPr>
            <a:picLocks noChangeAspect="1"/>
          </p:cNvPicPr>
          <p:nvPr userDrawn="1"/>
        </p:nvPicPr>
        <p:blipFill>
          <a:blip r:embed="rId2" cstate="print"/>
          <a:srcRect/>
          <a:stretch>
            <a:fillRect/>
          </a:stretch>
        </p:blipFill>
        <p:spPr bwMode="auto">
          <a:xfrm>
            <a:off x="1588" y="0"/>
            <a:ext cx="9140825" cy="6858000"/>
          </a:xfrm>
          <a:prstGeom prst="rect">
            <a:avLst/>
          </a:prstGeom>
          <a:noFill/>
          <a:ln w="9525">
            <a:noFill/>
            <a:miter lim="800000"/>
            <a:headEnd/>
            <a:tailEnd/>
          </a:ln>
        </p:spPr>
      </p:pic>
      <p:sp>
        <p:nvSpPr>
          <p:cNvPr id="2" name="标题 1"/>
          <p:cNvSpPr>
            <a:spLocks noGrp="1"/>
          </p:cNvSpPr>
          <p:nvPr>
            <p:ph type="ctrTitle"/>
          </p:nvPr>
        </p:nvSpPr>
        <p:spPr>
          <a:xfrm>
            <a:off x="685800" y="1643050"/>
            <a:ext cx="7772400" cy="1470025"/>
          </a:xfrm>
        </p:spPr>
        <p:txBody>
          <a:bodyPr anchor="b">
            <a:normAutofit/>
            <a:scene3d>
              <a:camera prst="orthographicFront"/>
              <a:lightRig rig="soft" dir="t">
                <a:rot lat="0" lon="0" rev="10800000"/>
              </a:lightRig>
            </a:scene3d>
            <a:sp3d>
              <a:bevelT w="27940" h="12700"/>
              <a:contourClr>
                <a:srgbClr val="DDDDDD"/>
              </a:contourClr>
            </a:sp3d>
          </a:bodyPr>
          <a:lstStyle>
            <a:lvl1pPr algn="ctr">
              <a:defRPr sz="4400" b="1" cap="none" spc="150">
                <a:ln w="11430"/>
                <a:solidFill>
                  <a:srgbClr val="F8F8F8"/>
                </a:solidFill>
                <a:effectLst>
                  <a:outerShdw blurRad="25400" algn="tl" rotWithShape="0">
                    <a:srgbClr val="000000">
                      <a:alpha val="43000"/>
                    </a:srgbClr>
                  </a:outerShdw>
                </a:effectLst>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696489" y="3214686"/>
            <a:ext cx="7751023" cy="857256"/>
          </a:xfrm>
        </p:spPr>
        <p:txBody>
          <a:bodyPr/>
          <a:lstStyle>
            <a:lvl1pPr marL="0" indent="0" algn="ctr">
              <a:buNone/>
              <a:defRPr>
                <a:solidFill>
                  <a:schemeClr val="bg1">
                    <a:lumMod val="8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灯片编号占位符 5"/>
          <p:cNvSpPr>
            <a:spLocks noGrp="1"/>
          </p:cNvSpPr>
          <p:nvPr>
            <p:ph type="sldNum" sz="quarter" idx="10"/>
          </p:nvPr>
        </p:nvSpPr>
        <p:spPr/>
        <p:txBody>
          <a:bodyPr/>
          <a:lstStyle>
            <a:lvl1pPr>
              <a:defRPr/>
            </a:lvl1pPr>
          </a:lstStyle>
          <a:p>
            <a:pPr>
              <a:defRPr/>
            </a:pPr>
            <a:fld id="{3A8E9F58-6BA9-4E06-AA79-8827FBE1E96C}" type="slidenum">
              <a:rPr lang="zh-CN" altLang="en-US"/>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图片 6" descr="篇章.jpg"/>
          <p:cNvPicPr>
            <a:picLocks noChangeAspect="1"/>
          </p:cNvPicPr>
          <p:nvPr userDrawn="1"/>
        </p:nvPicPr>
        <p:blipFill>
          <a:blip r:embed="rId2" cstate="print"/>
          <a:srcRect/>
          <a:stretch>
            <a:fillRect/>
          </a:stretch>
        </p:blipFill>
        <p:spPr bwMode="auto">
          <a:xfrm>
            <a:off x="1588" y="0"/>
            <a:ext cx="9140825" cy="6858000"/>
          </a:xfrm>
          <a:prstGeom prst="rect">
            <a:avLst/>
          </a:prstGeom>
          <a:noFill/>
          <a:ln w="9525">
            <a:noFill/>
            <a:miter lim="800000"/>
            <a:headEnd/>
            <a:tailEnd/>
          </a:ln>
        </p:spPr>
      </p:pic>
      <p:sp>
        <p:nvSpPr>
          <p:cNvPr id="5" name="矩形 4"/>
          <p:cNvSpPr/>
          <p:nvPr userDrawn="1"/>
        </p:nvSpPr>
        <p:spPr>
          <a:xfrm>
            <a:off x="266700" y="2967038"/>
            <a:ext cx="185738" cy="923925"/>
          </a:xfrm>
          <a:prstGeom prst="rect">
            <a:avLst/>
          </a:prstGeom>
          <a:noFill/>
        </p:spPr>
        <p:txBody>
          <a:bodyPr wrap="none">
            <a:spAutoFit/>
          </a:bodyPr>
          <a:lstStyle/>
          <a:p>
            <a:pPr algn="ctr">
              <a:defRPr/>
            </a:pPr>
            <a:endParaRPr lang="zh-CN" altLang="en-US" sz="54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sp>
        <p:nvSpPr>
          <p:cNvPr id="2" name="标题 1"/>
          <p:cNvSpPr>
            <a:spLocks noGrp="1"/>
          </p:cNvSpPr>
          <p:nvPr>
            <p:ph type="title"/>
          </p:nvPr>
        </p:nvSpPr>
        <p:spPr>
          <a:xfrm>
            <a:off x="704557" y="2996952"/>
            <a:ext cx="7772400" cy="1362075"/>
          </a:xfrm>
        </p:spPr>
        <p:txBody>
          <a:bodyPr anchor="t">
            <a:normAutofit/>
          </a:bodyPr>
          <a:lstStyle>
            <a:lvl1pPr algn="ctr">
              <a:defRPr lang="zh-CN" altLang="en-US" sz="3600" dirty="0">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04557" y="2420888"/>
            <a:ext cx="7772400" cy="577763"/>
          </a:xfrm>
        </p:spPr>
        <p:txBody>
          <a:bodyPr anchor="b"/>
          <a:lstStyle>
            <a:lvl1pPr marL="0" indent="0" algn="ctr">
              <a:buNone/>
              <a:defRPr lang="zh-CN" altLang="en-US" dirty="0" smtClean="0">
                <a:solidFill>
                  <a:schemeClr val="bg1">
                    <a:lumMod val="85000"/>
                  </a:schemeClr>
                </a:solidFill>
                <a:latin typeface="楷体_GB2312" pitchFamily="49" charset="-122"/>
                <a:ea typeface="楷体_GB2312" pitchFamily="49"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单击此处编辑母版文本样式</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1493" y="142852"/>
            <a:ext cx="7901014" cy="785818"/>
          </a:xfr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621493" y="1071546"/>
            <a:ext cx="3902911" cy="4929221"/>
          </a:xfrm>
        </p:spPr>
        <p:txBody>
          <a:bodyPr/>
          <a:lstStyle>
            <a:lvl1pPr>
              <a:defRPr sz="2400" b="1"/>
            </a:lvl1pPr>
            <a:lvl2pPr>
              <a:defRPr sz="2000"/>
            </a:lvl2pPr>
            <a:lvl3pPr>
              <a:defRPr sz="2000"/>
            </a:lvl3pPr>
            <a:lvl4pPr>
              <a:defRPr sz="1800"/>
            </a:lvl4pPr>
            <a:lvl5pPr>
              <a:defRPr sz="1600" b="1"/>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4619596" y="1071546"/>
            <a:ext cx="3902911" cy="4929221"/>
          </a:xfrm>
        </p:spPr>
        <p:txBody>
          <a:bodyPr/>
          <a:lstStyle>
            <a:lvl1pPr>
              <a:defRPr sz="2400" b="1"/>
            </a:lvl1pPr>
            <a:lvl2pPr>
              <a:defRPr sz="2000"/>
            </a:lvl2pPr>
            <a:lvl3pPr>
              <a:defRPr sz="2000"/>
            </a:lvl3pPr>
            <a:lvl4pPr>
              <a:defRPr sz="1800"/>
            </a:lvl4pPr>
            <a:lvl5pPr>
              <a:defRPr sz="1600" b="1"/>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灯片编号占位符 5"/>
          <p:cNvSpPr>
            <a:spLocks noGrp="1"/>
          </p:cNvSpPr>
          <p:nvPr>
            <p:ph type="sldNum" sz="quarter" idx="10"/>
          </p:nvPr>
        </p:nvSpPr>
        <p:spPr/>
        <p:txBody>
          <a:bodyPr/>
          <a:lstStyle>
            <a:lvl1pPr>
              <a:defRPr/>
            </a:lvl1pPr>
          </a:lstStyle>
          <a:p>
            <a:pPr>
              <a:defRPr/>
            </a:pPr>
            <a:fld id="{D91E0925-DCA2-4C90-AC8C-84BCC78C2748}" type="slidenum">
              <a:rPr lang="zh-CN" altLang="en-US"/>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1493" y="142852"/>
            <a:ext cx="7901014" cy="785818"/>
          </a:xfrm>
        </p:spPr>
        <p:txBody>
          <a:bodyPr/>
          <a:lstStyle>
            <a:lvl1pPr>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594858" y="928670"/>
            <a:ext cx="3950507" cy="7858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594858" y="1785926"/>
            <a:ext cx="3950507" cy="4214842"/>
          </a:xfrm>
        </p:spPr>
        <p:txBody>
          <a:bodyPr/>
          <a:lstStyle>
            <a:lvl1pPr>
              <a:defRPr sz="2400"/>
            </a:lvl1pPr>
            <a:lvl2pPr>
              <a:defRPr sz="2000"/>
            </a:lvl2pPr>
            <a:lvl3pPr>
              <a:defRPr sz="2000"/>
            </a:lvl3pPr>
            <a:lvl4pPr>
              <a:defRPr sz="18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598634" y="928670"/>
            <a:ext cx="3950507" cy="7858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p:nvPr>
        </p:nvSpPr>
        <p:spPr>
          <a:xfrm>
            <a:off x="4598634" y="1785926"/>
            <a:ext cx="3950507" cy="4214842"/>
          </a:xfrm>
        </p:spPr>
        <p:txBody>
          <a:bodyPr/>
          <a:lstStyle>
            <a:lvl1pPr>
              <a:defRPr sz="2400"/>
            </a:lvl1pPr>
            <a:lvl2pPr>
              <a:defRPr sz="2000"/>
            </a:lvl2pPr>
            <a:lvl3pPr>
              <a:defRPr sz="2000"/>
            </a:lvl3pPr>
            <a:lvl4pPr>
              <a:defRPr sz="18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灯片编号占位符 5"/>
          <p:cNvSpPr>
            <a:spLocks noGrp="1"/>
          </p:cNvSpPr>
          <p:nvPr>
            <p:ph type="sldNum" sz="quarter" idx="10"/>
          </p:nvPr>
        </p:nvSpPr>
        <p:spPr/>
        <p:txBody>
          <a:bodyPr/>
          <a:lstStyle>
            <a:lvl1pPr>
              <a:defRPr/>
            </a:lvl1pPr>
          </a:lstStyle>
          <a:p>
            <a:pPr>
              <a:defRPr/>
            </a:pPr>
            <a:fld id="{ADE58F11-FDD7-4486-A078-0D25E8ACF5B9}" type="slidenum">
              <a:rPr lang="zh-CN" altLang="en-US"/>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5"/>
          <p:cNvSpPr>
            <a:spLocks noGrp="1"/>
          </p:cNvSpPr>
          <p:nvPr>
            <p:ph type="sldNum" sz="quarter" idx="10"/>
          </p:nvPr>
        </p:nvSpPr>
        <p:spPr/>
        <p:txBody>
          <a:bodyPr/>
          <a:lstStyle>
            <a:lvl1pPr>
              <a:defRPr/>
            </a:lvl1pPr>
          </a:lstStyle>
          <a:p>
            <a:pPr>
              <a:defRPr/>
            </a:pPr>
            <a:fld id="{C910E3CF-7676-43F4-A539-F3A6A238A6D0}" type="slidenum">
              <a:rPr lang="zh-CN" altLang="en-US"/>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5"/>
          <p:cNvSpPr>
            <a:spLocks noGrp="1"/>
          </p:cNvSpPr>
          <p:nvPr>
            <p:ph type="sldNum" sz="quarter" idx="10"/>
          </p:nvPr>
        </p:nvSpPr>
        <p:spPr/>
        <p:txBody>
          <a:bodyPr/>
          <a:lstStyle>
            <a:lvl1pPr>
              <a:defRPr/>
            </a:lvl1pPr>
          </a:lstStyle>
          <a:p>
            <a:pPr>
              <a:defRPr/>
            </a:pPr>
            <a:fld id="{3C048D78-2D35-4AEB-B0BA-55ADE8E7EB94}" type="slidenum">
              <a:rPr lang="zh-CN" altLang="en-US"/>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2910" y="857232"/>
            <a:ext cx="2822603" cy="1031886"/>
          </a:xfrm>
        </p:spPr>
        <p:txBody>
          <a:bodyPr anchor="b"/>
          <a:lstStyle>
            <a:lvl1pPr algn="l">
              <a:defRPr sz="2000"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575050" y="857232"/>
            <a:ext cx="4926040" cy="5197493"/>
          </a:xfrm>
        </p:spPr>
        <p:txBody>
          <a:bodyPr/>
          <a:lstStyle>
            <a:lvl1pPr>
              <a:defRPr sz="2400"/>
            </a:lvl1pPr>
            <a:lvl2pPr>
              <a:defRPr sz="20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文本占位符 3"/>
          <p:cNvSpPr>
            <a:spLocks noGrp="1"/>
          </p:cNvSpPr>
          <p:nvPr>
            <p:ph type="body" sz="half" idx="2"/>
          </p:nvPr>
        </p:nvSpPr>
        <p:spPr>
          <a:xfrm>
            <a:off x="642910" y="1954975"/>
            <a:ext cx="2822603" cy="40997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endParaRPr lang="zh-CN" altLang="en-US" dirty="0" smtClean="0"/>
          </a:p>
        </p:txBody>
      </p:sp>
      <p:sp>
        <p:nvSpPr>
          <p:cNvPr id="5" name="灯片编号占位符 5"/>
          <p:cNvSpPr>
            <a:spLocks noGrp="1"/>
          </p:cNvSpPr>
          <p:nvPr>
            <p:ph type="sldNum" sz="quarter" idx="10"/>
          </p:nvPr>
        </p:nvSpPr>
        <p:spPr/>
        <p:txBody>
          <a:bodyPr/>
          <a:lstStyle>
            <a:lvl1pPr>
              <a:defRPr/>
            </a:lvl1pPr>
          </a:lstStyle>
          <a:p>
            <a:pPr>
              <a:defRPr/>
            </a:pPr>
            <a:fld id="{40E412A9-441A-4FB0-9401-BA215027EBC9}" type="slidenum">
              <a:rPr lang="zh-CN" altLang="en-US"/>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灯片编号占位符 5"/>
          <p:cNvSpPr>
            <a:spLocks noGrp="1"/>
          </p:cNvSpPr>
          <p:nvPr>
            <p:ph type="sldNum" sz="quarter" idx="10"/>
          </p:nvPr>
        </p:nvSpPr>
        <p:spPr/>
        <p:txBody>
          <a:bodyPr/>
          <a:lstStyle>
            <a:lvl1pPr>
              <a:defRPr/>
            </a:lvl1pPr>
          </a:lstStyle>
          <a:p>
            <a:pPr>
              <a:defRPr/>
            </a:pPr>
            <a:fld id="{3A8E9F58-6BA9-4E06-AA79-8827FBE1E96C}" type="slidenum">
              <a:rPr lang="zh-CN" altLang="en-US"/>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914920"/>
            <a:ext cx="5486400" cy="566738"/>
          </a:xfrm>
        </p:spPr>
        <p:txBody>
          <a:bodyPr anchor="b"/>
          <a:lstStyle>
            <a:lvl1pPr algn="l">
              <a:defRPr sz="2000" b="1"/>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1792288" y="928671"/>
            <a:ext cx="5486400" cy="3986250"/>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dirty="0"/>
          </a:p>
        </p:txBody>
      </p:sp>
      <p:sp>
        <p:nvSpPr>
          <p:cNvPr id="4" name="文本占位符 3"/>
          <p:cNvSpPr>
            <a:spLocks noGrp="1"/>
          </p:cNvSpPr>
          <p:nvPr>
            <p:ph type="body" sz="half" idx="2"/>
          </p:nvPr>
        </p:nvSpPr>
        <p:spPr>
          <a:xfrm>
            <a:off x="1792288" y="548165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5"/>
          <p:cNvSpPr>
            <a:spLocks noGrp="1"/>
          </p:cNvSpPr>
          <p:nvPr>
            <p:ph type="sldNum" sz="quarter" idx="10"/>
          </p:nvPr>
        </p:nvSpPr>
        <p:spPr/>
        <p:txBody>
          <a:bodyPr/>
          <a:lstStyle>
            <a:lvl1pPr>
              <a:defRPr/>
            </a:lvl1pPr>
          </a:lstStyle>
          <a:p>
            <a:pPr>
              <a:defRPr/>
            </a:pPr>
            <a:fld id="{A0000D4E-995F-48FF-A2CA-11F60A5DFAD9}" type="slidenum">
              <a:rPr lang="zh-CN" altLang="en-US"/>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71472" y="214290"/>
            <a:ext cx="6786610" cy="642942"/>
          </a:xfr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71472" y="1000108"/>
            <a:ext cx="8001056" cy="5000660"/>
          </a:xfrm>
        </p:spPr>
        <p:txBody>
          <a:bodyPr vert="eaVert"/>
          <a:lstStyle>
            <a:lvl1pPr>
              <a:buFontTx/>
              <a:buBlip>
                <a:blip r:embed="rId2"/>
              </a:buBlip>
              <a:defRPr/>
            </a:lvl1pPr>
            <a:lvl2pPr>
              <a:buFontTx/>
              <a:buBlip>
                <a:blip r:embed="rId2"/>
              </a:buBlip>
              <a:defRPr/>
            </a:lvl2pPr>
            <a:lvl3pPr>
              <a:buFontTx/>
              <a:buBlip>
                <a:blip r:embed="rId2"/>
              </a:buBlip>
              <a:defRPr/>
            </a:lvl3pPr>
            <a:lvl4pPr>
              <a:buFontTx/>
              <a:buBlip>
                <a:blip r:embed="rId2"/>
              </a:buBlip>
              <a:defRPr/>
            </a:lvl4pPr>
            <a:lvl5pPr>
              <a:buFontTx/>
              <a:buBlip>
                <a:blip r:embed="rId2"/>
              </a:buBlip>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灯片编号占位符 5"/>
          <p:cNvSpPr>
            <a:spLocks noGrp="1"/>
          </p:cNvSpPr>
          <p:nvPr>
            <p:ph type="sldNum" sz="quarter" idx="10"/>
          </p:nvPr>
        </p:nvSpPr>
        <p:spPr/>
        <p:txBody>
          <a:bodyPr/>
          <a:lstStyle>
            <a:lvl1pPr>
              <a:defRPr/>
            </a:lvl1pPr>
          </a:lstStyle>
          <a:p>
            <a:pPr>
              <a:defRPr/>
            </a:pPr>
            <a:fld id="{F44E624E-AF06-4E1F-B745-1521488285A7}" type="slidenum">
              <a:rPr lang="zh-CN" altLang="en-US"/>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0838" y="928669"/>
            <a:ext cx="1800252" cy="5072099"/>
          </a:xfr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642910" y="928669"/>
            <a:ext cx="5905528" cy="5072099"/>
          </a:xfrm>
        </p:spPr>
        <p:txBody>
          <a:bodyPr vert="eaVert"/>
          <a:lstStyle>
            <a:lvl1pPr>
              <a:buFontTx/>
              <a:buBlip>
                <a:blip r:embed="rId2"/>
              </a:buBlip>
              <a:defRPr/>
            </a:lvl1pPr>
            <a:lvl2pPr>
              <a:buFontTx/>
              <a:buBlip>
                <a:blip r:embed="rId2"/>
              </a:buBlip>
              <a:defRPr/>
            </a:lvl2pPr>
            <a:lvl3pPr>
              <a:buFontTx/>
              <a:buBlip>
                <a:blip r:embed="rId2"/>
              </a:buBlip>
              <a:defRPr/>
            </a:lvl3pPr>
            <a:lvl4pPr>
              <a:buFontTx/>
              <a:buBlip>
                <a:blip r:embed="rId2"/>
              </a:buBlip>
              <a:defRPr/>
            </a:lvl4pPr>
            <a:lvl5pPr>
              <a:buFontTx/>
              <a:buBlip>
                <a:blip r:embed="rId2"/>
              </a:buBlip>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灯片编号占位符 5"/>
          <p:cNvSpPr>
            <a:spLocks noGrp="1"/>
          </p:cNvSpPr>
          <p:nvPr>
            <p:ph type="sldNum" sz="quarter" idx="10"/>
          </p:nvPr>
        </p:nvSpPr>
        <p:spPr/>
        <p:txBody>
          <a:bodyPr/>
          <a:lstStyle>
            <a:lvl1pPr>
              <a:defRPr/>
            </a:lvl1pPr>
          </a:lstStyle>
          <a:p>
            <a:pPr>
              <a:defRPr/>
            </a:pPr>
            <a:fld id="{6E16DD4F-0C5E-4CB8-A8B1-47EA39A6134B}" type="slidenum">
              <a:rPr lang="zh-CN" altLang="en-US"/>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6" descr="模板6fm.jpg"/>
          <p:cNvPicPr>
            <a:picLocks noChangeAspect="1"/>
          </p:cNvPicPr>
          <p:nvPr userDrawn="1"/>
        </p:nvPicPr>
        <p:blipFill>
          <a:blip r:embed="rId2" cstate="print"/>
          <a:srcRect/>
          <a:stretch>
            <a:fillRect/>
          </a:stretch>
        </p:blipFill>
        <p:spPr bwMode="auto">
          <a:xfrm>
            <a:off x="1588" y="0"/>
            <a:ext cx="9140825" cy="6858000"/>
          </a:xfrm>
          <a:prstGeom prst="rect">
            <a:avLst/>
          </a:prstGeom>
          <a:noFill/>
          <a:ln w="9525">
            <a:noFill/>
            <a:miter lim="800000"/>
            <a:headEnd/>
            <a:tailEnd/>
          </a:ln>
        </p:spPr>
      </p:pic>
      <p:sp>
        <p:nvSpPr>
          <p:cNvPr id="2" name="标题 1"/>
          <p:cNvSpPr>
            <a:spLocks noGrp="1"/>
          </p:cNvSpPr>
          <p:nvPr>
            <p:ph type="ctrTitle"/>
          </p:nvPr>
        </p:nvSpPr>
        <p:spPr>
          <a:xfrm>
            <a:off x="685800" y="1643050"/>
            <a:ext cx="7772400" cy="1470025"/>
          </a:xfrm>
        </p:spPr>
        <p:txBody>
          <a:bodyPr anchor="b">
            <a:normAutofit/>
            <a:scene3d>
              <a:camera prst="orthographicFront"/>
              <a:lightRig rig="soft" dir="t">
                <a:rot lat="0" lon="0" rev="10800000"/>
              </a:lightRig>
            </a:scene3d>
            <a:sp3d>
              <a:bevelT w="27940" h="12700"/>
              <a:contourClr>
                <a:srgbClr val="DDDDDD"/>
              </a:contourClr>
            </a:sp3d>
          </a:bodyPr>
          <a:lstStyle>
            <a:lvl1pPr algn="ctr">
              <a:defRPr sz="4400" b="1" cap="none" spc="150">
                <a:ln w="11430"/>
                <a:solidFill>
                  <a:srgbClr val="F8F8F8"/>
                </a:solidFill>
                <a:effectLst>
                  <a:outerShdw blurRad="25400" algn="tl" rotWithShape="0">
                    <a:srgbClr val="000000">
                      <a:alpha val="43000"/>
                    </a:srgbClr>
                  </a:outerShdw>
                </a:effectLst>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696489" y="3214686"/>
            <a:ext cx="7751023" cy="857256"/>
          </a:xfrm>
        </p:spPr>
        <p:txBody>
          <a:bodyPr/>
          <a:lstStyle>
            <a:lvl1pPr marL="0" indent="0" algn="ctr">
              <a:buNone/>
              <a:defRPr>
                <a:solidFill>
                  <a:schemeClr val="bg1">
                    <a:lumMod val="8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灯片编号占位符 5"/>
          <p:cNvSpPr>
            <a:spLocks noGrp="1"/>
          </p:cNvSpPr>
          <p:nvPr>
            <p:ph type="sldNum" sz="quarter" idx="10"/>
          </p:nvPr>
        </p:nvSpPr>
        <p:spPr/>
        <p:txBody>
          <a:bodyPr/>
          <a:lstStyle>
            <a:lvl1pPr>
              <a:defRPr/>
            </a:lvl1pPr>
          </a:lstStyle>
          <a:p>
            <a:pPr>
              <a:defRPr/>
            </a:pPr>
            <a:fld id="{3A8E9F58-6BA9-4E06-AA79-8827FBE1E96C}" type="slidenum">
              <a:rPr lang="zh-CN" altLang="en-US"/>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图片 6" descr="篇章.jpg"/>
          <p:cNvPicPr>
            <a:picLocks noChangeAspect="1"/>
          </p:cNvPicPr>
          <p:nvPr userDrawn="1"/>
        </p:nvPicPr>
        <p:blipFill>
          <a:blip r:embed="rId2" cstate="print"/>
          <a:srcRect/>
          <a:stretch>
            <a:fillRect/>
          </a:stretch>
        </p:blipFill>
        <p:spPr bwMode="auto">
          <a:xfrm>
            <a:off x="1588" y="0"/>
            <a:ext cx="9140825" cy="6858000"/>
          </a:xfrm>
          <a:prstGeom prst="rect">
            <a:avLst/>
          </a:prstGeom>
          <a:noFill/>
          <a:ln w="9525">
            <a:noFill/>
            <a:miter lim="800000"/>
            <a:headEnd/>
            <a:tailEnd/>
          </a:ln>
        </p:spPr>
      </p:pic>
      <p:sp>
        <p:nvSpPr>
          <p:cNvPr id="5" name="矩形 4"/>
          <p:cNvSpPr/>
          <p:nvPr userDrawn="1"/>
        </p:nvSpPr>
        <p:spPr>
          <a:xfrm>
            <a:off x="266700" y="2967038"/>
            <a:ext cx="185738" cy="923925"/>
          </a:xfrm>
          <a:prstGeom prst="rect">
            <a:avLst/>
          </a:prstGeom>
          <a:noFill/>
        </p:spPr>
        <p:txBody>
          <a:bodyPr wrap="none">
            <a:spAutoFit/>
          </a:bodyPr>
          <a:lstStyle/>
          <a:p>
            <a:pPr algn="ctr">
              <a:defRPr/>
            </a:pPr>
            <a:endParaRPr lang="zh-CN" altLang="en-US" sz="54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sp>
        <p:nvSpPr>
          <p:cNvPr id="2" name="标题 1"/>
          <p:cNvSpPr>
            <a:spLocks noGrp="1"/>
          </p:cNvSpPr>
          <p:nvPr>
            <p:ph type="title"/>
          </p:nvPr>
        </p:nvSpPr>
        <p:spPr>
          <a:xfrm>
            <a:off x="704557" y="2996952"/>
            <a:ext cx="7772400" cy="1362075"/>
          </a:xfrm>
        </p:spPr>
        <p:txBody>
          <a:bodyPr anchor="t">
            <a:normAutofit/>
          </a:bodyPr>
          <a:lstStyle>
            <a:lvl1pPr algn="ctr">
              <a:defRPr lang="zh-CN" altLang="en-US" sz="3600" dirty="0">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04557" y="2420888"/>
            <a:ext cx="7772400" cy="577763"/>
          </a:xfrm>
        </p:spPr>
        <p:txBody>
          <a:bodyPr anchor="b"/>
          <a:lstStyle>
            <a:lvl1pPr marL="0" indent="0" algn="ctr">
              <a:buNone/>
              <a:defRPr lang="zh-CN" altLang="en-US" dirty="0" smtClean="0">
                <a:solidFill>
                  <a:schemeClr val="bg1">
                    <a:lumMod val="85000"/>
                  </a:schemeClr>
                </a:solidFill>
                <a:latin typeface="楷体_GB2312" pitchFamily="49" charset="-122"/>
                <a:ea typeface="楷体_GB2312" pitchFamily="49"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单击此处编辑母版文本样式</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1493" y="142852"/>
            <a:ext cx="7901014" cy="785818"/>
          </a:xfr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621493" y="1071546"/>
            <a:ext cx="3902911" cy="4929221"/>
          </a:xfrm>
        </p:spPr>
        <p:txBody>
          <a:bodyPr/>
          <a:lstStyle>
            <a:lvl1pPr>
              <a:defRPr sz="2400" b="1"/>
            </a:lvl1pPr>
            <a:lvl2pPr>
              <a:defRPr sz="2000"/>
            </a:lvl2pPr>
            <a:lvl3pPr>
              <a:defRPr sz="2000"/>
            </a:lvl3pPr>
            <a:lvl4pPr>
              <a:defRPr sz="1800"/>
            </a:lvl4pPr>
            <a:lvl5pPr>
              <a:defRPr sz="1600" b="1"/>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4619596" y="1071546"/>
            <a:ext cx="3902911" cy="4929221"/>
          </a:xfrm>
        </p:spPr>
        <p:txBody>
          <a:bodyPr/>
          <a:lstStyle>
            <a:lvl1pPr>
              <a:defRPr sz="2400" b="1"/>
            </a:lvl1pPr>
            <a:lvl2pPr>
              <a:defRPr sz="2000"/>
            </a:lvl2pPr>
            <a:lvl3pPr>
              <a:defRPr sz="2000"/>
            </a:lvl3pPr>
            <a:lvl4pPr>
              <a:defRPr sz="1800"/>
            </a:lvl4pPr>
            <a:lvl5pPr>
              <a:defRPr sz="1600" b="1"/>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灯片编号占位符 5"/>
          <p:cNvSpPr>
            <a:spLocks noGrp="1"/>
          </p:cNvSpPr>
          <p:nvPr>
            <p:ph type="sldNum" sz="quarter" idx="10"/>
          </p:nvPr>
        </p:nvSpPr>
        <p:spPr/>
        <p:txBody>
          <a:bodyPr/>
          <a:lstStyle>
            <a:lvl1pPr>
              <a:defRPr/>
            </a:lvl1pPr>
          </a:lstStyle>
          <a:p>
            <a:pPr>
              <a:defRPr/>
            </a:pPr>
            <a:fld id="{D91E0925-DCA2-4C90-AC8C-84BCC78C2748}" type="slidenum">
              <a:rPr lang="zh-CN" altLang="en-US"/>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1493" y="142852"/>
            <a:ext cx="7901014" cy="785818"/>
          </a:xfrm>
        </p:spPr>
        <p:txBody>
          <a:bodyPr/>
          <a:lstStyle>
            <a:lvl1pPr>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594858" y="928670"/>
            <a:ext cx="3950507" cy="7858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594858" y="1785926"/>
            <a:ext cx="3950507" cy="4214842"/>
          </a:xfrm>
        </p:spPr>
        <p:txBody>
          <a:bodyPr/>
          <a:lstStyle>
            <a:lvl1pPr>
              <a:defRPr sz="2400"/>
            </a:lvl1pPr>
            <a:lvl2pPr>
              <a:defRPr sz="2000"/>
            </a:lvl2pPr>
            <a:lvl3pPr>
              <a:defRPr sz="2000"/>
            </a:lvl3pPr>
            <a:lvl4pPr>
              <a:defRPr sz="18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598634" y="928670"/>
            <a:ext cx="3950507" cy="7858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p:nvPr>
        </p:nvSpPr>
        <p:spPr>
          <a:xfrm>
            <a:off x="4598634" y="1785926"/>
            <a:ext cx="3950507" cy="4214842"/>
          </a:xfrm>
        </p:spPr>
        <p:txBody>
          <a:bodyPr/>
          <a:lstStyle>
            <a:lvl1pPr>
              <a:defRPr sz="2400"/>
            </a:lvl1pPr>
            <a:lvl2pPr>
              <a:defRPr sz="2000"/>
            </a:lvl2pPr>
            <a:lvl3pPr>
              <a:defRPr sz="2000"/>
            </a:lvl3pPr>
            <a:lvl4pPr>
              <a:defRPr sz="18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灯片编号占位符 5"/>
          <p:cNvSpPr>
            <a:spLocks noGrp="1"/>
          </p:cNvSpPr>
          <p:nvPr>
            <p:ph type="sldNum" sz="quarter" idx="10"/>
          </p:nvPr>
        </p:nvSpPr>
        <p:spPr/>
        <p:txBody>
          <a:bodyPr/>
          <a:lstStyle>
            <a:lvl1pPr>
              <a:defRPr/>
            </a:lvl1pPr>
          </a:lstStyle>
          <a:p>
            <a:pPr>
              <a:defRPr/>
            </a:pPr>
            <a:fld id="{ADE58F11-FDD7-4486-A078-0D25E8ACF5B9}" type="slidenum">
              <a:rPr lang="zh-CN" altLang="en-US"/>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5"/>
          <p:cNvSpPr>
            <a:spLocks noGrp="1"/>
          </p:cNvSpPr>
          <p:nvPr>
            <p:ph type="sldNum" sz="quarter" idx="10"/>
          </p:nvPr>
        </p:nvSpPr>
        <p:spPr/>
        <p:txBody>
          <a:bodyPr/>
          <a:lstStyle>
            <a:lvl1pPr>
              <a:defRPr/>
            </a:lvl1pPr>
          </a:lstStyle>
          <a:p>
            <a:pPr>
              <a:defRPr/>
            </a:pPr>
            <a:fld id="{C910E3CF-7676-43F4-A539-F3A6A238A6D0}" type="slidenum">
              <a:rPr lang="zh-CN" altLang="en-US"/>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5"/>
          <p:cNvSpPr>
            <a:spLocks noGrp="1"/>
          </p:cNvSpPr>
          <p:nvPr>
            <p:ph type="sldNum" sz="quarter" idx="10"/>
          </p:nvPr>
        </p:nvSpPr>
        <p:spPr/>
        <p:txBody>
          <a:bodyPr/>
          <a:lstStyle>
            <a:lvl1pPr>
              <a:defRPr/>
            </a:lvl1pPr>
          </a:lstStyle>
          <a:p>
            <a:pPr>
              <a:defRPr/>
            </a:pPr>
            <a:fld id="{3C048D78-2D35-4AEB-B0BA-55ADE8E7EB94}" type="slidenum">
              <a:rPr lang="zh-CN" altLang="en-US"/>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图片 6" descr="篇章.jpg"/>
          <p:cNvPicPr>
            <a:picLocks noChangeAspect="1"/>
          </p:cNvPicPr>
          <p:nvPr userDrawn="1"/>
        </p:nvPicPr>
        <p:blipFill>
          <a:blip r:embed="rId2" cstate="print"/>
          <a:srcRect/>
          <a:stretch>
            <a:fillRect/>
          </a:stretch>
        </p:blipFill>
        <p:spPr bwMode="auto">
          <a:xfrm>
            <a:off x="1588" y="0"/>
            <a:ext cx="9140825" cy="6858000"/>
          </a:xfrm>
          <a:prstGeom prst="rect">
            <a:avLst/>
          </a:prstGeom>
          <a:noFill/>
          <a:ln w="9525">
            <a:noFill/>
            <a:miter lim="800000"/>
            <a:headEnd/>
            <a:tailEnd/>
          </a:ln>
        </p:spPr>
      </p:pic>
      <p:sp>
        <p:nvSpPr>
          <p:cNvPr id="5" name="矩形 4"/>
          <p:cNvSpPr/>
          <p:nvPr userDrawn="1"/>
        </p:nvSpPr>
        <p:spPr>
          <a:xfrm>
            <a:off x="266700" y="2967038"/>
            <a:ext cx="185738" cy="923925"/>
          </a:xfrm>
          <a:prstGeom prst="rect">
            <a:avLst/>
          </a:prstGeom>
          <a:noFill/>
        </p:spPr>
        <p:txBody>
          <a:bodyPr wrap="none">
            <a:spAutoFit/>
          </a:bodyPr>
          <a:lstStyle/>
          <a:p>
            <a:pPr algn="ctr">
              <a:defRPr/>
            </a:pPr>
            <a:endParaRPr lang="zh-CN" altLang="en-US" sz="54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sp>
        <p:nvSpPr>
          <p:cNvPr id="2" name="标题 1"/>
          <p:cNvSpPr>
            <a:spLocks noGrp="1"/>
          </p:cNvSpPr>
          <p:nvPr>
            <p:ph type="title"/>
          </p:nvPr>
        </p:nvSpPr>
        <p:spPr>
          <a:xfrm>
            <a:off x="704557" y="2996952"/>
            <a:ext cx="7772400" cy="1362075"/>
          </a:xfrm>
        </p:spPr>
        <p:txBody>
          <a:bodyPr anchor="t">
            <a:normAutofit/>
          </a:bodyPr>
          <a:lstStyle>
            <a:lvl1pPr algn="ctr">
              <a:defRPr lang="zh-CN" altLang="en-US" sz="3600" dirty="0">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04557" y="2420888"/>
            <a:ext cx="7772400" cy="577763"/>
          </a:xfrm>
        </p:spPr>
        <p:txBody>
          <a:bodyPr anchor="b"/>
          <a:lstStyle>
            <a:lvl1pPr marL="0" indent="0" algn="ctr">
              <a:buNone/>
              <a:defRPr lang="zh-CN" altLang="en-US" dirty="0" smtClean="0">
                <a:solidFill>
                  <a:schemeClr val="bg1">
                    <a:lumMod val="85000"/>
                  </a:schemeClr>
                </a:solidFill>
                <a:latin typeface="楷体_GB2312" pitchFamily="49" charset="-122"/>
                <a:ea typeface="楷体_GB2312" pitchFamily="49"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单击此处编辑母版文本样式</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2910" y="857232"/>
            <a:ext cx="2822603" cy="1031886"/>
          </a:xfrm>
        </p:spPr>
        <p:txBody>
          <a:bodyPr anchor="b"/>
          <a:lstStyle>
            <a:lvl1pPr algn="l">
              <a:defRPr sz="2000"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575050" y="857232"/>
            <a:ext cx="4926040" cy="5197493"/>
          </a:xfrm>
        </p:spPr>
        <p:txBody>
          <a:bodyPr/>
          <a:lstStyle>
            <a:lvl1pPr>
              <a:defRPr sz="2400"/>
            </a:lvl1pPr>
            <a:lvl2pPr>
              <a:defRPr sz="20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文本占位符 3"/>
          <p:cNvSpPr>
            <a:spLocks noGrp="1"/>
          </p:cNvSpPr>
          <p:nvPr>
            <p:ph type="body" sz="half" idx="2"/>
          </p:nvPr>
        </p:nvSpPr>
        <p:spPr>
          <a:xfrm>
            <a:off x="642910" y="1954975"/>
            <a:ext cx="2822603" cy="40997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endParaRPr lang="zh-CN" altLang="en-US" dirty="0" smtClean="0"/>
          </a:p>
        </p:txBody>
      </p:sp>
      <p:sp>
        <p:nvSpPr>
          <p:cNvPr id="5" name="灯片编号占位符 5"/>
          <p:cNvSpPr>
            <a:spLocks noGrp="1"/>
          </p:cNvSpPr>
          <p:nvPr>
            <p:ph type="sldNum" sz="quarter" idx="10"/>
          </p:nvPr>
        </p:nvSpPr>
        <p:spPr/>
        <p:txBody>
          <a:bodyPr/>
          <a:lstStyle>
            <a:lvl1pPr>
              <a:defRPr/>
            </a:lvl1pPr>
          </a:lstStyle>
          <a:p>
            <a:pPr>
              <a:defRPr/>
            </a:pPr>
            <a:fld id="{40E412A9-441A-4FB0-9401-BA215027EBC9}" type="slidenum">
              <a:rPr lang="zh-CN" altLang="en-US"/>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914920"/>
            <a:ext cx="5486400" cy="566738"/>
          </a:xfrm>
        </p:spPr>
        <p:txBody>
          <a:bodyPr anchor="b"/>
          <a:lstStyle>
            <a:lvl1pPr algn="l">
              <a:defRPr sz="2000" b="1"/>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1792288" y="928671"/>
            <a:ext cx="5486400" cy="3986250"/>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dirty="0"/>
          </a:p>
        </p:txBody>
      </p:sp>
      <p:sp>
        <p:nvSpPr>
          <p:cNvPr id="4" name="文本占位符 3"/>
          <p:cNvSpPr>
            <a:spLocks noGrp="1"/>
          </p:cNvSpPr>
          <p:nvPr>
            <p:ph type="body" sz="half" idx="2"/>
          </p:nvPr>
        </p:nvSpPr>
        <p:spPr>
          <a:xfrm>
            <a:off x="1792288" y="548165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5"/>
          <p:cNvSpPr>
            <a:spLocks noGrp="1"/>
          </p:cNvSpPr>
          <p:nvPr>
            <p:ph type="sldNum" sz="quarter" idx="10"/>
          </p:nvPr>
        </p:nvSpPr>
        <p:spPr/>
        <p:txBody>
          <a:bodyPr/>
          <a:lstStyle>
            <a:lvl1pPr>
              <a:defRPr/>
            </a:lvl1pPr>
          </a:lstStyle>
          <a:p>
            <a:pPr>
              <a:defRPr/>
            </a:pPr>
            <a:fld id="{A0000D4E-995F-48FF-A2CA-11F60A5DFAD9}" type="slidenum">
              <a:rPr lang="zh-CN" altLang="en-US"/>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71472" y="214290"/>
            <a:ext cx="6786610" cy="642942"/>
          </a:xfr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71472" y="1000108"/>
            <a:ext cx="8001056" cy="5000660"/>
          </a:xfrm>
        </p:spPr>
        <p:txBody>
          <a:bodyPr vert="eaVert"/>
          <a:lstStyle>
            <a:lvl1pPr>
              <a:buFontTx/>
              <a:buBlip>
                <a:blip r:embed="rId2"/>
              </a:buBlip>
              <a:defRPr/>
            </a:lvl1pPr>
            <a:lvl2pPr>
              <a:buFontTx/>
              <a:buBlip>
                <a:blip r:embed="rId2"/>
              </a:buBlip>
              <a:defRPr/>
            </a:lvl2pPr>
            <a:lvl3pPr>
              <a:buFontTx/>
              <a:buBlip>
                <a:blip r:embed="rId2"/>
              </a:buBlip>
              <a:defRPr/>
            </a:lvl3pPr>
            <a:lvl4pPr>
              <a:buFontTx/>
              <a:buBlip>
                <a:blip r:embed="rId2"/>
              </a:buBlip>
              <a:defRPr/>
            </a:lvl4pPr>
            <a:lvl5pPr>
              <a:buFontTx/>
              <a:buBlip>
                <a:blip r:embed="rId2"/>
              </a:buBlip>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灯片编号占位符 5"/>
          <p:cNvSpPr>
            <a:spLocks noGrp="1"/>
          </p:cNvSpPr>
          <p:nvPr>
            <p:ph type="sldNum" sz="quarter" idx="10"/>
          </p:nvPr>
        </p:nvSpPr>
        <p:spPr/>
        <p:txBody>
          <a:bodyPr/>
          <a:lstStyle>
            <a:lvl1pPr>
              <a:defRPr/>
            </a:lvl1pPr>
          </a:lstStyle>
          <a:p>
            <a:pPr>
              <a:defRPr/>
            </a:pPr>
            <a:fld id="{F44E624E-AF06-4E1F-B745-1521488285A7}" type="slidenum">
              <a:rPr lang="zh-CN" altLang="en-US"/>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0838" y="928669"/>
            <a:ext cx="1800252" cy="5072099"/>
          </a:xfr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642910" y="928669"/>
            <a:ext cx="5905528" cy="5072099"/>
          </a:xfrm>
        </p:spPr>
        <p:txBody>
          <a:bodyPr vert="eaVert"/>
          <a:lstStyle>
            <a:lvl1pPr>
              <a:buFontTx/>
              <a:buBlip>
                <a:blip r:embed="rId2"/>
              </a:buBlip>
              <a:defRPr/>
            </a:lvl1pPr>
            <a:lvl2pPr>
              <a:buFontTx/>
              <a:buBlip>
                <a:blip r:embed="rId2"/>
              </a:buBlip>
              <a:defRPr/>
            </a:lvl2pPr>
            <a:lvl3pPr>
              <a:buFontTx/>
              <a:buBlip>
                <a:blip r:embed="rId2"/>
              </a:buBlip>
              <a:defRPr/>
            </a:lvl3pPr>
            <a:lvl4pPr>
              <a:buFontTx/>
              <a:buBlip>
                <a:blip r:embed="rId2"/>
              </a:buBlip>
              <a:defRPr/>
            </a:lvl4pPr>
            <a:lvl5pPr>
              <a:buFontTx/>
              <a:buBlip>
                <a:blip r:embed="rId2"/>
              </a:buBlip>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灯片编号占位符 5"/>
          <p:cNvSpPr>
            <a:spLocks noGrp="1"/>
          </p:cNvSpPr>
          <p:nvPr>
            <p:ph type="sldNum" sz="quarter" idx="10"/>
          </p:nvPr>
        </p:nvSpPr>
        <p:spPr/>
        <p:txBody>
          <a:bodyPr/>
          <a:lstStyle>
            <a:lvl1pPr>
              <a:defRPr/>
            </a:lvl1pPr>
          </a:lstStyle>
          <a:p>
            <a:pPr>
              <a:defRPr/>
            </a:pPr>
            <a:fld id="{6E16DD4F-0C5E-4CB8-A8B1-47EA39A6134B}" type="slidenum">
              <a:rPr lang="zh-CN" altLang="en-US"/>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6" descr="模板6fm.jpg"/>
          <p:cNvPicPr>
            <a:picLocks noChangeAspect="1"/>
          </p:cNvPicPr>
          <p:nvPr userDrawn="1"/>
        </p:nvPicPr>
        <p:blipFill>
          <a:blip r:embed="rId2" cstate="print"/>
          <a:srcRect/>
          <a:stretch>
            <a:fillRect/>
          </a:stretch>
        </p:blipFill>
        <p:spPr bwMode="auto">
          <a:xfrm>
            <a:off x="1588" y="0"/>
            <a:ext cx="9140825" cy="6858000"/>
          </a:xfrm>
          <a:prstGeom prst="rect">
            <a:avLst/>
          </a:prstGeom>
          <a:noFill/>
          <a:ln w="9525">
            <a:noFill/>
            <a:miter lim="800000"/>
            <a:headEnd/>
            <a:tailEnd/>
          </a:ln>
        </p:spPr>
      </p:pic>
      <p:sp>
        <p:nvSpPr>
          <p:cNvPr id="2" name="标题 1"/>
          <p:cNvSpPr>
            <a:spLocks noGrp="1"/>
          </p:cNvSpPr>
          <p:nvPr>
            <p:ph type="ctrTitle"/>
          </p:nvPr>
        </p:nvSpPr>
        <p:spPr>
          <a:xfrm>
            <a:off x="685800" y="1643050"/>
            <a:ext cx="7772400" cy="1470025"/>
          </a:xfrm>
        </p:spPr>
        <p:txBody>
          <a:bodyPr anchor="b">
            <a:normAutofit/>
            <a:scene3d>
              <a:camera prst="orthographicFront"/>
              <a:lightRig rig="soft" dir="t">
                <a:rot lat="0" lon="0" rev="10800000"/>
              </a:lightRig>
            </a:scene3d>
            <a:sp3d>
              <a:bevelT w="27940" h="12700"/>
              <a:contourClr>
                <a:srgbClr val="DDDDDD"/>
              </a:contourClr>
            </a:sp3d>
          </a:bodyPr>
          <a:lstStyle>
            <a:lvl1pPr algn="ctr">
              <a:defRPr sz="4400" b="1" cap="none" spc="150">
                <a:ln w="11430"/>
                <a:solidFill>
                  <a:srgbClr val="F8F8F8"/>
                </a:solidFill>
                <a:effectLst>
                  <a:outerShdw blurRad="25400" algn="tl" rotWithShape="0">
                    <a:srgbClr val="000000">
                      <a:alpha val="43000"/>
                    </a:srgbClr>
                  </a:outerShdw>
                </a:effectLst>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696489" y="3214686"/>
            <a:ext cx="7751023" cy="857256"/>
          </a:xfrm>
        </p:spPr>
        <p:txBody>
          <a:bodyPr/>
          <a:lstStyle>
            <a:lvl1pPr marL="0" indent="0" algn="ctr">
              <a:buNone/>
              <a:defRPr>
                <a:solidFill>
                  <a:schemeClr val="bg1">
                    <a:lumMod val="8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灯片编号占位符 5"/>
          <p:cNvSpPr>
            <a:spLocks noGrp="1"/>
          </p:cNvSpPr>
          <p:nvPr>
            <p:ph type="sldNum" sz="quarter" idx="10"/>
          </p:nvPr>
        </p:nvSpPr>
        <p:spPr/>
        <p:txBody>
          <a:bodyPr/>
          <a:lstStyle>
            <a:lvl1pPr>
              <a:defRPr/>
            </a:lvl1pPr>
          </a:lstStyle>
          <a:p>
            <a:pPr>
              <a:defRPr/>
            </a:pPr>
            <a:fld id="{3A8E9F58-6BA9-4E06-AA79-8827FBE1E96C}" type="slidenum">
              <a:rPr lang="zh-CN" altLang="en-US"/>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图片 6" descr="篇章.jpg"/>
          <p:cNvPicPr>
            <a:picLocks noChangeAspect="1"/>
          </p:cNvPicPr>
          <p:nvPr userDrawn="1"/>
        </p:nvPicPr>
        <p:blipFill>
          <a:blip r:embed="rId2" cstate="print"/>
          <a:srcRect/>
          <a:stretch>
            <a:fillRect/>
          </a:stretch>
        </p:blipFill>
        <p:spPr bwMode="auto">
          <a:xfrm>
            <a:off x="1588" y="0"/>
            <a:ext cx="9140825" cy="6858000"/>
          </a:xfrm>
          <a:prstGeom prst="rect">
            <a:avLst/>
          </a:prstGeom>
          <a:noFill/>
          <a:ln w="9525">
            <a:noFill/>
            <a:miter lim="800000"/>
            <a:headEnd/>
            <a:tailEnd/>
          </a:ln>
        </p:spPr>
      </p:pic>
      <p:sp>
        <p:nvSpPr>
          <p:cNvPr id="5" name="矩形 4"/>
          <p:cNvSpPr/>
          <p:nvPr userDrawn="1"/>
        </p:nvSpPr>
        <p:spPr>
          <a:xfrm>
            <a:off x="266700" y="2967038"/>
            <a:ext cx="185738" cy="923925"/>
          </a:xfrm>
          <a:prstGeom prst="rect">
            <a:avLst/>
          </a:prstGeom>
          <a:noFill/>
        </p:spPr>
        <p:txBody>
          <a:bodyPr wrap="none">
            <a:spAutoFit/>
          </a:bodyPr>
          <a:lstStyle/>
          <a:p>
            <a:pPr algn="ctr">
              <a:defRPr/>
            </a:pPr>
            <a:endParaRPr lang="zh-CN" altLang="en-US" sz="54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sp>
        <p:nvSpPr>
          <p:cNvPr id="2" name="标题 1"/>
          <p:cNvSpPr>
            <a:spLocks noGrp="1"/>
          </p:cNvSpPr>
          <p:nvPr>
            <p:ph type="title"/>
          </p:nvPr>
        </p:nvSpPr>
        <p:spPr>
          <a:xfrm>
            <a:off x="704557" y="2996952"/>
            <a:ext cx="7772400" cy="1362075"/>
          </a:xfrm>
        </p:spPr>
        <p:txBody>
          <a:bodyPr anchor="t">
            <a:normAutofit/>
          </a:bodyPr>
          <a:lstStyle>
            <a:lvl1pPr algn="ctr">
              <a:defRPr lang="zh-CN" altLang="en-US" sz="3600" dirty="0">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04557" y="2420888"/>
            <a:ext cx="7772400" cy="577763"/>
          </a:xfrm>
        </p:spPr>
        <p:txBody>
          <a:bodyPr anchor="b"/>
          <a:lstStyle>
            <a:lvl1pPr marL="0" indent="0" algn="ctr">
              <a:buNone/>
              <a:defRPr lang="zh-CN" altLang="en-US" dirty="0" smtClean="0">
                <a:solidFill>
                  <a:schemeClr val="bg1">
                    <a:lumMod val="85000"/>
                  </a:schemeClr>
                </a:solidFill>
                <a:latin typeface="楷体_GB2312" pitchFamily="49" charset="-122"/>
                <a:ea typeface="楷体_GB2312" pitchFamily="49"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单击此处编辑母版文本样式</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1493" y="142852"/>
            <a:ext cx="7901014" cy="785818"/>
          </a:xfr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621493" y="1071546"/>
            <a:ext cx="3902911" cy="4929221"/>
          </a:xfrm>
        </p:spPr>
        <p:txBody>
          <a:bodyPr/>
          <a:lstStyle>
            <a:lvl1pPr>
              <a:defRPr sz="2400" b="1"/>
            </a:lvl1pPr>
            <a:lvl2pPr>
              <a:defRPr sz="2000"/>
            </a:lvl2pPr>
            <a:lvl3pPr>
              <a:defRPr sz="2000"/>
            </a:lvl3pPr>
            <a:lvl4pPr>
              <a:defRPr sz="1800"/>
            </a:lvl4pPr>
            <a:lvl5pPr>
              <a:defRPr sz="1600" b="1"/>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4619596" y="1071546"/>
            <a:ext cx="3902911" cy="4929221"/>
          </a:xfrm>
        </p:spPr>
        <p:txBody>
          <a:bodyPr/>
          <a:lstStyle>
            <a:lvl1pPr>
              <a:defRPr sz="2400" b="1"/>
            </a:lvl1pPr>
            <a:lvl2pPr>
              <a:defRPr sz="2000"/>
            </a:lvl2pPr>
            <a:lvl3pPr>
              <a:defRPr sz="2000"/>
            </a:lvl3pPr>
            <a:lvl4pPr>
              <a:defRPr sz="1800"/>
            </a:lvl4pPr>
            <a:lvl5pPr>
              <a:defRPr sz="1600" b="1"/>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灯片编号占位符 5"/>
          <p:cNvSpPr>
            <a:spLocks noGrp="1"/>
          </p:cNvSpPr>
          <p:nvPr>
            <p:ph type="sldNum" sz="quarter" idx="10"/>
          </p:nvPr>
        </p:nvSpPr>
        <p:spPr/>
        <p:txBody>
          <a:bodyPr/>
          <a:lstStyle>
            <a:lvl1pPr>
              <a:defRPr/>
            </a:lvl1pPr>
          </a:lstStyle>
          <a:p>
            <a:pPr>
              <a:defRPr/>
            </a:pPr>
            <a:fld id="{D91E0925-DCA2-4C90-AC8C-84BCC78C2748}" type="slidenum">
              <a:rPr lang="zh-CN" altLang="en-US"/>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1493" y="142852"/>
            <a:ext cx="7901014" cy="785818"/>
          </a:xfrm>
        </p:spPr>
        <p:txBody>
          <a:bodyPr/>
          <a:lstStyle>
            <a:lvl1pPr>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594858" y="928670"/>
            <a:ext cx="3950507" cy="7858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594858" y="1785926"/>
            <a:ext cx="3950507" cy="4214842"/>
          </a:xfrm>
        </p:spPr>
        <p:txBody>
          <a:bodyPr/>
          <a:lstStyle>
            <a:lvl1pPr>
              <a:defRPr sz="2400"/>
            </a:lvl1pPr>
            <a:lvl2pPr>
              <a:defRPr sz="2000"/>
            </a:lvl2pPr>
            <a:lvl3pPr>
              <a:defRPr sz="2000"/>
            </a:lvl3pPr>
            <a:lvl4pPr>
              <a:defRPr sz="18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598634" y="928670"/>
            <a:ext cx="3950507" cy="7858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p:nvPr>
        </p:nvSpPr>
        <p:spPr>
          <a:xfrm>
            <a:off x="4598634" y="1785926"/>
            <a:ext cx="3950507" cy="4214842"/>
          </a:xfrm>
        </p:spPr>
        <p:txBody>
          <a:bodyPr/>
          <a:lstStyle>
            <a:lvl1pPr>
              <a:defRPr sz="2400"/>
            </a:lvl1pPr>
            <a:lvl2pPr>
              <a:defRPr sz="2000"/>
            </a:lvl2pPr>
            <a:lvl3pPr>
              <a:defRPr sz="2000"/>
            </a:lvl3pPr>
            <a:lvl4pPr>
              <a:defRPr sz="18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灯片编号占位符 5"/>
          <p:cNvSpPr>
            <a:spLocks noGrp="1"/>
          </p:cNvSpPr>
          <p:nvPr>
            <p:ph type="sldNum" sz="quarter" idx="10"/>
          </p:nvPr>
        </p:nvSpPr>
        <p:spPr/>
        <p:txBody>
          <a:bodyPr/>
          <a:lstStyle>
            <a:lvl1pPr>
              <a:defRPr/>
            </a:lvl1pPr>
          </a:lstStyle>
          <a:p>
            <a:pPr>
              <a:defRPr/>
            </a:pPr>
            <a:fld id="{ADE58F11-FDD7-4486-A078-0D25E8ACF5B9}" type="slidenum">
              <a:rPr lang="zh-CN" altLang="en-US"/>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5"/>
          <p:cNvSpPr>
            <a:spLocks noGrp="1"/>
          </p:cNvSpPr>
          <p:nvPr>
            <p:ph type="sldNum" sz="quarter" idx="10"/>
          </p:nvPr>
        </p:nvSpPr>
        <p:spPr/>
        <p:txBody>
          <a:bodyPr/>
          <a:lstStyle>
            <a:lvl1pPr>
              <a:defRPr/>
            </a:lvl1pPr>
          </a:lstStyle>
          <a:p>
            <a:pPr>
              <a:defRPr/>
            </a:pPr>
            <a:fld id="{C910E3CF-7676-43F4-A539-F3A6A238A6D0}" type="slidenum">
              <a:rPr lang="zh-CN" altLang="en-US"/>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1493" y="142852"/>
            <a:ext cx="7901014" cy="785818"/>
          </a:xfr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621493" y="1071546"/>
            <a:ext cx="3902911" cy="4929221"/>
          </a:xfrm>
        </p:spPr>
        <p:txBody>
          <a:bodyPr/>
          <a:lstStyle>
            <a:lvl1pPr>
              <a:defRPr sz="2400" b="1"/>
            </a:lvl1pPr>
            <a:lvl2pPr>
              <a:defRPr sz="2000"/>
            </a:lvl2pPr>
            <a:lvl3pPr>
              <a:defRPr sz="2000"/>
            </a:lvl3pPr>
            <a:lvl4pPr>
              <a:defRPr sz="1800"/>
            </a:lvl4pPr>
            <a:lvl5pPr>
              <a:defRPr sz="1600" b="1"/>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4619596" y="1071546"/>
            <a:ext cx="3902911" cy="4929221"/>
          </a:xfrm>
        </p:spPr>
        <p:txBody>
          <a:bodyPr/>
          <a:lstStyle>
            <a:lvl1pPr>
              <a:defRPr sz="2400" b="1"/>
            </a:lvl1pPr>
            <a:lvl2pPr>
              <a:defRPr sz="2000"/>
            </a:lvl2pPr>
            <a:lvl3pPr>
              <a:defRPr sz="2000"/>
            </a:lvl3pPr>
            <a:lvl4pPr>
              <a:defRPr sz="1800"/>
            </a:lvl4pPr>
            <a:lvl5pPr>
              <a:defRPr sz="1600" b="1"/>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灯片编号占位符 5"/>
          <p:cNvSpPr>
            <a:spLocks noGrp="1"/>
          </p:cNvSpPr>
          <p:nvPr>
            <p:ph type="sldNum" sz="quarter" idx="10"/>
          </p:nvPr>
        </p:nvSpPr>
        <p:spPr/>
        <p:txBody>
          <a:bodyPr/>
          <a:lstStyle>
            <a:lvl1pPr>
              <a:defRPr/>
            </a:lvl1pPr>
          </a:lstStyle>
          <a:p>
            <a:pPr>
              <a:defRPr/>
            </a:pPr>
            <a:fld id="{D91E0925-DCA2-4C90-AC8C-84BCC78C2748}" type="slidenum">
              <a:rPr lang="zh-CN" altLang="en-US"/>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5"/>
          <p:cNvSpPr>
            <a:spLocks noGrp="1"/>
          </p:cNvSpPr>
          <p:nvPr>
            <p:ph type="sldNum" sz="quarter" idx="10"/>
          </p:nvPr>
        </p:nvSpPr>
        <p:spPr/>
        <p:txBody>
          <a:bodyPr/>
          <a:lstStyle>
            <a:lvl1pPr>
              <a:defRPr/>
            </a:lvl1pPr>
          </a:lstStyle>
          <a:p>
            <a:pPr>
              <a:defRPr/>
            </a:pPr>
            <a:fld id="{3C048D78-2D35-4AEB-B0BA-55ADE8E7EB94}" type="slidenum">
              <a:rPr lang="zh-CN" altLang="en-US"/>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2910" y="857232"/>
            <a:ext cx="2822603" cy="1031886"/>
          </a:xfrm>
        </p:spPr>
        <p:txBody>
          <a:bodyPr anchor="b"/>
          <a:lstStyle>
            <a:lvl1pPr algn="l">
              <a:defRPr sz="2000"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575050" y="857232"/>
            <a:ext cx="4926040" cy="5197493"/>
          </a:xfrm>
        </p:spPr>
        <p:txBody>
          <a:bodyPr/>
          <a:lstStyle>
            <a:lvl1pPr>
              <a:defRPr sz="2400"/>
            </a:lvl1pPr>
            <a:lvl2pPr>
              <a:defRPr sz="20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文本占位符 3"/>
          <p:cNvSpPr>
            <a:spLocks noGrp="1"/>
          </p:cNvSpPr>
          <p:nvPr>
            <p:ph type="body" sz="half" idx="2"/>
          </p:nvPr>
        </p:nvSpPr>
        <p:spPr>
          <a:xfrm>
            <a:off x="642910" y="1954975"/>
            <a:ext cx="2822603" cy="40997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endParaRPr lang="zh-CN" altLang="en-US" dirty="0" smtClean="0"/>
          </a:p>
        </p:txBody>
      </p:sp>
      <p:sp>
        <p:nvSpPr>
          <p:cNvPr id="5" name="灯片编号占位符 5"/>
          <p:cNvSpPr>
            <a:spLocks noGrp="1"/>
          </p:cNvSpPr>
          <p:nvPr>
            <p:ph type="sldNum" sz="quarter" idx="10"/>
          </p:nvPr>
        </p:nvSpPr>
        <p:spPr/>
        <p:txBody>
          <a:bodyPr/>
          <a:lstStyle>
            <a:lvl1pPr>
              <a:defRPr/>
            </a:lvl1pPr>
          </a:lstStyle>
          <a:p>
            <a:pPr>
              <a:defRPr/>
            </a:pPr>
            <a:fld id="{40E412A9-441A-4FB0-9401-BA215027EBC9}" type="slidenum">
              <a:rPr lang="zh-CN" altLang="en-US"/>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914920"/>
            <a:ext cx="5486400" cy="566738"/>
          </a:xfrm>
        </p:spPr>
        <p:txBody>
          <a:bodyPr anchor="b"/>
          <a:lstStyle>
            <a:lvl1pPr algn="l">
              <a:defRPr sz="2000" b="1"/>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1792288" y="928671"/>
            <a:ext cx="5486400" cy="3986250"/>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dirty="0"/>
          </a:p>
        </p:txBody>
      </p:sp>
      <p:sp>
        <p:nvSpPr>
          <p:cNvPr id="4" name="文本占位符 3"/>
          <p:cNvSpPr>
            <a:spLocks noGrp="1"/>
          </p:cNvSpPr>
          <p:nvPr>
            <p:ph type="body" sz="half" idx="2"/>
          </p:nvPr>
        </p:nvSpPr>
        <p:spPr>
          <a:xfrm>
            <a:off x="1792288" y="548165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5"/>
          <p:cNvSpPr>
            <a:spLocks noGrp="1"/>
          </p:cNvSpPr>
          <p:nvPr>
            <p:ph type="sldNum" sz="quarter" idx="10"/>
          </p:nvPr>
        </p:nvSpPr>
        <p:spPr/>
        <p:txBody>
          <a:bodyPr/>
          <a:lstStyle>
            <a:lvl1pPr>
              <a:defRPr/>
            </a:lvl1pPr>
          </a:lstStyle>
          <a:p>
            <a:pPr>
              <a:defRPr/>
            </a:pPr>
            <a:fld id="{A0000D4E-995F-48FF-A2CA-11F60A5DFAD9}" type="slidenum">
              <a:rPr lang="zh-CN" altLang="en-US"/>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71472" y="214290"/>
            <a:ext cx="6786610" cy="642942"/>
          </a:xfr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71472" y="1000108"/>
            <a:ext cx="8001056" cy="5000660"/>
          </a:xfrm>
        </p:spPr>
        <p:txBody>
          <a:bodyPr vert="eaVert"/>
          <a:lstStyle>
            <a:lvl1pPr>
              <a:buFontTx/>
              <a:buBlip>
                <a:blip r:embed="rId2"/>
              </a:buBlip>
              <a:defRPr/>
            </a:lvl1pPr>
            <a:lvl2pPr>
              <a:buFontTx/>
              <a:buBlip>
                <a:blip r:embed="rId2"/>
              </a:buBlip>
              <a:defRPr/>
            </a:lvl2pPr>
            <a:lvl3pPr>
              <a:buFontTx/>
              <a:buBlip>
                <a:blip r:embed="rId2"/>
              </a:buBlip>
              <a:defRPr/>
            </a:lvl3pPr>
            <a:lvl4pPr>
              <a:buFontTx/>
              <a:buBlip>
                <a:blip r:embed="rId2"/>
              </a:buBlip>
              <a:defRPr/>
            </a:lvl4pPr>
            <a:lvl5pPr>
              <a:buFontTx/>
              <a:buBlip>
                <a:blip r:embed="rId2"/>
              </a:buBlip>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灯片编号占位符 5"/>
          <p:cNvSpPr>
            <a:spLocks noGrp="1"/>
          </p:cNvSpPr>
          <p:nvPr>
            <p:ph type="sldNum" sz="quarter" idx="10"/>
          </p:nvPr>
        </p:nvSpPr>
        <p:spPr/>
        <p:txBody>
          <a:bodyPr/>
          <a:lstStyle>
            <a:lvl1pPr>
              <a:defRPr/>
            </a:lvl1pPr>
          </a:lstStyle>
          <a:p>
            <a:pPr>
              <a:defRPr/>
            </a:pPr>
            <a:fld id="{F44E624E-AF06-4E1F-B745-1521488285A7}" type="slidenum">
              <a:rPr lang="zh-CN" altLang="en-US"/>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0838" y="928669"/>
            <a:ext cx="1800252" cy="5072099"/>
          </a:xfr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642910" y="928669"/>
            <a:ext cx="5905528" cy="5072099"/>
          </a:xfrm>
        </p:spPr>
        <p:txBody>
          <a:bodyPr vert="eaVert"/>
          <a:lstStyle>
            <a:lvl1pPr>
              <a:buFontTx/>
              <a:buBlip>
                <a:blip r:embed="rId2"/>
              </a:buBlip>
              <a:defRPr/>
            </a:lvl1pPr>
            <a:lvl2pPr>
              <a:buFontTx/>
              <a:buBlip>
                <a:blip r:embed="rId2"/>
              </a:buBlip>
              <a:defRPr/>
            </a:lvl2pPr>
            <a:lvl3pPr>
              <a:buFontTx/>
              <a:buBlip>
                <a:blip r:embed="rId2"/>
              </a:buBlip>
              <a:defRPr/>
            </a:lvl3pPr>
            <a:lvl4pPr>
              <a:buFontTx/>
              <a:buBlip>
                <a:blip r:embed="rId2"/>
              </a:buBlip>
              <a:defRPr/>
            </a:lvl4pPr>
            <a:lvl5pPr>
              <a:buFontTx/>
              <a:buBlip>
                <a:blip r:embed="rId2"/>
              </a:buBlip>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灯片编号占位符 5"/>
          <p:cNvSpPr>
            <a:spLocks noGrp="1"/>
          </p:cNvSpPr>
          <p:nvPr>
            <p:ph type="sldNum" sz="quarter" idx="10"/>
          </p:nvPr>
        </p:nvSpPr>
        <p:spPr/>
        <p:txBody>
          <a:bodyPr/>
          <a:lstStyle>
            <a:lvl1pPr>
              <a:defRPr/>
            </a:lvl1pPr>
          </a:lstStyle>
          <a:p>
            <a:pPr>
              <a:defRPr/>
            </a:pPr>
            <a:fld id="{6E16DD4F-0C5E-4CB8-A8B1-47EA39A6134B}" type="slidenum">
              <a:rPr lang="zh-CN" altLang="en-US"/>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1493" y="142852"/>
            <a:ext cx="7901014" cy="785818"/>
          </a:xfrm>
        </p:spPr>
        <p:txBody>
          <a:bodyPr/>
          <a:lstStyle>
            <a:lvl1pPr>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594858" y="928670"/>
            <a:ext cx="3950507" cy="7858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594858" y="1785926"/>
            <a:ext cx="3950507" cy="4214842"/>
          </a:xfrm>
        </p:spPr>
        <p:txBody>
          <a:bodyPr/>
          <a:lstStyle>
            <a:lvl1pPr>
              <a:defRPr sz="2400"/>
            </a:lvl1pPr>
            <a:lvl2pPr>
              <a:defRPr sz="2000"/>
            </a:lvl2pPr>
            <a:lvl3pPr>
              <a:defRPr sz="2000"/>
            </a:lvl3pPr>
            <a:lvl4pPr>
              <a:defRPr sz="18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598634" y="928670"/>
            <a:ext cx="3950507" cy="7858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p:nvPr>
        </p:nvSpPr>
        <p:spPr>
          <a:xfrm>
            <a:off x="4598634" y="1785926"/>
            <a:ext cx="3950507" cy="4214842"/>
          </a:xfrm>
        </p:spPr>
        <p:txBody>
          <a:bodyPr/>
          <a:lstStyle>
            <a:lvl1pPr>
              <a:defRPr sz="2400"/>
            </a:lvl1pPr>
            <a:lvl2pPr>
              <a:defRPr sz="2000"/>
            </a:lvl2pPr>
            <a:lvl3pPr>
              <a:defRPr sz="2000"/>
            </a:lvl3pPr>
            <a:lvl4pPr>
              <a:defRPr sz="18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灯片编号占位符 5"/>
          <p:cNvSpPr>
            <a:spLocks noGrp="1"/>
          </p:cNvSpPr>
          <p:nvPr>
            <p:ph type="sldNum" sz="quarter" idx="10"/>
          </p:nvPr>
        </p:nvSpPr>
        <p:spPr/>
        <p:txBody>
          <a:bodyPr/>
          <a:lstStyle>
            <a:lvl1pPr>
              <a:defRPr/>
            </a:lvl1pPr>
          </a:lstStyle>
          <a:p>
            <a:pPr>
              <a:defRPr/>
            </a:pPr>
            <a:fld id="{ADE58F11-FDD7-4486-A078-0D25E8ACF5B9}" type="slidenum">
              <a:rPr lang="zh-CN" altLang="en-US"/>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5"/>
          <p:cNvSpPr>
            <a:spLocks noGrp="1"/>
          </p:cNvSpPr>
          <p:nvPr>
            <p:ph type="sldNum" sz="quarter" idx="10"/>
          </p:nvPr>
        </p:nvSpPr>
        <p:spPr/>
        <p:txBody>
          <a:bodyPr/>
          <a:lstStyle>
            <a:lvl1pPr>
              <a:defRPr/>
            </a:lvl1pPr>
          </a:lstStyle>
          <a:p>
            <a:pPr>
              <a:defRPr/>
            </a:pPr>
            <a:fld id="{C910E3CF-7676-43F4-A539-F3A6A238A6D0}" type="slidenum">
              <a:rPr lang="zh-CN" altLang="en-US"/>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5"/>
          <p:cNvSpPr>
            <a:spLocks noGrp="1"/>
          </p:cNvSpPr>
          <p:nvPr>
            <p:ph type="sldNum" sz="quarter" idx="10"/>
          </p:nvPr>
        </p:nvSpPr>
        <p:spPr/>
        <p:txBody>
          <a:bodyPr/>
          <a:lstStyle>
            <a:lvl1pPr>
              <a:defRPr/>
            </a:lvl1pPr>
          </a:lstStyle>
          <a:p>
            <a:pPr>
              <a:defRPr/>
            </a:pPr>
            <a:fld id="{3C048D78-2D35-4AEB-B0BA-55ADE8E7EB94}" type="slidenum">
              <a:rPr lang="zh-CN" altLang="en-US"/>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2910" y="857232"/>
            <a:ext cx="2822603" cy="1031886"/>
          </a:xfrm>
        </p:spPr>
        <p:txBody>
          <a:bodyPr anchor="b"/>
          <a:lstStyle>
            <a:lvl1pPr algn="l">
              <a:defRPr sz="2000"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575050" y="857232"/>
            <a:ext cx="4926040" cy="5197493"/>
          </a:xfrm>
        </p:spPr>
        <p:txBody>
          <a:bodyPr/>
          <a:lstStyle>
            <a:lvl1pPr>
              <a:defRPr sz="2400"/>
            </a:lvl1pPr>
            <a:lvl2pPr>
              <a:defRPr sz="20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文本占位符 3"/>
          <p:cNvSpPr>
            <a:spLocks noGrp="1"/>
          </p:cNvSpPr>
          <p:nvPr>
            <p:ph type="body" sz="half" idx="2"/>
          </p:nvPr>
        </p:nvSpPr>
        <p:spPr>
          <a:xfrm>
            <a:off x="642910" y="1954975"/>
            <a:ext cx="2822603" cy="40997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endParaRPr lang="zh-CN" altLang="en-US" dirty="0" smtClean="0"/>
          </a:p>
        </p:txBody>
      </p:sp>
      <p:sp>
        <p:nvSpPr>
          <p:cNvPr id="5" name="灯片编号占位符 5"/>
          <p:cNvSpPr>
            <a:spLocks noGrp="1"/>
          </p:cNvSpPr>
          <p:nvPr>
            <p:ph type="sldNum" sz="quarter" idx="10"/>
          </p:nvPr>
        </p:nvSpPr>
        <p:spPr/>
        <p:txBody>
          <a:bodyPr/>
          <a:lstStyle>
            <a:lvl1pPr>
              <a:defRPr/>
            </a:lvl1pPr>
          </a:lstStyle>
          <a:p>
            <a:pPr>
              <a:defRPr/>
            </a:pPr>
            <a:fld id="{40E412A9-441A-4FB0-9401-BA215027EBC9}" type="slidenum">
              <a:rPr lang="zh-CN" altLang="en-US"/>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914920"/>
            <a:ext cx="5486400" cy="566738"/>
          </a:xfrm>
        </p:spPr>
        <p:txBody>
          <a:bodyPr anchor="b"/>
          <a:lstStyle>
            <a:lvl1pPr algn="l">
              <a:defRPr sz="2000" b="1"/>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1792288" y="928671"/>
            <a:ext cx="5486400" cy="3986250"/>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dirty="0"/>
          </a:p>
        </p:txBody>
      </p:sp>
      <p:sp>
        <p:nvSpPr>
          <p:cNvPr id="4" name="文本占位符 3"/>
          <p:cNvSpPr>
            <a:spLocks noGrp="1"/>
          </p:cNvSpPr>
          <p:nvPr>
            <p:ph type="body" sz="half" idx="2"/>
          </p:nvPr>
        </p:nvSpPr>
        <p:spPr>
          <a:xfrm>
            <a:off x="1792288" y="548165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5"/>
          <p:cNvSpPr>
            <a:spLocks noGrp="1"/>
          </p:cNvSpPr>
          <p:nvPr>
            <p:ph type="sldNum" sz="quarter" idx="10"/>
          </p:nvPr>
        </p:nvSpPr>
        <p:spPr/>
        <p:txBody>
          <a:bodyPr/>
          <a:lstStyle>
            <a:lvl1pPr>
              <a:defRPr/>
            </a:lvl1pPr>
          </a:lstStyle>
          <a:p>
            <a:pPr>
              <a:defRPr/>
            </a:pPr>
            <a:fld id="{A0000D4E-995F-48FF-A2CA-11F60A5DFAD9}" type="slidenum">
              <a:rPr lang="zh-CN" altLang="en-US"/>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5.emf"/><Relationship Id="rId12" Type="http://schemas.openxmlformats.org/officeDocument/2006/relationships/image" Target="../media/image4.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5.emf"/><Relationship Id="rId12" Type="http://schemas.openxmlformats.org/officeDocument/2006/relationships/image" Target="../media/image4.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4" Type="http://schemas.openxmlformats.org/officeDocument/2006/relationships/theme" Target="../theme/theme3.xml"/><Relationship Id="rId13" Type="http://schemas.openxmlformats.org/officeDocument/2006/relationships/image" Target="../media/image5.emf"/><Relationship Id="rId12" Type="http://schemas.openxmlformats.org/officeDocument/2006/relationships/image" Target="../media/image4.jpe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4" Type="http://schemas.openxmlformats.org/officeDocument/2006/relationships/theme" Target="../theme/theme4.xml"/><Relationship Id="rId13" Type="http://schemas.openxmlformats.org/officeDocument/2006/relationships/image" Target="../media/image5.emf"/><Relationship Id="rId12" Type="http://schemas.openxmlformats.org/officeDocument/2006/relationships/image" Target="../media/image4.jpe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图片 9" descr="模板6内页.jpg"/>
          <p:cNvPicPr>
            <a:picLocks noChangeAspect="1"/>
          </p:cNvPicPr>
          <p:nvPr userDrawn="1"/>
        </p:nvPicPr>
        <p:blipFill>
          <a:blip r:embed="rId12" cstate="print"/>
          <a:srcRect/>
          <a:stretch>
            <a:fillRect/>
          </a:stretch>
        </p:blipFill>
        <p:spPr bwMode="auto">
          <a:xfrm>
            <a:off x="1588" y="0"/>
            <a:ext cx="9140825" cy="6858000"/>
          </a:xfrm>
          <a:prstGeom prst="rect">
            <a:avLst/>
          </a:prstGeom>
          <a:noFill/>
          <a:ln w="9525">
            <a:noFill/>
            <a:miter lim="800000"/>
            <a:headEnd/>
            <a:tailEnd/>
          </a:ln>
        </p:spPr>
      </p:pic>
      <p:sp>
        <p:nvSpPr>
          <p:cNvPr id="1027" name="标题占位符 1"/>
          <p:cNvSpPr>
            <a:spLocks noGrp="1"/>
          </p:cNvSpPr>
          <p:nvPr>
            <p:ph type="title"/>
          </p:nvPr>
        </p:nvSpPr>
        <p:spPr bwMode="auto">
          <a:xfrm>
            <a:off x="714375" y="214313"/>
            <a:ext cx="7715250" cy="598487"/>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8" name="文本占位符 2"/>
          <p:cNvSpPr>
            <a:spLocks noGrp="1"/>
          </p:cNvSpPr>
          <p:nvPr>
            <p:ph type="body" idx="1"/>
          </p:nvPr>
        </p:nvSpPr>
        <p:spPr bwMode="auto">
          <a:xfrm>
            <a:off x="714375" y="928688"/>
            <a:ext cx="7715250" cy="514350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solidFill>
                <a:latin typeface="+mn-lt"/>
                <a:ea typeface="+mn-ea"/>
              </a:defRPr>
            </a:lvl1pPr>
          </a:lstStyle>
          <a:p>
            <a:pPr>
              <a:defRPr/>
            </a:pPr>
            <a:fld id="{C344B725-ED04-474D-9DE5-D0F28BF6FF27}" type="slidenum">
              <a:rPr lang="zh-CN" altLang="en-US"/>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0"/>
    </mc:Choice>
    <mc:Fallback>
      <p:transition/>
    </mc:Fallback>
  </mc:AlternateContent>
  <p:hf sldNum="0" hdr="0" ftr="0" dt="0"/>
  <p:txStyles>
    <p:titleStyle>
      <a:lvl1pPr algn="l" rtl="0" eaLnBrk="0" fontAlgn="base" hangingPunct="0">
        <a:lnSpc>
          <a:spcPct val="130000"/>
        </a:lnSpc>
        <a:spcBef>
          <a:spcPct val="0"/>
        </a:spcBef>
        <a:spcAft>
          <a:spcPct val="0"/>
        </a:spcAft>
        <a:defRPr sz="2800" kern="1200">
          <a:solidFill>
            <a:srgbClr val="C00000"/>
          </a:solidFill>
          <a:latin typeface="汉真广标" pitchFamily="49" charset="-122"/>
          <a:ea typeface="汉真广标" pitchFamily="49" charset="-122"/>
          <a:cs typeface="+mj-cs"/>
        </a:defRPr>
      </a:lvl1pPr>
      <a:lvl2pPr algn="l" rtl="0" eaLnBrk="0" fontAlgn="base" hangingPunct="0">
        <a:lnSpc>
          <a:spcPct val="130000"/>
        </a:lnSpc>
        <a:spcBef>
          <a:spcPct val="0"/>
        </a:spcBef>
        <a:spcAft>
          <a:spcPct val="0"/>
        </a:spcAft>
        <a:defRPr sz="2800">
          <a:solidFill>
            <a:srgbClr val="C00000"/>
          </a:solidFill>
          <a:latin typeface="汉真广标" pitchFamily="49" charset="-122"/>
          <a:ea typeface="汉真广标" pitchFamily="49" charset="-122"/>
        </a:defRPr>
      </a:lvl2pPr>
      <a:lvl3pPr algn="l" rtl="0" eaLnBrk="0" fontAlgn="base" hangingPunct="0">
        <a:lnSpc>
          <a:spcPct val="130000"/>
        </a:lnSpc>
        <a:spcBef>
          <a:spcPct val="0"/>
        </a:spcBef>
        <a:spcAft>
          <a:spcPct val="0"/>
        </a:spcAft>
        <a:defRPr sz="2800">
          <a:solidFill>
            <a:srgbClr val="C00000"/>
          </a:solidFill>
          <a:latin typeface="汉真广标" pitchFamily="49" charset="-122"/>
          <a:ea typeface="汉真广标" pitchFamily="49" charset="-122"/>
        </a:defRPr>
      </a:lvl3pPr>
      <a:lvl4pPr algn="l" rtl="0" eaLnBrk="0" fontAlgn="base" hangingPunct="0">
        <a:lnSpc>
          <a:spcPct val="130000"/>
        </a:lnSpc>
        <a:spcBef>
          <a:spcPct val="0"/>
        </a:spcBef>
        <a:spcAft>
          <a:spcPct val="0"/>
        </a:spcAft>
        <a:defRPr sz="2800">
          <a:solidFill>
            <a:srgbClr val="C00000"/>
          </a:solidFill>
          <a:latin typeface="汉真广标" pitchFamily="49" charset="-122"/>
          <a:ea typeface="汉真广标" pitchFamily="49" charset="-122"/>
        </a:defRPr>
      </a:lvl4pPr>
      <a:lvl5pPr algn="l" rtl="0" eaLnBrk="0" fontAlgn="base" hangingPunct="0">
        <a:lnSpc>
          <a:spcPct val="130000"/>
        </a:lnSpc>
        <a:spcBef>
          <a:spcPct val="0"/>
        </a:spcBef>
        <a:spcAft>
          <a:spcPct val="0"/>
        </a:spcAft>
        <a:defRPr sz="2800">
          <a:solidFill>
            <a:srgbClr val="C00000"/>
          </a:solidFill>
          <a:latin typeface="汉真广标" pitchFamily="49" charset="-122"/>
          <a:ea typeface="汉真广标" pitchFamily="49" charset="-122"/>
        </a:defRPr>
      </a:lvl5pPr>
      <a:lvl6pPr marL="457200" algn="l" rtl="0" fontAlgn="base">
        <a:lnSpc>
          <a:spcPct val="130000"/>
        </a:lnSpc>
        <a:spcBef>
          <a:spcPct val="0"/>
        </a:spcBef>
        <a:spcAft>
          <a:spcPct val="0"/>
        </a:spcAft>
        <a:defRPr sz="2800">
          <a:solidFill>
            <a:srgbClr val="C00000"/>
          </a:solidFill>
          <a:latin typeface="汉真广标" pitchFamily="49" charset="-122"/>
          <a:ea typeface="汉真广标" pitchFamily="49" charset="-122"/>
        </a:defRPr>
      </a:lvl6pPr>
      <a:lvl7pPr marL="914400" algn="l" rtl="0" fontAlgn="base">
        <a:lnSpc>
          <a:spcPct val="130000"/>
        </a:lnSpc>
        <a:spcBef>
          <a:spcPct val="0"/>
        </a:spcBef>
        <a:spcAft>
          <a:spcPct val="0"/>
        </a:spcAft>
        <a:defRPr sz="2800">
          <a:solidFill>
            <a:srgbClr val="C00000"/>
          </a:solidFill>
          <a:latin typeface="汉真广标" pitchFamily="49" charset="-122"/>
          <a:ea typeface="汉真广标" pitchFamily="49" charset="-122"/>
        </a:defRPr>
      </a:lvl7pPr>
      <a:lvl8pPr marL="1371600" algn="l" rtl="0" fontAlgn="base">
        <a:lnSpc>
          <a:spcPct val="130000"/>
        </a:lnSpc>
        <a:spcBef>
          <a:spcPct val="0"/>
        </a:spcBef>
        <a:spcAft>
          <a:spcPct val="0"/>
        </a:spcAft>
        <a:defRPr sz="2800">
          <a:solidFill>
            <a:srgbClr val="C00000"/>
          </a:solidFill>
          <a:latin typeface="汉真广标" pitchFamily="49" charset="-122"/>
          <a:ea typeface="汉真广标" pitchFamily="49" charset="-122"/>
        </a:defRPr>
      </a:lvl8pPr>
      <a:lvl9pPr marL="1828800" algn="l" rtl="0" fontAlgn="base">
        <a:lnSpc>
          <a:spcPct val="130000"/>
        </a:lnSpc>
        <a:spcBef>
          <a:spcPct val="0"/>
        </a:spcBef>
        <a:spcAft>
          <a:spcPct val="0"/>
        </a:spcAft>
        <a:defRPr sz="2800">
          <a:solidFill>
            <a:srgbClr val="C00000"/>
          </a:solidFill>
          <a:latin typeface="汉真广标" pitchFamily="49" charset="-122"/>
          <a:ea typeface="汉真广标" pitchFamily="49" charset="-122"/>
        </a:defRPr>
      </a:lvl9pPr>
    </p:titleStyle>
    <p:bodyStyle>
      <a:lvl1pPr marL="342900" indent="-342900" algn="l" rtl="0" eaLnBrk="0" fontAlgn="base" hangingPunct="0">
        <a:lnSpc>
          <a:spcPct val="150000"/>
        </a:lnSpc>
        <a:spcBef>
          <a:spcPct val="20000"/>
        </a:spcBef>
        <a:spcAft>
          <a:spcPct val="0"/>
        </a:spcAft>
        <a:buClr>
          <a:srgbClr val="800000"/>
        </a:buClr>
        <a:buBlip>
          <a:blip r:embed="rId13"/>
        </a:buBlip>
        <a:defRPr sz="2400" b="1" kern="1200">
          <a:solidFill>
            <a:schemeClr val="tx1"/>
          </a:solidFill>
          <a:latin typeface="黑体" panose="02010609060101010101" pitchFamily="2" charset="-122"/>
          <a:ea typeface="黑体" panose="02010609060101010101" pitchFamily="2" charset="-122"/>
          <a:cs typeface="+mn-cs"/>
        </a:defRPr>
      </a:lvl1pPr>
      <a:lvl2pPr marL="742950" indent="-285750" algn="l" rtl="0" eaLnBrk="0" fontAlgn="base" hangingPunct="0">
        <a:lnSpc>
          <a:spcPct val="150000"/>
        </a:lnSpc>
        <a:spcBef>
          <a:spcPct val="20000"/>
        </a:spcBef>
        <a:spcAft>
          <a:spcPct val="0"/>
        </a:spcAft>
        <a:buClr>
          <a:srgbClr val="800000"/>
        </a:buClr>
        <a:buBlip>
          <a:blip r:embed="rId13"/>
        </a:buBlip>
        <a:defRPr sz="2000" kern="1200">
          <a:solidFill>
            <a:schemeClr val="tx1"/>
          </a:solidFill>
          <a:latin typeface="方正大标宋简体" pitchFamily="1" charset="-122"/>
          <a:ea typeface="方正大标宋简体" pitchFamily="1" charset="-122"/>
          <a:cs typeface="+mn-cs"/>
        </a:defRPr>
      </a:lvl2pPr>
      <a:lvl3pPr marL="1143000" indent="-228600" algn="l" rtl="0" eaLnBrk="0" fontAlgn="base" hangingPunct="0">
        <a:lnSpc>
          <a:spcPct val="150000"/>
        </a:lnSpc>
        <a:spcBef>
          <a:spcPct val="20000"/>
        </a:spcBef>
        <a:spcAft>
          <a:spcPct val="0"/>
        </a:spcAft>
        <a:buClr>
          <a:srgbClr val="800000"/>
        </a:buClr>
        <a:buBlip>
          <a:blip r:embed="rId13"/>
        </a:buBlip>
        <a:defRPr sz="2000" kern="1200">
          <a:solidFill>
            <a:schemeClr val="tx1"/>
          </a:solidFill>
          <a:latin typeface="楷体_GB2312" pitchFamily="49" charset="-122"/>
          <a:ea typeface="楷体_GB2312" pitchFamily="49" charset="-122"/>
          <a:cs typeface="+mn-cs"/>
        </a:defRPr>
      </a:lvl3pPr>
      <a:lvl4pPr marL="1600200" indent="-228600" algn="l" rtl="0" eaLnBrk="0" fontAlgn="base" hangingPunct="0">
        <a:lnSpc>
          <a:spcPct val="150000"/>
        </a:lnSpc>
        <a:spcBef>
          <a:spcPct val="20000"/>
        </a:spcBef>
        <a:spcAft>
          <a:spcPct val="0"/>
        </a:spcAft>
        <a:buClr>
          <a:srgbClr val="800000"/>
        </a:buClr>
        <a:buBlip>
          <a:blip r:embed="rId13"/>
        </a:buBlip>
        <a:defRPr b="1" kern="1200">
          <a:solidFill>
            <a:schemeClr val="tx1"/>
          </a:solidFill>
          <a:latin typeface="+mn-lt"/>
          <a:ea typeface="+mn-ea"/>
          <a:cs typeface="+mn-cs"/>
        </a:defRPr>
      </a:lvl4pPr>
      <a:lvl5pPr marL="2057400" indent="-228600" algn="l" rtl="0" eaLnBrk="0" fontAlgn="base" hangingPunct="0">
        <a:lnSpc>
          <a:spcPct val="150000"/>
        </a:lnSpc>
        <a:spcBef>
          <a:spcPct val="20000"/>
        </a:spcBef>
        <a:spcAft>
          <a:spcPct val="0"/>
        </a:spcAft>
        <a:buClr>
          <a:srgbClr val="800000"/>
        </a:buClr>
        <a:buBlip>
          <a:blip r:embed="rId13"/>
        </a:buBlip>
        <a:defRPr sz="1600" b="1"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图片 9" descr="模板6内页.jpg"/>
          <p:cNvPicPr>
            <a:picLocks noChangeAspect="1"/>
          </p:cNvPicPr>
          <p:nvPr userDrawn="1"/>
        </p:nvPicPr>
        <p:blipFill>
          <a:blip r:embed="rId12" cstate="print"/>
          <a:srcRect/>
          <a:stretch>
            <a:fillRect/>
          </a:stretch>
        </p:blipFill>
        <p:spPr bwMode="auto">
          <a:xfrm>
            <a:off x="1588" y="0"/>
            <a:ext cx="9140825" cy="6858000"/>
          </a:xfrm>
          <a:prstGeom prst="rect">
            <a:avLst/>
          </a:prstGeom>
          <a:noFill/>
          <a:ln w="9525">
            <a:noFill/>
            <a:miter lim="800000"/>
            <a:headEnd/>
            <a:tailEnd/>
          </a:ln>
        </p:spPr>
      </p:pic>
      <p:sp>
        <p:nvSpPr>
          <p:cNvPr id="1027" name="标题占位符 1"/>
          <p:cNvSpPr>
            <a:spLocks noGrp="1"/>
          </p:cNvSpPr>
          <p:nvPr>
            <p:ph type="title"/>
          </p:nvPr>
        </p:nvSpPr>
        <p:spPr bwMode="auto">
          <a:xfrm>
            <a:off x="714375" y="214313"/>
            <a:ext cx="7715250" cy="598487"/>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8" name="文本占位符 2"/>
          <p:cNvSpPr>
            <a:spLocks noGrp="1"/>
          </p:cNvSpPr>
          <p:nvPr>
            <p:ph type="body" idx="1"/>
          </p:nvPr>
        </p:nvSpPr>
        <p:spPr bwMode="auto">
          <a:xfrm>
            <a:off x="714375" y="928688"/>
            <a:ext cx="7715250" cy="514350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solidFill>
                <a:latin typeface="+mn-lt"/>
                <a:ea typeface="+mn-ea"/>
              </a:defRPr>
            </a:lvl1pPr>
          </a:lstStyle>
          <a:p>
            <a:pPr>
              <a:defRPr/>
            </a:pPr>
            <a:fld id="{C344B725-ED04-474D-9DE5-D0F28BF6FF27}" type="slidenum">
              <a:rPr lang="zh-CN" altLang="en-US"/>
            </a:fld>
            <a:endParaRPr lang="zh-CN"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p14:dur="0"/>
    </mc:Choice>
    <mc:Fallback>
      <p:transition/>
    </mc:Fallback>
  </mc:AlternateContent>
  <p:hf sldNum="0" hdr="0" ftr="0" dt="0"/>
  <p:txStyles>
    <p:titleStyle>
      <a:lvl1pPr algn="l" rtl="0" eaLnBrk="0" fontAlgn="base" hangingPunct="0">
        <a:lnSpc>
          <a:spcPct val="130000"/>
        </a:lnSpc>
        <a:spcBef>
          <a:spcPct val="0"/>
        </a:spcBef>
        <a:spcAft>
          <a:spcPct val="0"/>
        </a:spcAft>
        <a:defRPr sz="2800" kern="1200">
          <a:solidFill>
            <a:srgbClr val="C00000"/>
          </a:solidFill>
          <a:latin typeface="汉真广标" pitchFamily="49" charset="-122"/>
          <a:ea typeface="汉真广标" pitchFamily="49" charset="-122"/>
          <a:cs typeface="+mj-cs"/>
        </a:defRPr>
      </a:lvl1pPr>
      <a:lvl2pPr algn="l" rtl="0" eaLnBrk="0" fontAlgn="base" hangingPunct="0">
        <a:lnSpc>
          <a:spcPct val="130000"/>
        </a:lnSpc>
        <a:spcBef>
          <a:spcPct val="0"/>
        </a:spcBef>
        <a:spcAft>
          <a:spcPct val="0"/>
        </a:spcAft>
        <a:defRPr sz="2800">
          <a:solidFill>
            <a:srgbClr val="C00000"/>
          </a:solidFill>
          <a:latin typeface="汉真广标" pitchFamily="49" charset="-122"/>
          <a:ea typeface="汉真广标" pitchFamily="49" charset="-122"/>
        </a:defRPr>
      </a:lvl2pPr>
      <a:lvl3pPr algn="l" rtl="0" eaLnBrk="0" fontAlgn="base" hangingPunct="0">
        <a:lnSpc>
          <a:spcPct val="130000"/>
        </a:lnSpc>
        <a:spcBef>
          <a:spcPct val="0"/>
        </a:spcBef>
        <a:spcAft>
          <a:spcPct val="0"/>
        </a:spcAft>
        <a:defRPr sz="2800">
          <a:solidFill>
            <a:srgbClr val="C00000"/>
          </a:solidFill>
          <a:latin typeface="汉真广标" pitchFamily="49" charset="-122"/>
          <a:ea typeface="汉真广标" pitchFamily="49" charset="-122"/>
        </a:defRPr>
      </a:lvl3pPr>
      <a:lvl4pPr algn="l" rtl="0" eaLnBrk="0" fontAlgn="base" hangingPunct="0">
        <a:lnSpc>
          <a:spcPct val="130000"/>
        </a:lnSpc>
        <a:spcBef>
          <a:spcPct val="0"/>
        </a:spcBef>
        <a:spcAft>
          <a:spcPct val="0"/>
        </a:spcAft>
        <a:defRPr sz="2800">
          <a:solidFill>
            <a:srgbClr val="C00000"/>
          </a:solidFill>
          <a:latin typeface="汉真广标" pitchFamily="49" charset="-122"/>
          <a:ea typeface="汉真广标" pitchFamily="49" charset="-122"/>
        </a:defRPr>
      </a:lvl4pPr>
      <a:lvl5pPr algn="l" rtl="0" eaLnBrk="0" fontAlgn="base" hangingPunct="0">
        <a:lnSpc>
          <a:spcPct val="130000"/>
        </a:lnSpc>
        <a:spcBef>
          <a:spcPct val="0"/>
        </a:spcBef>
        <a:spcAft>
          <a:spcPct val="0"/>
        </a:spcAft>
        <a:defRPr sz="2800">
          <a:solidFill>
            <a:srgbClr val="C00000"/>
          </a:solidFill>
          <a:latin typeface="汉真广标" pitchFamily="49" charset="-122"/>
          <a:ea typeface="汉真广标" pitchFamily="49" charset="-122"/>
        </a:defRPr>
      </a:lvl5pPr>
      <a:lvl6pPr marL="457200" algn="l" rtl="0" fontAlgn="base">
        <a:lnSpc>
          <a:spcPct val="130000"/>
        </a:lnSpc>
        <a:spcBef>
          <a:spcPct val="0"/>
        </a:spcBef>
        <a:spcAft>
          <a:spcPct val="0"/>
        </a:spcAft>
        <a:defRPr sz="2800">
          <a:solidFill>
            <a:srgbClr val="C00000"/>
          </a:solidFill>
          <a:latin typeface="汉真广标" pitchFamily="49" charset="-122"/>
          <a:ea typeface="汉真广标" pitchFamily="49" charset="-122"/>
        </a:defRPr>
      </a:lvl6pPr>
      <a:lvl7pPr marL="914400" algn="l" rtl="0" fontAlgn="base">
        <a:lnSpc>
          <a:spcPct val="130000"/>
        </a:lnSpc>
        <a:spcBef>
          <a:spcPct val="0"/>
        </a:spcBef>
        <a:spcAft>
          <a:spcPct val="0"/>
        </a:spcAft>
        <a:defRPr sz="2800">
          <a:solidFill>
            <a:srgbClr val="C00000"/>
          </a:solidFill>
          <a:latin typeface="汉真广标" pitchFamily="49" charset="-122"/>
          <a:ea typeface="汉真广标" pitchFamily="49" charset="-122"/>
        </a:defRPr>
      </a:lvl7pPr>
      <a:lvl8pPr marL="1371600" algn="l" rtl="0" fontAlgn="base">
        <a:lnSpc>
          <a:spcPct val="130000"/>
        </a:lnSpc>
        <a:spcBef>
          <a:spcPct val="0"/>
        </a:spcBef>
        <a:spcAft>
          <a:spcPct val="0"/>
        </a:spcAft>
        <a:defRPr sz="2800">
          <a:solidFill>
            <a:srgbClr val="C00000"/>
          </a:solidFill>
          <a:latin typeface="汉真广标" pitchFamily="49" charset="-122"/>
          <a:ea typeface="汉真广标" pitchFamily="49" charset="-122"/>
        </a:defRPr>
      </a:lvl8pPr>
      <a:lvl9pPr marL="1828800" algn="l" rtl="0" fontAlgn="base">
        <a:lnSpc>
          <a:spcPct val="130000"/>
        </a:lnSpc>
        <a:spcBef>
          <a:spcPct val="0"/>
        </a:spcBef>
        <a:spcAft>
          <a:spcPct val="0"/>
        </a:spcAft>
        <a:defRPr sz="2800">
          <a:solidFill>
            <a:srgbClr val="C00000"/>
          </a:solidFill>
          <a:latin typeface="汉真广标" pitchFamily="49" charset="-122"/>
          <a:ea typeface="汉真广标" pitchFamily="49" charset="-122"/>
        </a:defRPr>
      </a:lvl9pPr>
    </p:titleStyle>
    <p:bodyStyle>
      <a:lvl1pPr marL="342900" indent="-342900" algn="l" rtl="0" eaLnBrk="0" fontAlgn="base" hangingPunct="0">
        <a:lnSpc>
          <a:spcPct val="150000"/>
        </a:lnSpc>
        <a:spcBef>
          <a:spcPct val="20000"/>
        </a:spcBef>
        <a:spcAft>
          <a:spcPct val="0"/>
        </a:spcAft>
        <a:buClr>
          <a:srgbClr val="800000"/>
        </a:buClr>
        <a:buBlip>
          <a:blip r:embed="rId13"/>
        </a:buBlip>
        <a:defRPr sz="2400" b="1" kern="1200">
          <a:solidFill>
            <a:schemeClr val="tx1"/>
          </a:solidFill>
          <a:latin typeface="黑体" panose="02010609060101010101" pitchFamily="2" charset="-122"/>
          <a:ea typeface="黑体" panose="02010609060101010101" pitchFamily="2" charset="-122"/>
          <a:cs typeface="+mn-cs"/>
        </a:defRPr>
      </a:lvl1pPr>
      <a:lvl2pPr marL="742950" indent="-285750" algn="l" rtl="0" eaLnBrk="0" fontAlgn="base" hangingPunct="0">
        <a:lnSpc>
          <a:spcPct val="150000"/>
        </a:lnSpc>
        <a:spcBef>
          <a:spcPct val="20000"/>
        </a:spcBef>
        <a:spcAft>
          <a:spcPct val="0"/>
        </a:spcAft>
        <a:buClr>
          <a:srgbClr val="800000"/>
        </a:buClr>
        <a:buBlip>
          <a:blip r:embed="rId13"/>
        </a:buBlip>
        <a:defRPr sz="2000" kern="1200">
          <a:solidFill>
            <a:schemeClr val="tx1"/>
          </a:solidFill>
          <a:latin typeface="方正大标宋简体" pitchFamily="1" charset="-122"/>
          <a:ea typeface="方正大标宋简体" pitchFamily="1" charset="-122"/>
          <a:cs typeface="+mn-cs"/>
        </a:defRPr>
      </a:lvl2pPr>
      <a:lvl3pPr marL="1143000" indent="-228600" algn="l" rtl="0" eaLnBrk="0" fontAlgn="base" hangingPunct="0">
        <a:lnSpc>
          <a:spcPct val="150000"/>
        </a:lnSpc>
        <a:spcBef>
          <a:spcPct val="20000"/>
        </a:spcBef>
        <a:spcAft>
          <a:spcPct val="0"/>
        </a:spcAft>
        <a:buClr>
          <a:srgbClr val="800000"/>
        </a:buClr>
        <a:buBlip>
          <a:blip r:embed="rId13"/>
        </a:buBlip>
        <a:defRPr sz="2000" kern="1200">
          <a:solidFill>
            <a:schemeClr val="tx1"/>
          </a:solidFill>
          <a:latin typeface="楷体_GB2312" pitchFamily="49" charset="-122"/>
          <a:ea typeface="楷体_GB2312" pitchFamily="49" charset="-122"/>
          <a:cs typeface="+mn-cs"/>
        </a:defRPr>
      </a:lvl3pPr>
      <a:lvl4pPr marL="1600200" indent="-228600" algn="l" rtl="0" eaLnBrk="0" fontAlgn="base" hangingPunct="0">
        <a:lnSpc>
          <a:spcPct val="150000"/>
        </a:lnSpc>
        <a:spcBef>
          <a:spcPct val="20000"/>
        </a:spcBef>
        <a:spcAft>
          <a:spcPct val="0"/>
        </a:spcAft>
        <a:buClr>
          <a:srgbClr val="800000"/>
        </a:buClr>
        <a:buBlip>
          <a:blip r:embed="rId13"/>
        </a:buBlip>
        <a:defRPr b="1" kern="1200">
          <a:solidFill>
            <a:schemeClr val="tx1"/>
          </a:solidFill>
          <a:latin typeface="+mn-lt"/>
          <a:ea typeface="+mn-ea"/>
          <a:cs typeface="+mn-cs"/>
        </a:defRPr>
      </a:lvl4pPr>
      <a:lvl5pPr marL="2057400" indent="-228600" algn="l" rtl="0" eaLnBrk="0" fontAlgn="base" hangingPunct="0">
        <a:lnSpc>
          <a:spcPct val="150000"/>
        </a:lnSpc>
        <a:spcBef>
          <a:spcPct val="20000"/>
        </a:spcBef>
        <a:spcAft>
          <a:spcPct val="0"/>
        </a:spcAft>
        <a:buClr>
          <a:srgbClr val="800000"/>
        </a:buClr>
        <a:buBlip>
          <a:blip r:embed="rId13"/>
        </a:buBlip>
        <a:defRPr sz="1600" b="1"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图片 9" descr="模板6内页.jpg"/>
          <p:cNvPicPr>
            <a:picLocks noChangeAspect="1"/>
          </p:cNvPicPr>
          <p:nvPr userDrawn="1"/>
        </p:nvPicPr>
        <p:blipFill>
          <a:blip r:embed="rId12" cstate="print"/>
          <a:srcRect/>
          <a:stretch>
            <a:fillRect/>
          </a:stretch>
        </p:blipFill>
        <p:spPr bwMode="auto">
          <a:xfrm>
            <a:off x="1588" y="0"/>
            <a:ext cx="9140825" cy="6858000"/>
          </a:xfrm>
          <a:prstGeom prst="rect">
            <a:avLst/>
          </a:prstGeom>
          <a:noFill/>
          <a:ln w="9525">
            <a:noFill/>
            <a:miter lim="800000"/>
            <a:headEnd/>
            <a:tailEnd/>
          </a:ln>
        </p:spPr>
      </p:pic>
      <p:sp>
        <p:nvSpPr>
          <p:cNvPr id="1027" name="标题占位符 1"/>
          <p:cNvSpPr>
            <a:spLocks noGrp="1"/>
          </p:cNvSpPr>
          <p:nvPr>
            <p:ph type="title"/>
          </p:nvPr>
        </p:nvSpPr>
        <p:spPr bwMode="auto">
          <a:xfrm>
            <a:off x="714375" y="214313"/>
            <a:ext cx="7715250" cy="598487"/>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8" name="文本占位符 2"/>
          <p:cNvSpPr>
            <a:spLocks noGrp="1"/>
          </p:cNvSpPr>
          <p:nvPr>
            <p:ph type="body" idx="1"/>
          </p:nvPr>
        </p:nvSpPr>
        <p:spPr bwMode="auto">
          <a:xfrm>
            <a:off x="714375" y="928688"/>
            <a:ext cx="7715250" cy="514350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solidFill>
                <a:latin typeface="+mn-lt"/>
                <a:ea typeface="+mn-ea"/>
              </a:defRPr>
            </a:lvl1pPr>
          </a:lstStyle>
          <a:p>
            <a:pPr>
              <a:defRPr/>
            </a:pPr>
            <a:fld id="{C344B725-ED04-474D-9DE5-D0F28BF6FF27}" type="slidenum">
              <a:rPr lang="zh-CN" altLang="en-US"/>
            </a:fld>
            <a:endParaRPr lang="zh-CN" alt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p14:dur="0"/>
    </mc:Choice>
    <mc:Fallback>
      <p:transition/>
    </mc:Fallback>
  </mc:AlternateContent>
  <p:hf sldNum="0" hdr="0" ftr="0" dt="0"/>
  <p:txStyles>
    <p:titleStyle>
      <a:lvl1pPr algn="l" rtl="0" eaLnBrk="0" fontAlgn="base" hangingPunct="0">
        <a:lnSpc>
          <a:spcPct val="130000"/>
        </a:lnSpc>
        <a:spcBef>
          <a:spcPct val="0"/>
        </a:spcBef>
        <a:spcAft>
          <a:spcPct val="0"/>
        </a:spcAft>
        <a:defRPr sz="2800" kern="1200">
          <a:solidFill>
            <a:srgbClr val="C00000"/>
          </a:solidFill>
          <a:latin typeface="汉真广标" pitchFamily="49" charset="-122"/>
          <a:ea typeface="汉真广标" pitchFamily="49" charset="-122"/>
          <a:cs typeface="+mj-cs"/>
        </a:defRPr>
      </a:lvl1pPr>
      <a:lvl2pPr algn="l" rtl="0" eaLnBrk="0" fontAlgn="base" hangingPunct="0">
        <a:lnSpc>
          <a:spcPct val="130000"/>
        </a:lnSpc>
        <a:spcBef>
          <a:spcPct val="0"/>
        </a:spcBef>
        <a:spcAft>
          <a:spcPct val="0"/>
        </a:spcAft>
        <a:defRPr sz="2800">
          <a:solidFill>
            <a:srgbClr val="C00000"/>
          </a:solidFill>
          <a:latin typeface="汉真广标" pitchFamily="49" charset="-122"/>
          <a:ea typeface="汉真广标" pitchFamily="49" charset="-122"/>
        </a:defRPr>
      </a:lvl2pPr>
      <a:lvl3pPr algn="l" rtl="0" eaLnBrk="0" fontAlgn="base" hangingPunct="0">
        <a:lnSpc>
          <a:spcPct val="130000"/>
        </a:lnSpc>
        <a:spcBef>
          <a:spcPct val="0"/>
        </a:spcBef>
        <a:spcAft>
          <a:spcPct val="0"/>
        </a:spcAft>
        <a:defRPr sz="2800">
          <a:solidFill>
            <a:srgbClr val="C00000"/>
          </a:solidFill>
          <a:latin typeface="汉真广标" pitchFamily="49" charset="-122"/>
          <a:ea typeface="汉真广标" pitchFamily="49" charset="-122"/>
        </a:defRPr>
      </a:lvl3pPr>
      <a:lvl4pPr algn="l" rtl="0" eaLnBrk="0" fontAlgn="base" hangingPunct="0">
        <a:lnSpc>
          <a:spcPct val="130000"/>
        </a:lnSpc>
        <a:spcBef>
          <a:spcPct val="0"/>
        </a:spcBef>
        <a:spcAft>
          <a:spcPct val="0"/>
        </a:spcAft>
        <a:defRPr sz="2800">
          <a:solidFill>
            <a:srgbClr val="C00000"/>
          </a:solidFill>
          <a:latin typeface="汉真广标" pitchFamily="49" charset="-122"/>
          <a:ea typeface="汉真广标" pitchFamily="49" charset="-122"/>
        </a:defRPr>
      </a:lvl4pPr>
      <a:lvl5pPr algn="l" rtl="0" eaLnBrk="0" fontAlgn="base" hangingPunct="0">
        <a:lnSpc>
          <a:spcPct val="130000"/>
        </a:lnSpc>
        <a:spcBef>
          <a:spcPct val="0"/>
        </a:spcBef>
        <a:spcAft>
          <a:spcPct val="0"/>
        </a:spcAft>
        <a:defRPr sz="2800">
          <a:solidFill>
            <a:srgbClr val="C00000"/>
          </a:solidFill>
          <a:latin typeface="汉真广标" pitchFamily="49" charset="-122"/>
          <a:ea typeface="汉真广标" pitchFamily="49" charset="-122"/>
        </a:defRPr>
      </a:lvl5pPr>
      <a:lvl6pPr marL="457200" algn="l" rtl="0" fontAlgn="base">
        <a:lnSpc>
          <a:spcPct val="130000"/>
        </a:lnSpc>
        <a:spcBef>
          <a:spcPct val="0"/>
        </a:spcBef>
        <a:spcAft>
          <a:spcPct val="0"/>
        </a:spcAft>
        <a:defRPr sz="2800">
          <a:solidFill>
            <a:srgbClr val="C00000"/>
          </a:solidFill>
          <a:latin typeface="汉真广标" pitchFamily="49" charset="-122"/>
          <a:ea typeface="汉真广标" pitchFamily="49" charset="-122"/>
        </a:defRPr>
      </a:lvl6pPr>
      <a:lvl7pPr marL="914400" algn="l" rtl="0" fontAlgn="base">
        <a:lnSpc>
          <a:spcPct val="130000"/>
        </a:lnSpc>
        <a:spcBef>
          <a:spcPct val="0"/>
        </a:spcBef>
        <a:spcAft>
          <a:spcPct val="0"/>
        </a:spcAft>
        <a:defRPr sz="2800">
          <a:solidFill>
            <a:srgbClr val="C00000"/>
          </a:solidFill>
          <a:latin typeface="汉真广标" pitchFamily="49" charset="-122"/>
          <a:ea typeface="汉真广标" pitchFamily="49" charset="-122"/>
        </a:defRPr>
      </a:lvl7pPr>
      <a:lvl8pPr marL="1371600" algn="l" rtl="0" fontAlgn="base">
        <a:lnSpc>
          <a:spcPct val="130000"/>
        </a:lnSpc>
        <a:spcBef>
          <a:spcPct val="0"/>
        </a:spcBef>
        <a:spcAft>
          <a:spcPct val="0"/>
        </a:spcAft>
        <a:defRPr sz="2800">
          <a:solidFill>
            <a:srgbClr val="C00000"/>
          </a:solidFill>
          <a:latin typeface="汉真广标" pitchFamily="49" charset="-122"/>
          <a:ea typeface="汉真广标" pitchFamily="49" charset="-122"/>
        </a:defRPr>
      </a:lvl8pPr>
      <a:lvl9pPr marL="1828800" algn="l" rtl="0" fontAlgn="base">
        <a:lnSpc>
          <a:spcPct val="130000"/>
        </a:lnSpc>
        <a:spcBef>
          <a:spcPct val="0"/>
        </a:spcBef>
        <a:spcAft>
          <a:spcPct val="0"/>
        </a:spcAft>
        <a:defRPr sz="2800">
          <a:solidFill>
            <a:srgbClr val="C00000"/>
          </a:solidFill>
          <a:latin typeface="汉真广标" pitchFamily="49" charset="-122"/>
          <a:ea typeface="汉真广标" pitchFamily="49" charset="-122"/>
        </a:defRPr>
      </a:lvl9pPr>
    </p:titleStyle>
    <p:bodyStyle>
      <a:lvl1pPr marL="342900" indent="-342900" algn="l" rtl="0" eaLnBrk="0" fontAlgn="base" hangingPunct="0">
        <a:lnSpc>
          <a:spcPct val="150000"/>
        </a:lnSpc>
        <a:spcBef>
          <a:spcPct val="20000"/>
        </a:spcBef>
        <a:spcAft>
          <a:spcPct val="0"/>
        </a:spcAft>
        <a:buClr>
          <a:srgbClr val="800000"/>
        </a:buClr>
        <a:buBlip>
          <a:blip r:embed="rId13"/>
        </a:buBlip>
        <a:defRPr sz="2400" b="1" kern="1200">
          <a:solidFill>
            <a:schemeClr val="tx1"/>
          </a:solidFill>
          <a:latin typeface="黑体" panose="02010609060101010101" pitchFamily="2" charset="-122"/>
          <a:ea typeface="黑体" panose="02010609060101010101" pitchFamily="2" charset="-122"/>
          <a:cs typeface="+mn-cs"/>
        </a:defRPr>
      </a:lvl1pPr>
      <a:lvl2pPr marL="742950" indent="-285750" algn="l" rtl="0" eaLnBrk="0" fontAlgn="base" hangingPunct="0">
        <a:lnSpc>
          <a:spcPct val="150000"/>
        </a:lnSpc>
        <a:spcBef>
          <a:spcPct val="20000"/>
        </a:spcBef>
        <a:spcAft>
          <a:spcPct val="0"/>
        </a:spcAft>
        <a:buClr>
          <a:srgbClr val="800000"/>
        </a:buClr>
        <a:buBlip>
          <a:blip r:embed="rId13"/>
        </a:buBlip>
        <a:defRPr sz="2000" kern="1200">
          <a:solidFill>
            <a:schemeClr val="tx1"/>
          </a:solidFill>
          <a:latin typeface="方正大标宋简体" pitchFamily="1" charset="-122"/>
          <a:ea typeface="方正大标宋简体" pitchFamily="1" charset="-122"/>
          <a:cs typeface="+mn-cs"/>
        </a:defRPr>
      </a:lvl2pPr>
      <a:lvl3pPr marL="1143000" indent="-228600" algn="l" rtl="0" eaLnBrk="0" fontAlgn="base" hangingPunct="0">
        <a:lnSpc>
          <a:spcPct val="150000"/>
        </a:lnSpc>
        <a:spcBef>
          <a:spcPct val="20000"/>
        </a:spcBef>
        <a:spcAft>
          <a:spcPct val="0"/>
        </a:spcAft>
        <a:buClr>
          <a:srgbClr val="800000"/>
        </a:buClr>
        <a:buBlip>
          <a:blip r:embed="rId13"/>
        </a:buBlip>
        <a:defRPr sz="2000" kern="1200">
          <a:solidFill>
            <a:schemeClr val="tx1"/>
          </a:solidFill>
          <a:latin typeface="楷体_GB2312" pitchFamily="49" charset="-122"/>
          <a:ea typeface="楷体_GB2312" pitchFamily="49" charset="-122"/>
          <a:cs typeface="+mn-cs"/>
        </a:defRPr>
      </a:lvl3pPr>
      <a:lvl4pPr marL="1600200" indent="-228600" algn="l" rtl="0" eaLnBrk="0" fontAlgn="base" hangingPunct="0">
        <a:lnSpc>
          <a:spcPct val="150000"/>
        </a:lnSpc>
        <a:spcBef>
          <a:spcPct val="20000"/>
        </a:spcBef>
        <a:spcAft>
          <a:spcPct val="0"/>
        </a:spcAft>
        <a:buClr>
          <a:srgbClr val="800000"/>
        </a:buClr>
        <a:buBlip>
          <a:blip r:embed="rId13"/>
        </a:buBlip>
        <a:defRPr b="1" kern="1200">
          <a:solidFill>
            <a:schemeClr val="tx1"/>
          </a:solidFill>
          <a:latin typeface="+mn-lt"/>
          <a:ea typeface="+mn-ea"/>
          <a:cs typeface="+mn-cs"/>
        </a:defRPr>
      </a:lvl4pPr>
      <a:lvl5pPr marL="2057400" indent="-228600" algn="l" rtl="0" eaLnBrk="0" fontAlgn="base" hangingPunct="0">
        <a:lnSpc>
          <a:spcPct val="150000"/>
        </a:lnSpc>
        <a:spcBef>
          <a:spcPct val="20000"/>
        </a:spcBef>
        <a:spcAft>
          <a:spcPct val="0"/>
        </a:spcAft>
        <a:buClr>
          <a:srgbClr val="800000"/>
        </a:buClr>
        <a:buBlip>
          <a:blip r:embed="rId13"/>
        </a:buBlip>
        <a:defRPr sz="1600" b="1"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图片 9" descr="模板6内页.jpg"/>
          <p:cNvPicPr>
            <a:picLocks noChangeAspect="1"/>
          </p:cNvPicPr>
          <p:nvPr userDrawn="1"/>
        </p:nvPicPr>
        <p:blipFill>
          <a:blip r:embed="rId12" cstate="print"/>
          <a:srcRect/>
          <a:stretch>
            <a:fillRect/>
          </a:stretch>
        </p:blipFill>
        <p:spPr bwMode="auto">
          <a:xfrm>
            <a:off x="1588" y="0"/>
            <a:ext cx="9140825" cy="6858000"/>
          </a:xfrm>
          <a:prstGeom prst="rect">
            <a:avLst/>
          </a:prstGeom>
          <a:noFill/>
          <a:ln w="9525">
            <a:noFill/>
            <a:miter lim="800000"/>
            <a:headEnd/>
            <a:tailEnd/>
          </a:ln>
        </p:spPr>
      </p:pic>
      <p:sp>
        <p:nvSpPr>
          <p:cNvPr id="1027" name="标题占位符 1"/>
          <p:cNvSpPr>
            <a:spLocks noGrp="1"/>
          </p:cNvSpPr>
          <p:nvPr>
            <p:ph type="title"/>
          </p:nvPr>
        </p:nvSpPr>
        <p:spPr bwMode="auto">
          <a:xfrm>
            <a:off x="714375" y="214313"/>
            <a:ext cx="7715250" cy="598487"/>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8" name="文本占位符 2"/>
          <p:cNvSpPr>
            <a:spLocks noGrp="1"/>
          </p:cNvSpPr>
          <p:nvPr>
            <p:ph type="body" idx="1"/>
          </p:nvPr>
        </p:nvSpPr>
        <p:spPr bwMode="auto">
          <a:xfrm>
            <a:off x="714375" y="928688"/>
            <a:ext cx="7715250" cy="514350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solidFill>
                <a:latin typeface="+mn-lt"/>
                <a:ea typeface="+mn-ea"/>
              </a:defRPr>
            </a:lvl1pPr>
          </a:lstStyle>
          <a:p>
            <a:pPr>
              <a:defRPr/>
            </a:pPr>
            <a:fld id="{C344B725-ED04-474D-9DE5-D0F28BF6FF27}" type="slidenum">
              <a:rPr lang="zh-CN" altLang="en-US"/>
            </a:fld>
            <a:endParaRPr lang="zh-CN" alt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mc:Choice xmlns:p14="http://schemas.microsoft.com/office/powerpoint/2010/main" Requires="p14">
      <p:transition p14:dur="0"/>
    </mc:Choice>
    <mc:Fallback>
      <p:transition/>
    </mc:Fallback>
  </mc:AlternateContent>
  <p:hf sldNum="0" hdr="0" ftr="0" dt="0"/>
  <p:txStyles>
    <p:titleStyle>
      <a:lvl1pPr algn="l" rtl="0" eaLnBrk="0" fontAlgn="base" hangingPunct="0">
        <a:lnSpc>
          <a:spcPct val="130000"/>
        </a:lnSpc>
        <a:spcBef>
          <a:spcPct val="0"/>
        </a:spcBef>
        <a:spcAft>
          <a:spcPct val="0"/>
        </a:spcAft>
        <a:defRPr sz="2800" kern="1200">
          <a:solidFill>
            <a:srgbClr val="C00000"/>
          </a:solidFill>
          <a:latin typeface="汉真广标" pitchFamily="49" charset="-122"/>
          <a:ea typeface="汉真广标" pitchFamily="49" charset="-122"/>
          <a:cs typeface="+mj-cs"/>
        </a:defRPr>
      </a:lvl1pPr>
      <a:lvl2pPr algn="l" rtl="0" eaLnBrk="0" fontAlgn="base" hangingPunct="0">
        <a:lnSpc>
          <a:spcPct val="130000"/>
        </a:lnSpc>
        <a:spcBef>
          <a:spcPct val="0"/>
        </a:spcBef>
        <a:spcAft>
          <a:spcPct val="0"/>
        </a:spcAft>
        <a:defRPr sz="2800">
          <a:solidFill>
            <a:srgbClr val="C00000"/>
          </a:solidFill>
          <a:latin typeface="汉真广标" pitchFamily="49" charset="-122"/>
          <a:ea typeface="汉真广标" pitchFamily="49" charset="-122"/>
        </a:defRPr>
      </a:lvl2pPr>
      <a:lvl3pPr algn="l" rtl="0" eaLnBrk="0" fontAlgn="base" hangingPunct="0">
        <a:lnSpc>
          <a:spcPct val="130000"/>
        </a:lnSpc>
        <a:spcBef>
          <a:spcPct val="0"/>
        </a:spcBef>
        <a:spcAft>
          <a:spcPct val="0"/>
        </a:spcAft>
        <a:defRPr sz="2800">
          <a:solidFill>
            <a:srgbClr val="C00000"/>
          </a:solidFill>
          <a:latin typeface="汉真广标" pitchFamily="49" charset="-122"/>
          <a:ea typeface="汉真广标" pitchFamily="49" charset="-122"/>
        </a:defRPr>
      </a:lvl3pPr>
      <a:lvl4pPr algn="l" rtl="0" eaLnBrk="0" fontAlgn="base" hangingPunct="0">
        <a:lnSpc>
          <a:spcPct val="130000"/>
        </a:lnSpc>
        <a:spcBef>
          <a:spcPct val="0"/>
        </a:spcBef>
        <a:spcAft>
          <a:spcPct val="0"/>
        </a:spcAft>
        <a:defRPr sz="2800">
          <a:solidFill>
            <a:srgbClr val="C00000"/>
          </a:solidFill>
          <a:latin typeface="汉真广标" pitchFamily="49" charset="-122"/>
          <a:ea typeface="汉真广标" pitchFamily="49" charset="-122"/>
        </a:defRPr>
      </a:lvl4pPr>
      <a:lvl5pPr algn="l" rtl="0" eaLnBrk="0" fontAlgn="base" hangingPunct="0">
        <a:lnSpc>
          <a:spcPct val="130000"/>
        </a:lnSpc>
        <a:spcBef>
          <a:spcPct val="0"/>
        </a:spcBef>
        <a:spcAft>
          <a:spcPct val="0"/>
        </a:spcAft>
        <a:defRPr sz="2800">
          <a:solidFill>
            <a:srgbClr val="C00000"/>
          </a:solidFill>
          <a:latin typeface="汉真广标" pitchFamily="49" charset="-122"/>
          <a:ea typeface="汉真广标" pitchFamily="49" charset="-122"/>
        </a:defRPr>
      </a:lvl5pPr>
      <a:lvl6pPr marL="457200" algn="l" rtl="0" fontAlgn="base">
        <a:lnSpc>
          <a:spcPct val="130000"/>
        </a:lnSpc>
        <a:spcBef>
          <a:spcPct val="0"/>
        </a:spcBef>
        <a:spcAft>
          <a:spcPct val="0"/>
        </a:spcAft>
        <a:defRPr sz="2800">
          <a:solidFill>
            <a:srgbClr val="C00000"/>
          </a:solidFill>
          <a:latin typeface="汉真广标" pitchFamily="49" charset="-122"/>
          <a:ea typeface="汉真广标" pitchFamily="49" charset="-122"/>
        </a:defRPr>
      </a:lvl6pPr>
      <a:lvl7pPr marL="914400" algn="l" rtl="0" fontAlgn="base">
        <a:lnSpc>
          <a:spcPct val="130000"/>
        </a:lnSpc>
        <a:spcBef>
          <a:spcPct val="0"/>
        </a:spcBef>
        <a:spcAft>
          <a:spcPct val="0"/>
        </a:spcAft>
        <a:defRPr sz="2800">
          <a:solidFill>
            <a:srgbClr val="C00000"/>
          </a:solidFill>
          <a:latin typeface="汉真广标" pitchFamily="49" charset="-122"/>
          <a:ea typeface="汉真广标" pitchFamily="49" charset="-122"/>
        </a:defRPr>
      </a:lvl7pPr>
      <a:lvl8pPr marL="1371600" algn="l" rtl="0" fontAlgn="base">
        <a:lnSpc>
          <a:spcPct val="130000"/>
        </a:lnSpc>
        <a:spcBef>
          <a:spcPct val="0"/>
        </a:spcBef>
        <a:spcAft>
          <a:spcPct val="0"/>
        </a:spcAft>
        <a:defRPr sz="2800">
          <a:solidFill>
            <a:srgbClr val="C00000"/>
          </a:solidFill>
          <a:latin typeface="汉真广标" pitchFamily="49" charset="-122"/>
          <a:ea typeface="汉真广标" pitchFamily="49" charset="-122"/>
        </a:defRPr>
      </a:lvl8pPr>
      <a:lvl9pPr marL="1828800" algn="l" rtl="0" fontAlgn="base">
        <a:lnSpc>
          <a:spcPct val="130000"/>
        </a:lnSpc>
        <a:spcBef>
          <a:spcPct val="0"/>
        </a:spcBef>
        <a:spcAft>
          <a:spcPct val="0"/>
        </a:spcAft>
        <a:defRPr sz="2800">
          <a:solidFill>
            <a:srgbClr val="C00000"/>
          </a:solidFill>
          <a:latin typeface="汉真广标" pitchFamily="49" charset="-122"/>
          <a:ea typeface="汉真广标" pitchFamily="49" charset="-122"/>
        </a:defRPr>
      </a:lvl9pPr>
    </p:titleStyle>
    <p:bodyStyle>
      <a:lvl1pPr marL="342900" indent="-342900" algn="l" rtl="0" eaLnBrk="0" fontAlgn="base" hangingPunct="0">
        <a:lnSpc>
          <a:spcPct val="150000"/>
        </a:lnSpc>
        <a:spcBef>
          <a:spcPct val="20000"/>
        </a:spcBef>
        <a:spcAft>
          <a:spcPct val="0"/>
        </a:spcAft>
        <a:buClr>
          <a:srgbClr val="800000"/>
        </a:buClr>
        <a:buBlip>
          <a:blip r:embed="rId13"/>
        </a:buBlip>
        <a:defRPr sz="2400" b="1" kern="1200">
          <a:solidFill>
            <a:schemeClr val="tx1"/>
          </a:solidFill>
          <a:latin typeface="黑体" panose="02010609060101010101" pitchFamily="2" charset="-122"/>
          <a:ea typeface="黑体" panose="02010609060101010101" pitchFamily="2" charset="-122"/>
          <a:cs typeface="+mn-cs"/>
        </a:defRPr>
      </a:lvl1pPr>
      <a:lvl2pPr marL="742950" indent="-285750" algn="l" rtl="0" eaLnBrk="0" fontAlgn="base" hangingPunct="0">
        <a:lnSpc>
          <a:spcPct val="150000"/>
        </a:lnSpc>
        <a:spcBef>
          <a:spcPct val="20000"/>
        </a:spcBef>
        <a:spcAft>
          <a:spcPct val="0"/>
        </a:spcAft>
        <a:buClr>
          <a:srgbClr val="800000"/>
        </a:buClr>
        <a:buBlip>
          <a:blip r:embed="rId13"/>
        </a:buBlip>
        <a:defRPr sz="2000" kern="1200">
          <a:solidFill>
            <a:schemeClr val="tx1"/>
          </a:solidFill>
          <a:latin typeface="方正大标宋简体" pitchFamily="1" charset="-122"/>
          <a:ea typeface="方正大标宋简体" pitchFamily="1" charset="-122"/>
          <a:cs typeface="+mn-cs"/>
        </a:defRPr>
      </a:lvl2pPr>
      <a:lvl3pPr marL="1143000" indent="-228600" algn="l" rtl="0" eaLnBrk="0" fontAlgn="base" hangingPunct="0">
        <a:lnSpc>
          <a:spcPct val="150000"/>
        </a:lnSpc>
        <a:spcBef>
          <a:spcPct val="20000"/>
        </a:spcBef>
        <a:spcAft>
          <a:spcPct val="0"/>
        </a:spcAft>
        <a:buClr>
          <a:srgbClr val="800000"/>
        </a:buClr>
        <a:buBlip>
          <a:blip r:embed="rId13"/>
        </a:buBlip>
        <a:defRPr sz="2000" kern="1200">
          <a:solidFill>
            <a:schemeClr val="tx1"/>
          </a:solidFill>
          <a:latin typeface="楷体_GB2312" pitchFamily="49" charset="-122"/>
          <a:ea typeface="楷体_GB2312" pitchFamily="49" charset="-122"/>
          <a:cs typeface="+mn-cs"/>
        </a:defRPr>
      </a:lvl3pPr>
      <a:lvl4pPr marL="1600200" indent="-228600" algn="l" rtl="0" eaLnBrk="0" fontAlgn="base" hangingPunct="0">
        <a:lnSpc>
          <a:spcPct val="150000"/>
        </a:lnSpc>
        <a:spcBef>
          <a:spcPct val="20000"/>
        </a:spcBef>
        <a:spcAft>
          <a:spcPct val="0"/>
        </a:spcAft>
        <a:buClr>
          <a:srgbClr val="800000"/>
        </a:buClr>
        <a:buBlip>
          <a:blip r:embed="rId13"/>
        </a:buBlip>
        <a:defRPr b="1" kern="1200">
          <a:solidFill>
            <a:schemeClr val="tx1"/>
          </a:solidFill>
          <a:latin typeface="+mn-lt"/>
          <a:ea typeface="+mn-ea"/>
          <a:cs typeface="+mn-cs"/>
        </a:defRPr>
      </a:lvl4pPr>
      <a:lvl5pPr marL="2057400" indent="-228600" algn="l" rtl="0" eaLnBrk="0" fontAlgn="base" hangingPunct="0">
        <a:lnSpc>
          <a:spcPct val="150000"/>
        </a:lnSpc>
        <a:spcBef>
          <a:spcPct val="20000"/>
        </a:spcBef>
        <a:spcAft>
          <a:spcPct val="0"/>
        </a:spcAft>
        <a:buClr>
          <a:srgbClr val="800000"/>
        </a:buClr>
        <a:buBlip>
          <a:blip r:embed="rId13"/>
        </a:buBlip>
        <a:defRPr sz="1600" b="1"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1700808"/>
            <a:ext cx="7772400" cy="1470025"/>
          </a:xfrm>
        </p:spPr>
        <p:txBody>
          <a:bodyPr rtlCol="0">
            <a:normAutofit/>
          </a:bodyPr>
          <a:lstStyle/>
          <a:p>
            <a:pPr eaLnBrk="1" fontAlgn="auto" hangingPunct="1">
              <a:spcAft>
                <a:spcPts val="0"/>
              </a:spcAft>
              <a:defRPr/>
            </a:pPr>
            <a:r>
              <a:rPr lang="zh-CN" altLang="en-US" sz="4800" dirty="0" smtClean="0">
                <a:latin typeface="+mj-ea"/>
                <a:ea typeface="+mj-ea"/>
              </a:rPr>
              <a:t>统考英语辅导</a:t>
            </a:r>
            <a:endParaRPr lang="zh-CN" altLang="en-US" sz="4800" dirty="0">
              <a:latin typeface="+mj-ea"/>
              <a:ea typeface="+mj-ea"/>
            </a:endParaRPr>
          </a:p>
        </p:txBody>
      </p:sp>
      <p:sp>
        <p:nvSpPr>
          <p:cNvPr id="3" name="副标题 2"/>
          <p:cNvSpPr>
            <a:spLocks noGrp="1"/>
          </p:cNvSpPr>
          <p:nvPr>
            <p:ph type="subTitle" idx="1"/>
          </p:nvPr>
        </p:nvSpPr>
        <p:spPr>
          <a:xfrm>
            <a:off x="611560" y="4077072"/>
            <a:ext cx="7750175" cy="857250"/>
          </a:xfrm>
        </p:spPr>
        <p:txBody>
          <a:bodyPr rtlCol="0">
            <a:normAutofit/>
          </a:bodyPr>
          <a:lstStyle/>
          <a:p>
            <a:pPr eaLnBrk="1" fontAlgn="auto" hangingPunct="1">
              <a:spcAft>
                <a:spcPts val="0"/>
              </a:spcAft>
              <a:defRPr/>
            </a:pPr>
            <a:r>
              <a:rPr lang="zh-CN" altLang="en-US" dirty="0" smtClean="0"/>
              <a:t>语法</a:t>
            </a:r>
            <a:r>
              <a:rPr lang="en-US" altLang="zh-CN" dirty="0" smtClean="0"/>
              <a:t>1</a:t>
            </a:r>
            <a:r>
              <a:rPr lang="zh-CN" altLang="en-US" dirty="0" smtClean="0"/>
              <a:t>：句子成分</a:t>
            </a:r>
            <a:r>
              <a:rPr lang="zh-CN" altLang="en-US" dirty="0" smtClean="0"/>
              <a:t> </a:t>
            </a:r>
            <a:endParaRPr lang="zh-CN" altLang="en-US" dirty="0" smtClean="0"/>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1455" y="359410"/>
            <a:ext cx="8979535" cy="5713095"/>
          </a:xfrm>
        </p:spPr>
        <p:txBody>
          <a:bodyPr/>
          <a:lstStyle/>
          <a:p>
            <a:pPr marL="0" indent="0" algn="l">
              <a:buNone/>
            </a:pPr>
            <a:endParaRPr lang="zh-CN" altLang="en-US" sz="2000" b="0" dirty="0" smtClean="0">
              <a:latin typeface="Times New Roman" panose="02020603050405020304" pitchFamily="18" charset="0"/>
              <a:cs typeface="Times New Roman" panose="02020603050405020304" pitchFamily="18" charset="0"/>
            </a:endParaRPr>
          </a:p>
          <a:p>
            <a:pPr marL="0" indent="0" algn="l">
              <a:buNone/>
            </a:pPr>
            <a:r>
              <a:rPr lang="zh-CN" altLang="en-US" sz="2000" b="0" dirty="0" smtClean="0">
                <a:latin typeface="Times New Roman" panose="02020603050405020304" pitchFamily="18" charset="0"/>
                <a:cs typeface="Times New Roman" panose="02020603050405020304" pitchFamily="18" charset="0"/>
                <a:sym typeface="+mn-ea"/>
              </a:rPr>
              <a:t>People in different parts of the world also have different ideas about what is good to drink. The most popular hot drinks are coffee and tea. Coffee is very popular __24__ northern Europe and in the Middle East. Some people put cream and sugar in their coffee. But in the United States, many people make their coffee "black" - that is, __25__ cream or sugar. Tea is the national drink in China, Japan, and other east Asian countries. In these countries, people drink tea without sugar. But in England, where it is also a national drink, many people use sugar and hot or cold milk in their tea.</a:t>
            </a:r>
            <a:endParaRPr lang="zh-CN" altLang="en-US" sz="2000" b="0" dirty="0" smtClean="0">
              <a:latin typeface="Times New Roman" panose="02020603050405020304" pitchFamily="18" charset="0"/>
              <a:cs typeface="Times New Roman" panose="02020603050405020304" pitchFamily="18" charset="0"/>
            </a:endParaRPr>
          </a:p>
          <a:p>
            <a:pPr marL="0" indent="0" algn="l">
              <a:lnSpc>
                <a:spcPct val="100000"/>
              </a:lnSpc>
              <a:buNone/>
            </a:pPr>
            <a:r>
              <a:rPr lang="zh-CN" altLang="en-US" sz="2000" b="0" dirty="0" smtClean="0">
                <a:latin typeface="Times New Roman" panose="02020603050405020304" pitchFamily="18" charset="0"/>
                <a:cs typeface="Times New Roman" panose="02020603050405020304" pitchFamily="18" charset="0"/>
                <a:sym typeface="+mn-ea"/>
              </a:rPr>
              <a:t>答案：DAEBC</a:t>
            </a:r>
            <a:endParaRPr lang="zh-CN" altLang="en-US" sz="2000" b="0" dirty="0" smtClean="0">
              <a:latin typeface="Times New Roman" panose="02020603050405020304" pitchFamily="18" charset="0"/>
              <a:cs typeface="Times New Roman" panose="02020603050405020304" pitchFamily="18" charset="0"/>
            </a:endParaRPr>
          </a:p>
          <a:p>
            <a:pPr marL="0" indent="0" algn="l">
              <a:lnSpc>
                <a:spcPct val="100000"/>
              </a:lnSpc>
              <a:buNone/>
            </a:pPr>
            <a:r>
              <a:rPr lang="zh-CN" altLang="en-US" sz="2000" b="0" dirty="0" smtClean="0">
                <a:latin typeface="Times New Roman" panose="02020603050405020304" pitchFamily="18" charset="0"/>
                <a:cs typeface="Times New Roman" panose="02020603050405020304" pitchFamily="18" charset="0"/>
                <a:sym typeface="+mn-ea"/>
              </a:rPr>
              <a:t>Enjoy the raw meat 喜欢生肉 缺动词</a:t>
            </a:r>
            <a:endParaRPr lang="zh-CN" altLang="en-US" sz="2000" b="0" dirty="0" smtClean="0">
              <a:latin typeface="Times New Roman" panose="02020603050405020304" pitchFamily="18" charset="0"/>
              <a:cs typeface="Times New Roman" panose="02020603050405020304" pitchFamily="18" charset="0"/>
            </a:endParaRPr>
          </a:p>
          <a:p>
            <a:pPr marL="0" indent="0" algn="l">
              <a:lnSpc>
                <a:spcPct val="100000"/>
              </a:lnSpc>
              <a:buNone/>
            </a:pPr>
            <a:r>
              <a:rPr lang="zh-CN" altLang="en-US" sz="2000" b="0" dirty="0" smtClean="0">
                <a:latin typeface="Times New Roman" panose="02020603050405020304" pitchFamily="18" charset="0"/>
                <a:cs typeface="Times New Roman" panose="02020603050405020304" pitchFamily="18" charset="0"/>
                <a:sym typeface="+mn-ea"/>
              </a:rPr>
              <a:t>Their favorite food 他们最喜欢的食物</a:t>
            </a:r>
            <a:endParaRPr lang="zh-CN" altLang="en-US" sz="2000" b="0" dirty="0" smtClean="0">
              <a:latin typeface="Times New Roman" panose="02020603050405020304" pitchFamily="18" charset="0"/>
              <a:cs typeface="Times New Roman" panose="02020603050405020304" pitchFamily="18" charset="0"/>
            </a:endParaRPr>
          </a:p>
          <a:p>
            <a:pPr marL="0" indent="0" algn="l">
              <a:lnSpc>
                <a:spcPct val="100000"/>
              </a:lnSpc>
              <a:buNone/>
            </a:pPr>
            <a:r>
              <a:rPr lang="zh-CN" altLang="en-US" sz="2000" b="0" dirty="0" smtClean="0">
                <a:latin typeface="Times New Roman" panose="02020603050405020304" pitchFamily="18" charset="0"/>
                <a:cs typeface="Times New Roman" panose="02020603050405020304" pitchFamily="18" charset="0"/>
                <a:sym typeface="+mn-ea"/>
              </a:rPr>
              <a:t>Many people like butter很多人喜欢黄油</a:t>
            </a:r>
            <a:endParaRPr lang="zh-CN" altLang="en-US" sz="2000" b="0" dirty="0" smtClean="0">
              <a:latin typeface="Times New Roman" panose="02020603050405020304" pitchFamily="18" charset="0"/>
              <a:cs typeface="Times New Roman" panose="02020603050405020304" pitchFamily="18" charset="0"/>
            </a:endParaRPr>
          </a:p>
          <a:p>
            <a:pPr marL="0" indent="0" algn="l">
              <a:lnSpc>
                <a:spcPct val="100000"/>
              </a:lnSpc>
              <a:buNone/>
            </a:pPr>
            <a:r>
              <a:rPr lang="zh-CN" altLang="en-US" sz="2000" b="0" dirty="0" smtClean="0">
                <a:latin typeface="Times New Roman" panose="02020603050405020304" pitchFamily="18" charset="0"/>
                <a:cs typeface="Times New Roman" panose="02020603050405020304" pitchFamily="18" charset="0"/>
                <a:sym typeface="+mn-ea"/>
              </a:rPr>
              <a:t>Is popular in 在…中很受欢迎</a:t>
            </a:r>
            <a:endParaRPr lang="zh-CN" altLang="en-US" sz="2000" b="0" dirty="0" smtClean="0">
              <a:latin typeface="Times New Roman" panose="02020603050405020304" pitchFamily="18" charset="0"/>
              <a:cs typeface="Times New Roman" panose="02020603050405020304" pitchFamily="18" charset="0"/>
            </a:endParaRPr>
          </a:p>
          <a:p>
            <a:pPr marL="0" indent="0" algn="l">
              <a:lnSpc>
                <a:spcPct val="100000"/>
              </a:lnSpc>
              <a:buNone/>
            </a:pPr>
            <a:r>
              <a:rPr lang="zh-CN" altLang="en-US" sz="2000" b="0" dirty="0" smtClean="0">
                <a:latin typeface="Times New Roman" panose="02020603050405020304" pitchFamily="18" charset="0"/>
                <a:cs typeface="Times New Roman" panose="02020603050405020304" pitchFamily="18" charset="0"/>
                <a:sym typeface="+mn-ea"/>
              </a:rPr>
              <a:t>Without cream or sugar 黑咖啡指的是不加奶油和糖的咖啡。</a:t>
            </a:r>
            <a:endParaRPr lang="zh-CN" altLang="en-US" sz="2000" b="0" dirty="0" smtClean="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zh-CN" altLang="en-US" sz="2000" b="0" dirty="0" smtClean="0">
              <a:latin typeface="Times New Roman" panose="02020603050405020304" pitchFamily="18" charset="0"/>
              <a:cs typeface="Times New Roman" panose="02020603050405020304" pitchFamily="18" charset="0"/>
            </a:endParaRPr>
          </a:p>
        </p:txBody>
      </p:sp>
      <p:sp>
        <p:nvSpPr>
          <p:cNvPr id="3" name="标题 2"/>
          <p:cNvSpPr>
            <a:spLocks noGrp="1"/>
          </p:cNvSpPr>
          <p:nvPr>
            <p:ph type="title"/>
          </p:nvPr>
        </p:nvSpPr>
        <p:spPr/>
        <p:txBody>
          <a:bodyPr/>
          <a:lstStyle/>
          <a:p>
            <a:r>
              <a:rPr lang="en-US" altLang="zh-CN" dirty="0" smtClean="0"/>
              <a:t> </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77520" y="812800"/>
            <a:ext cx="8979535" cy="5713095"/>
          </a:xfrm>
        </p:spPr>
        <p:txBody>
          <a:bodyPr/>
          <a:lstStyle/>
          <a:p>
            <a:pPr marL="0" indent="0" algn="l">
              <a:buNone/>
            </a:pPr>
            <a:endParaRPr lang="zh-CN" altLang="en-US" b="0" dirty="0" smtClean="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zh-CN" altLang="en-US" b="0" dirty="0" smtClean="0">
                <a:latin typeface="Times New Roman" panose="02020603050405020304" pitchFamily="18" charset="0"/>
                <a:cs typeface="Times New Roman" panose="02020603050405020304" pitchFamily="18" charset="0"/>
              </a:rPr>
              <a:t>1. Playing the sport you like is an important part of a person's life.</a:t>
            </a:r>
            <a:endParaRPr lang="zh-CN" altLang="en-US" b="0" dirty="0" smtClean="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zh-CN" altLang="en-US" b="0" dirty="0" smtClean="0">
                <a:latin typeface="Times New Roman" panose="02020603050405020304" pitchFamily="18" charset="0"/>
                <a:cs typeface="Times New Roman" panose="02020603050405020304" pitchFamily="18" charset="0"/>
              </a:rPr>
              <a:t>进行一项自己喜欢的运动是一个人生活中重要的一部分。</a:t>
            </a:r>
            <a:endParaRPr lang="zh-CN" altLang="en-US" b="0" dirty="0" smtClean="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zh-CN" altLang="en-US" b="0" dirty="0" smtClean="0">
                <a:latin typeface="Times New Roman" panose="02020603050405020304" pitchFamily="18" charset="0"/>
                <a:cs typeface="Times New Roman" panose="02020603050405020304" pitchFamily="18" charset="0"/>
              </a:rPr>
              <a:t>2. The teacher came earlier than expected(预期).</a:t>
            </a:r>
            <a:endParaRPr lang="zh-CN" altLang="en-US" b="0" dirty="0" smtClean="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zh-CN" altLang="en-US" b="0" dirty="0" smtClean="0">
                <a:latin typeface="Times New Roman" panose="02020603050405020304" pitchFamily="18" charset="0"/>
                <a:cs typeface="Times New Roman" panose="02020603050405020304" pitchFamily="18" charset="0"/>
              </a:rPr>
              <a:t>老师来得比预期的早。</a:t>
            </a:r>
            <a:endParaRPr lang="zh-CN" altLang="en-US" b="0" dirty="0" smtClean="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zh-CN" altLang="en-US" b="0" dirty="0" smtClean="0">
                <a:latin typeface="Times New Roman" panose="02020603050405020304" pitchFamily="18" charset="0"/>
                <a:cs typeface="Times New Roman" panose="02020603050405020304" pitchFamily="18" charset="0"/>
              </a:rPr>
              <a:t>3. Jim was clever, but he does not work hard.</a:t>
            </a:r>
            <a:endParaRPr lang="zh-CN" altLang="en-US" b="0" dirty="0" smtClean="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zh-CN" altLang="en-US" b="0" dirty="0" smtClean="0">
                <a:latin typeface="Times New Roman" panose="02020603050405020304" pitchFamily="18" charset="0"/>
                <a:cs typeface="Times New Roman" panose="02020603050405020304" pitchFamily="18" charset="0"/>
              </a:rPr>
              <a:t>吉姆很聪明，但他讨厌吃苦。</a:t>
            </a:r>
            <a:endParaRPr lang="zh-CN" altLang="en-US" b="0" dirty="0" smtClean="0">
              <a:latin typeface="Times New Roman" panose="02020603050405020304" pitchFamily="18" charset="0"/>
              <a:cs typeface="Times New Roman" panose="02020603050405020304" pitchFamily="18" charset="0"/>
            </a:endParaRPr>
          </a:p>
        </p:txBody>
      </p:sp>
      <p:sp>
        <p:nvSpPr>
          <p:cNvPr id="3" name="标题 2"/>
          <p:cNvSpPr>
            <a:spLocks noGrp="1"/>
          </p:cNvSpPr>
          <p:nvPr>
            <p:ph type="title"/>
          </p:nvPr>
        </p:nvSpPr>
        <p:spPr/>
        <p:txBody>
          <a:bodyPr/>
          <a:lstStyle/>
          <a:p>
            <a:r>
              <a:rPr lang="en-US" altLang="zh-CN" dirty="0" smtClean="0"/>
              <a:t> </a:t>
            </a:r>
            <a:endParaRPr lang="zh-CN" altLang="en-US" dirty="0"/>
          </a:p>
        </p:txBody>
      </p:sp>
      <p:sp>
        <p:nvSpPr>
          <p:cNvPr id="2" name="标题 2"/>
          <p:cNvSpPr>
            <a:spLocks noGrp="1"/>
          </p:cNvSpPr>
          <p:nvPr/>
        </p:nvSpPr>
        <p:spPr>
          <a:xfrm>
            <a:off x="398780" y="155258"/>
            <a:ext cx="7715250" cy="598487"/>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lnSpc>
                <a:spcPct val="130000"/>
              </a:lnSpc>
              <a:spcBef>
                <a:spcPct val="0"/>
              </a:spcBef>
              <a:spcAft>
                <a:spcPct val="0"/>
              </a:spcAft>
              <a:defRPr sz="2800" kern="1200">
                <a:solidFill>
                  <a:srgbClr val="C00000"/>
                </a:solidFill>
                <a:latin typeface="汉真广标" pitchFamily="49" charset="-122"/>
                <a:ea typeface="汉真广标" pitchFamily="49" charset="-122"/>
                <a:cs typeface="+mj-cs"/>
              </a:defRPr>
            </a:lvl1pPr>
            <a:lvl2pPr algn="l" rtl="0" eaLnBrk="0" fontAlgn="base" hangingPunct="0">
              <a:lnSpc>
                <a:spcPct val="130000"/>
              </a:lnSpc>
              <a:spcBef>
                <a:spcPct val="0"/>
              </a:spcBef>
              <a:spcAft>
                <a:spcPct val="0"/>
              </a:spcAft>
              <a:defRPr sz="2800">
                <a:solidFill>
                  <a:srgbClr val="C00000"/>
                </a:solidFill>
                <a:latin typeface="汉真广标" pitchFamily="49" charset="-122"/>
                <a:ea typeface="汉真广标" pitchFamily="49" charset="-122"/>
              </a:defRPr>
            </a:lvl2pPr>
            <a:lvl3pPr algn="l" rtl="0" eaLnBrk="0" fontAlgn="base" hangingPunct="0">
              <a:lnSpc>
                <a:spcPct val="130000"/>
              </a:lnSpc>
              <a:spcBef>
                <a:spcPct val="0"/>
              </a:spcBef>
              <a:spcAft>
                <a:spcPct val="0"/>
              </a:spcAft>
              <a:defRPr sz="2800">
                <a:solidFill>
                  <a:srgbClr val="C00000"/>
                </a:solidFill>
                <a:latin typeface="汉真广标" pitchFamily="49" charset="-122"/>
                <a:ea typeface="汉真广标" pitchFamily="49" charset="-122"/>
              </a:defRPr>
            </a:lvl3pPr>
            <a:lvl4pPr algn="l" rtl="0" eaLnBrk="0" fontAlgn="base" hangingPunct="0">
              <a:lnSpc>
                <a:spcPct val="130000"/>
              </a:lnSpc>
              <a:spcBef>
                <a:spcPct val="0"/>
              </a:spcBef>
              <a:spcAft>
                <a:spcPct val="0"/>
              </a:spcAft>
              <a:defRPr sz="2800">
                <a:solidFill>
                  <a:srgbClr val="C00000"/>
                </a:solidFill>
                <a:latin typeface="汉真广标" pitchFamily="49" charset="-122"/>
                <a:ea typeface="汉真广标" pitchFamily="49" charset="-122"/>
              </a:defRPr>
            </a:lvl4pPr>
            <a:lvl5pPr algn="l" rtl="0" eaLnBrk="0" fontAlgn="base" hangingPunct="0">
              <a:lnSpc>
                <a:spcPct val="130000"/>
              </a:lnSpc>
              <a:spcBef>
                <a:spcPct val="0"/>
              </a:spcBef>
              <a:spcAft>
                <a:spcPct val="0"/>
              </a:spcAft>
              <a:defRPr sz="2800">
                <a:solidFill>
                  <a:srgbClr val="C00000"/>
                </a:solidFill>
                <a:latin typeface="汉真广标" pitchFamily="49" charset="-122"/>
                <a:ea typeface="汉真广标" pitchFamily="49" charset="-122"/>
              </a:defRPr>
            </a:lvl5pPr>
            <a:lvl6pPr marL="457200" algn="l" rtl="0" fontAlgn="base">
              <a:lnSpc>
                <a:spcPct val="130000"/>
              </a:lnSpc>
              <a:spcBef>
                <a:spcPct val="0"/>
              </a:spcBef>
              <a:spcAft>
                <a:spcPct val="0"/>
              </a:spcAft>
              <a:defRPr sz="2800">
                <a:solidFill>
                  <a:srgbClr val="C00000"/>
                </a:solidFill>
                <a:latin typeface="汉真广标" pitchFamily="49" charset="-122"/>
                <a:ea typeface="汉真广标" pitchFamily="49" charset="-122"/>
              </a:defRPr>
            </a:lvl6pPr>
            <a:lvl7pPr marL="914400" algn="l" rtl="0" fontAlgn="base">
              <a:lnSpc>
                <a:spcPct val="130000"/>
              </a:lnSpc>
              <a:spcBef>
                <a:spcPct val="0"/>
              </a:spcBef>
              <a:spcAft>
                <a:spcPct val="0"/>
              </a:spcAft>
              <a:defRPr sz="2800">
                <a:solidFill>
                  <a:srgbClr val="C00000"/>
                </a:solidFill>
                <a:latin typeface="汉真广标" pitchFamily="49" charset="-122"/>
                <a:ea typeface="汉真广标" pitchFamily="49" charset="-122"/>
              </a:defRPr>
            </a:lvl7pPr>
            <a:lvl8pPr marL="1371600" algn="l" rtl="0" fontAlgn="base">
              <a:lnSpc>
                <a:spcPct val="130000"/>
              </a:lnSpc>
              <a:spcBef>
                <a:spcPct val="0"/>
              </a:spcBef>
              <a:spcAft>
                <a:spcPct val="0"/>
              </a:spcAft>
              <a:defRPr sz="2800">
                <a:solidFill>
                  <a:srgbClr val="C00000"/>
                </a:solidFill>
                <a:latin typeface="汉真广标" pitchFamily="49" charset="-122"/>
                <a:ea typeface="汉真广标" pitchFamily="49" charset="-122"/>
              </a:defRPr>
            </a:lvl8pPr>
            <a:lvl9pPr marL="1828800" algn="l" rtl="0" fontAlgn="base">
              <a:lnSpc>
                <a:spcPct val="130000"/>
              </a:lnSpc>
              <a:spcBef>
                <a:spcPct val="0"/>
              </a:spcBef>
              <a:spcAft>
                <a:spcPct val="0"/>
              </a:spcAft>
              <a:defRPr sz="2800">
                <a:solidFill>
                  <a:srgbClr val="C00000"/>
                </a:solidFill>
                <a:latin typeface="汉真广标" pitchFamily="49" charset="-122"/>
                <a:ea typeface="汉真广标" pitchFamily="49" charset="-122"/>
              </a:defRPr>
            </a:lvl9pPr>
          </a:lstStyle>
          <a:p>
            <a:r>
              <a:rPr lang="zh-CN" dirty="0" smtClean="0"/>
              <a:t>英译汉真题</a:t>
            </a:r>
            <a:endParaRPr lang="zh-CN" dirty="0" smtClean="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24510" y="926465"/>
            <a:ext cx="8979535" cy="5713095"/>
          </a:xfrm>
        </p:spPr>
        <p:txBody>
          <a:bodyPr/>
          <a:lstStyle/>
          <a:p>
            <a:pPr marL="0" indent="0" algn="l">
              <a:buNone/>
            </a:pPr>
            <a:r>
              <a:rPr lang="en-US" altLang="zh-CN" dirty="0" smtClean="0">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a:p>
            <a:pPr marL="0" indent="0" algn="l">
              <a:buNone/>
            </a:pPr>
            <a:endParaRPr lang="en-US" altLang="zh-CN" dirty="0" smtClean="0">
              <a:latin typeface="Times New Roman" panose="02020603050405020304" pitchFamily="18" charset="0"/>
              <a:cs typeface="Times New Roman" panose="02020603050405020304" pitchFamily="18" charset="0"/>
            </a:endParaRPr>
          </a:p>
          <a:p>
            <a:pPr marL="0" indent="0" algn="l">
              <a:buNone/>
            </a:pPr>
            <a:r>
              <a:rPr lang="en-US" altLang="zh-CN" dirty="0" smtClean="0">
                <a:latin typeface="Times New Roman" panose="02020603050405020304" pitchFamily="18" charset="0"/>
                <a:cs typeface="Times New Roman" panose="02020603050405020304" pitchFamily="18" charset="0"/>
              </a:rPr>
              <a:t>                                       </a:t>
            </a:r>
            <a:r>
              <a:rPr lang="en-US" altLang="zh-CN" sz="3200" dirty="0" smtClean="0">
                <a:latin typeface="Times New Roman" panose="02020603050405020304" pitchFamily="18" charset="0"/>
                <a:cs typeface="Times New Roman" panose="02020603050405020304" pitchFamily="18" charset="0"/>
              </a:rPr>
              <a:t>     Q&amp;A</a:t>
            </a:r>
            <a:endParaRPr lang="en-US" altLang="zh-CN" sz="3200" b="0" dirty="0" smtClean="0">
              <a:latin typeface="Times New Roman" panose="02020603050405020304" pitchFamily="18" charset="0"/>
              <a:cs typeface="Times New Roman" panose="02020603050405020304" pitchFamily="18" charset="0"/>
            </a:endParaRPr>
          </a:p>
        </p:txBody>
      </p:sp>
      <p:sp>
        <p:nvSpPr>
          <p:cNvPr id="3" name="标题 2"/>
          <p:cNvSpPr>
            <a:spLocks noGrp="1"/>
          </p:cNvSpPr>
          <p:nvPr>
            <p:ph type="title"/>
          </p:nvPr>
        </p:nvSpPr>
        <p:spPr/>
        <p:txBody>
          <a:bodyPr/>
          <a:lstStyle/>
          <a:p>
            <a:r>
              <a:rPr lang="en-US" altLang="zh-CN" dirty="0" smtClean="0"/>
              <a:t> </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6870" y="812800"/>
            <a:ext cx="9159875" cy="6138545"/>
          </a:xfrm>
        </p:spPr>
        <p:txBody>
          <a:bodyPr/>
          <a:lstStyle/>
          <a:p>
            <a:pPr marL="0" indent="0">
              <a:buNone/>
            </a:pPr>
            <a:r>
              <a:rPr lang="en-US" altLang="zh-CN" sz="2100" b="0" dirty="0">
                <a:latin typeface="Times New Roman" panose="02020603050405020304" pitchFamily="18" charset="0"/>
                <a:cs typeface="Times New Roman" panose="02020603050405020304" pitchFamily="18" charset="0"/>
              </a:rPr>
              <a:t>1. </a:t>
            </a:r>
            <a:r>
              <a:rPr lang="zh-CN" altLang="en-US" sz="2100" b="0" dirty="0">
                <a:latin typeface="Times New Roman" panose="02020603050405020304" pitchFamily="18" charset="0"/>
                <a:cs typeface="Times New Roman" panose="02020603050405020304" pitchFamily="18" charset="0"/>
              </a:rPr>
              <a:t>主语 </a:t>
            </a:r>
            <a:endParaRPr lang="zh-CN" altLang="en-US" sz="2100" b="0" dirty="0">
              <a:latin typeface="Times New Roman" panose="02020603050405020304" pitchFamily="18" charset="0"/>
              <a:cs typeface="Times New Roman" panose="02020603050405020304" pitchFamily="18" charset="0"/>
            </a:endParaRPr>
          </a:p>
          <a:p>
            <a:pPr marL="0" indent="0">
              <a:buNone/>
            </a:pPr>
            <a:r>
              <a:rPr lang="zh-CN" altLang="en-US" sz="2100" b="0" dirty="0">
                <a:latin typeface="Times New Roman" panose="02020603050405020304" pitchFamily="18" charset="0"/>
                <a:cs typeface="Times New Roman" panose="02020603050405020304" pitchFamily="18" charset="0"/>
              </a:rPr>
              <a:t>句子所要说明的人或事物，是句子的主体。</a:t>
            </a:r>
            <a:endParaRPr lang="zh-CN" altLang="en-US" sz="2100" b="0" dirty="0">
              <a:latin typeface="Times New Roman" panose="02020603050405020304" pitchFamily="18" charset="0"/>
              <a:cs typeface="Times New Roman" panose="02020603050405020304" pitchFamily="18" charset="0"/>
            </a:endParaRPr>
          </a:p>
          <a:p>
            <a:pPr marL="0" indent="0">
              <a:buNone/>
            </a:pPr>
            <a:r>
              <a:rPr lang="zh-CN" altLang="en-US" sz="2100" b="0" dirty="0">
                <a:solidFill>
                  <a:srgbClr val="FF0000"/>
                </a:solidFill>
                <a:latin typeface="Times New Roman" panose="02020603050405020304" pitchFamily="18" charset="0"/>
                <a:cs typeface="Times New Roman" panose="02020603050405020304" pitchFamily="18" charset="0"/>
              </a:rPr>
              <a:t>Walls</a:t>
            </a:r>
            <a:r>
              <a:rPr lang="zh-CN" altLang="en-US" sz="2100" b="0" dirty="0">
                <a:latin typeface="Times New Roman" panose="02020603050405020304" pitchFamily="18" charset="0"/>
                <a:cs typeface="Times New Roman" panose="02020603050405020304" pitchFamily="18" charset="0"/>
              </a:rPr>
              <a:t> have ears.   隔墙有耳（</a:t>
            </a:r>
            <a:r>
              <a:rPr lang="zh-CN" altLang="en-US" sz="2100" b="0" dirty="0">
                <a:solidFill>
                  <a:srgbClr val="FF0000"/>
                </a:solidFill>
                <a:latin typeface="Times New Roman" panose="02020603050405020304" pitchFamily="18" charset="0"/>
                <a:cs typeface="Times New Roman" panose="02020603050405020304" pitchFamily="18" charset="0"/>
              </a:rPr>
              <a:t>名词</a:t>
            </a:r>
            <a:r>
              <a:rPr lang="zh-CN" altLang="en-US" sz="2100" b="0" dirty="0">
                <a:latin typeface="Times New Roman" panose="02020603050405020304" pitchFamily="18" charset="0"/>
                <a:cs typeface="Times New Roman" panose="02020603050405020304" pitchFamily="18" charset="0"/>
              </a:rPr>
              <a:t>做主语）</a:t>
            </a:r>
            <a:endParaRPr lang="zh-CN" altLang="en-US" sz="2100" b="0" dirty="0">
              <a:latin typeface="Times New Roman" panose="02020603050405020304" pitchFamily="18" charset="0"/>
              <a:cs typeface="Times New Roman" panose="02020603050405020304" pitchFamily="18" charset="0"/>
            </a:endParaRPr>
          </a:p>
          <a:p>
            <a:pPr marL="0" indent="0">
              <a:buNone/>
            </a:pPr>
            <a:r>
              <a:rPr lang="zh-CN" altLang="en-US" sz="2100" b="0" dirty="0">
                <a:solidFill>
                  <a:srgbClr val="FF0000"/>
                </a:solidFill>
                <a:latin typeface="Times New Roman" panose="02020603050405020304" pitchFamily="18" charset="0"/>
                <a:cs typeface="Times New Roman" panose="02020603050405020304" pitchFamily="18" charset="0"/>
              </a:rPr>
              <a:t>He</a:t>
            </a:r>
            <a:r>
              <a:rPr lang="zh-CN" altLang="en-US" sz="2100" b="0" dirty="0">
                <a:latin typeface="Times New Roman" panose="02020603050405020304" pitchFamily="18" charset="0"/>
                <a:cs typeface="Times New Roman" panose="02020603050405020304" pitchFamily="18" charset="0"/>
              </a:rPr>
              <a:t> will take you to the hospital.  他会带你去医院（</a:t>
            </a:r>
            <a:r>
              <a:rPr lang="zh-CN" altLang="en-US" sz="2100" b="0" dirty="0">
                <a:solidFill>
                  <a:srgbClr val="FF0000"/>
                </a:solidFill>
                <a:latin typeface="Times New Roman" panose="02020603050405020304" pitchFamily="18" charset="0"/>
                <a:cs typeface="Times New Roman" panose="02020603050405020304" pitchFamily="18" charset="0"/>
              </a:rPr>
              <a:t>代词</a:t>
            </a:r>
            <a:r>
              <a:rPr lang="zh-CN" altLang="en-US" sz="2100" b="0" dirty="0">
                <a:latin typeface="Times New Roman" panose="02020603050405020304" pitchFamily="18" charset="0"/>
                <a:cs typeface="Times New Roman" panose="02020603050405020304" pitchFamily="18" charset="0"/>
              </a:rPr>
              <a:t>做主语）</a:t>
            </a:r>
            <a:endParaRPr lang="zh-CN" altLang="en-US" sz="2100" b="0" dirty="0">
              <a:latin typeface="Times New Roman" panose="02020603050405020304" pitchFamily="18" charset="0"/>
              <a:cs typeface="Times New Roman" panose="02020603050405020304" pitchFamily="18" charset="0"/>
            </a:endParaRPr>
          </a:p>
          <a:p>
            <a:pPr marL="0" indent="0">
              <a:buNone/>
            </a:pPr>
            <a:r>
              <a:rPr lang="en-US" altLang="zh-CN" sz="2100" b="0" dirty="0">
                <a:solidFill>
                  <a:srgbClr val="FF0000"/>
                </a:solidFill>
                <a:latin typeface="Times New Roman" panose="02020603050405020304" pitchFamily="18" charset="0"/>
                <a:cs typeface="Times New Roman" panose="02020603050405020304" pitchFamily="18" charset="0"/>
              </a:rPr>
              <a:t>To see</a:t>
            </a:r>
            <a:r>
              <a:rPr lang="en-US" altLang="zh-CN" sz="2100" b="0" dirty="0">
                <a:latin typeface="Times New Roman" panose="02020603050405020304" pitchFamily="18" charset="0"/>
                <a:cs typeface="Times New Roman" panose="02020603050405020304" pitchFamily="18" charset="0"/>
              </a:rPr>
              <a:t> is to believe. </a:t>
            </a:r>
            <a:r>
              <a:rPr lang="zh-CN" altLang="en-US" sz="2100" b="0" dirty="0">
                <a:latin typeface="Times New Roman" panose="02020603050405020304" pitchFamily="18" charset="0"/>
                <a:cs typeface="Times New Roman" panose="02020603050405020304" pitchFamily="18" charset="0"/>
              </a:rPr>
              <a:t>眼见为实 （</a:t>
            </a:r>
            <a:r>
              <a:rPr lang="zh-CN" altLang="en-US" sz="2100" b="0" dirty="0">
                <a:solidFill>
                  <a:srgbClr val="FF0000"/>
                </a:solidFill>
                <a:latin typeface="Times New Roman" panose="02020603050405020304" pitchFamily="18" charset="0"/>
                <a:cs typeface="Times New Roman" panose="02020603050405020304" pitchFamily="18" charset="0"/>
              </a:rPr>
              <a:t>动词不定式</a:t>
            </a:r>
            <a:r>
              <a:rPr lang="zh-CN" altLang="en-US" sz="2100" b="0" dirty="0">
                <a:latin typeface="Times New Roman" panose="02020603050405020304" pitchFamily="18" charset="0"/>
                <a:cs typeface="Times New Roman" panose="02020603050405020304" pitchFamily="18" charset="0"/>
              </a:rPr>
              <a:t>做主语）</a:t>
            </a:r>
            <a:endParaRPr lang="zh-CN" altLang="en-US" sz="2100" b="0" dirty="0">
              <a:latin typeface="Times New Roman" panose="02020603050405020304" pitchFamily="18" charset="0"/>
              <a:cs typeface="Times New Roman" panose="02020603050405020304" pitchFamily="18" charset="0"/>
            </a:endParaRPr>
          </a:p>
          <a:p>
            <a:pPr marL="0" indent="0">
              <a:buNone/>
            </a:pPr>
            <a:r>
              <a:rPr lang="en-US" altLang="zh-CN" sz="2100" b="0" dirty="0">
                <a:latin typeface="Times New Roman" panose="02020603050405020304" pitchFamily="18" charset="0"/>
                <a:cs typeface="Times New Roman" panose="02020603050405020304" pitchFamily="18" charset="0"/>
              </a:rPr>
              <a:t>2. </a:t>
            </a:r>
            <a:r>
              <a:rPr lang="zh-CN" altLang="en-US" sz="2100" b="0" dirty="0">
                <a:latin typeface="Times New Roman" panose="02020603050405020304" pitchFamily="18" charset="0"/>
                <a:cs typeface="Times New Roman" panose="02020603050405020304" pitchFamily="18" charset="0"/>
                <a:sym typeface="+mn-ea"/>
              </a:rPr>
              <a:t>谓语 </a:t>
            </a:r>
            <a:endParaRPr lang="zh-CN" altLang="en-US" sz="2100" b="0" dirty="0">
              <a:latin typeface="Times New Roman" panose="02020603050405020304" pitchFamily="18" charset="0"/>
              <a:cs typeface="Times New Roman" panose="02020603050405020304" pitchFamily="18" charset="0"/>
            </a:endParaRPr>
          </a:p>
          <a:p>
            <a:pPr marL="0" indent="0">
              <a:buNone/>
            </a:pPr>
            <a:r>
              <a:rPr lang="zh-CN" altLang="en-US" sz="2100" b="0" dirty="0">
                <a:latin typeface="Times New Roman" panose="02020603050405020304" pitchFamily="18" charset="0"/>
                <a:cs typeface="Times New Roman" panose="02020603050405020304" pitchFamily="18" charset="0"/>
                <a:sym typeface="+mn-ea"/>
              </a:rPr>
              <a:t>谓语动词是说明主语动作或状态的句子成分。</a:t>
            </a:r>
            <a:endParaRPr lang="zh-CN" altLang="en-US" sz="2100" b="0" dirty="0">
              <a:latin typeface="Times New Roman" panose="02020603050405020304" pitchFamily="18" charset="0"/>
              <a:cs typeface="Times New Roman" panose="02020603050405020304" pitchFamily="18" charset="0"/>
              <a:sym typeface="+mn-ea"/>
            </a:endParaRPr>
          </a:p>
          <a:p>
            <a:pPr marL="0" indent="0">
              <a:buNone/>
            </a:pPr>
            <a:r>
              <a:rPr lang="zh-CN" altLang="en-US" sz="2100" b="0" dirty="0">
                <a:latin typeface="Times New Roman" panose="02020603050405020304" pitchFamily="18" charset="0"/>
                <a:cs typeface="Times New Roman" panose="02020603050405020304" pitchFamily="18" charset="0"/>
                <a:sym typeface="+mn-ea"/>
              </a:rPr>
              <a:t>be、become、seem</a:t>
            </a:r>
            <a:endParaRPr lang="zh-CN" altLang="en-US" sz="2100" b="0" dirty="0">
              <a:latin typeface="Times New Roman" panose="02020603050405020304" pitchFamily="18" charset="0"/>
              <a:cs typeface="Times New Roman" panose="02020603050405020304" pitchFamily="18" charset="0"/>
              <a:sym typeface="+mn-ea"/>
            </a:endParaRPr>
          </a:p>
          <a:p>
            <a:pPr marL="0" indent="0">
              <a:buNone/>
            </a:pPr>
            <a:r>
              <a:rPr lang="en-US" altLang="zh-CN" sz="2100" b="0" dirty="0">
                <a:latin typeface="Times New Roman" panose="02020603050405020304" pitchFamily="18" charset="0"/>
                <a:cs typeface="Times New Roman" panose="02020603050405020304" pitchFamily="18" charset="0"/>
                <a:sym typeface="+mn-ea"/>
              </a:rPr>
              <a:t>Action </a:t>
            </a:r>
            <a:r>
              <a:rPr lang="en-US" altLang="zh-CN" sz="2100" b="0" dirty="0">
                <a:solidFill>
                  <a:srgbClr val="FF0000"/>
                </a:solidFill>
                <a:latin typeface="Times New Roman" panose="02020603050405020304" pitchFamily="18" charset="0"/>
                <a:cs typeface="Times New Roman" panose="02020603050405020304" pitchFamily="18" charset="0"/>
                <a:sym typeface="+mn-ea"/>
              </a:rPr>
              <a:t>speaks</a:t>
            </a:r>
            <a:r>
              <a:rPr lang="en-US" altLang="zh-CN" sz="2100" b="0" dirty="0">
                <a:latin typeface="Times New Roman" panose="02020603050405020304" pitchFamily="18" charset="0"/>
                <a:cs typeface="Times New Roman" panose="02020603050405020304" pitchFamily="18" charset="0"/>
                <a:sym typeface="+mn-ea"/>
              </a:rPr>
              <a:t> louder than words.  </a:t>
            </a:r>
            <a:r>
              <a:rPr lang="zh-CN" altLang="en-US" sz="2100" b="0" dirty="0">
                <a:latin typeface="Times New Roman" panose="02020603050405020304" pitchFamily="18" charset="0"/>
                <a:cs typeface="Times New Roman" panose="02020603050405020304" pitchFamily="18" charset="0"/>
                <a:sym typeface="+mn-ea"/>
              </a:rPr>
              <a:t>百说不如一做。</a:t>
            </a:r>
            <a:endParaRPr lang="en-US" altLang="zh-CN" sz="2100" b="0" dirty="0">
              <a:solidFill>
                <a:schemeClr val="tx1"/>
              </a:solidFill>
              <a:latin typeface="Times New Roman" panose="02020603050405020304" pitchFamily="18" charset="0"/>
              <a:cs typeface="Times New Roman" panose="02020603050405020304" pitchFamily="18" charset="0"/>
            </a:endParaRPr>
          </a:p>
          <a:p>
            <a:pPr marL="0" indent="0">
              <a:buNone/>
            </a:pPr>
            <a:r>
              <a:rPr lang="en-US" altLang="zh-CN" sz="2100" b="0" dirty="0">
                <a:latin typeface="Times New Roman" panose="02020603050405020304" pitchFamily="18" charset="0"/>
                <a:cs typeface="Times New Roman" panose="02020603050405020304" pitchFamily="18" charset="0"/>
                <a:sym typeface="+mn-ea"/>
              </a:rPr>
              <a:t>Tom </a:t>
            </a:r>
            <a:r>
              <a:rPr lang="en-US" altLang="zh-CN" sz="2100" b="0" dirty="0">
                <a:solidFill>
                  <a:srgbClr val="FF0000"/>
                </a:solidFill>
                <a:latin typeface="Times New Roman" panose="02020603050405020304" pitchFamily="18" charset="0"/>
                <a:cs typeface="Times New Roman" panose="02020603050405020304" pitchFamily="18" charset="0"/>
                <a:sym typeface="+mn-ea"/>
              </a:rPr>
              <a:t>was</a:t>
            </a:r>
            <a:r>
              <a:rPr lang="en-US" altLang="zh-CN" sz="2100" b="0" dirty="0">
                <a:latin typeface="Times New Roman" panose="02020603050405020304" pitchFamily="18" charset="0"/>
                <a:cs typeface="Times New Roman" panose="02020603050405020304" pitchFamily="18" charset="0"/>
                <a:sym typeface="+mn-ea"/>
              </a:rPr>
              <a:t> very sick at heart.  </a:t>
            </a:r>
            <a:r>
              <a:rPr lang="zh-CN" altLang="en-US" sz="2100" b="0" dirty="0">
                <a:latin typeface="Times New Roman" panose="02020603050405020304" pitchFamily="18" charset="0"/>
                <a:cs typeface="Times New Roman" panose="02020603050405020304" pitchFamily="18" charset="0"/>
                <a:sym typeface="+mn-ea"/>
              </a:rPr>
              <a:t>汤姆心里非常难过。</a:t>
            </a:r>
            <a:endParaRPr lang="en-US" altLang="zh-CN" sz="2100" b="0" dirty="0">
              <a:latin typeface="Times New Roman" panose="02020603050405020304" pitchFamily="18" charset="0"/>
              <a:cs typeface="Times New Roman" panose="02020603050405020304" pitchFamily="18" charset="0"/>
            </a:endParaRPr>
          </a:p>
          <a:p>
            <a:pPr marL="0" indent="0">
              <a:buNone/>
            </a:pPr>
            <a:endParaRPr lang="zh-CN" altLang="en-US" sz="2100" b="0" dirty="0">
              <a:latin typeface="Times New Roman" panose="02020603050405020304" pitchFamily="18" charset="0"/>
              <a:cs typeface="Times New Roman" panose="02020603050405020304" pitchFamily="18" charset="0"/>
            </a:endParaRPr>
          </a:p>
          <a:p>
            <a:pPr marL="0" indent="0">
              <a:buNone/>
            </a:pPr>
            <a:endParaRPr lang="zh-CN" altLang="en-US" sz="2100" b="0" dirty="0">
              <a:latin typeface="Times New Roman" panose="02020603050405020304" pitchFamily="18" charset="0"/>
              <a:cs typeface="Times New Roman" panose="02020603050405020304" pitchFamily="18" charset="0"/>
            </a:endParaRPr>
          </a:p>
          <a:p>
            <a:pPr marL="0" indent="0">
              <a:buNone/>
            </a:pPr>
            <a:endParaRPr lang="zh-CN" altLang="en-US" sz="2100" b="0" dirty="0">
              <a:latin typeface="Times New Roman" panose="02020603050405020304" pitchFamily="18" charset="0"/>
              <a:cs typeface="Times New Roman" panose="02020603050405020304" pitchFamily="18" charset="0"/>
            </a:endParaRPr>
          </a:p>
          <a:p>
            <a:pPr marL="0" indent="0">
              <a:buNone/>
            </a:pPr>
            <a:endParaRPr lang="en-US" altLang="zh-CN" sz="2100" b="0" dirty="0">
              <a:latin typeface="Times New Roman" panose="02020603050405020304" pitchFamily="18" charset="0"/>
              <a:cs typeface="Times New Roman" panose="02020603050405020304" pitchFamily="18" charset="0"/>
            </a:endParaRPr>
          </a:p>
        </p:txBody>
      </p:sp>
      <p:sp>
        <p:nvSpPr>
          <p:cNvPr id="4" name="标题 3"/>
          <p:cNvSpPr>
            <a:spLocks noGrp="1"/>
          </p:cNvSpPr>
          <p:nvPr>
            <p:ph type="title"/>
          </p:nvPr>
        </p:nvSpPr>
        <p:spPr/>
        <p:txBody>
          <a:bodyPr/>
          <a:lstStyle/>
          <a:p>
            <a:r>
              <a:rPr lang="zh-CN" altLang="en-US" dirty="0" smtClean="0">
                <a:latin typeface="Times New Roman" panose="02020603050405020304" pitchFamily="18" charset="0"/>
                <a:cs typeface="Times New Roman" panose="02020603050405020304" pitchFamily="18" charset="0"/>
                <a:sym typeface="+mn-ea"/>
              </a:rPr>
              <a:t>英文句子成分</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5290" y="857250"/>
            <a:ext cx="8765540" cy="5143500"/>
          </a:xfrm>
        </p:spPr>
        <p:txBody>
          <a:bodyPr/>
          <a:lstStyle/>
          <a:p>
            <a:pPr marL="0" indent="0">
              <a:lnSpc>
                <a:spcPct val="150000"/>
              </a:lnSpc>
              <a:buNone/>
            </a:pPr>
            <a:r>
              <a:rPr lang="en-US" altLang="zh-CN" sz="2100" b="0" dirty="0">
                <a:latin typeface="Times New Roman" panose="02020603050405020304" pitchFamily="18" charset="0"/>
                <a:cs typeface="Times New Roman" panose="02020603050405020304" pitchFamily="18" charset="0"/>
              </a:rPr>
              <a:t>3. </a:t>
            </a:r>
            <a:r>
              <a:rPr lang="zh-CN" altLang="en-US" sz="2100" b="0" dirty="0">
                <a:latin typeface="Times New Roman" panose="02020603050405020304" pitchFamily="18" charset="0"/>
                <a:cs typeface="Times New Roman" panose="02020603050405020304" pitchFamily="18" charset="0"/>
              </a:rPr>
              <a:t>表语 </a:t>
            </a:r>
            <a:endParaRPr lang="zh-CN" altLang="en-US" sz="2100" b="0" dirty="0">
              <a:latin typeface="Times New Roman" panose="02020603050405020304" pitchFamily="18" charset="0"/>
              <a:cs typeface="Times New Roman" panose="02020603050405020304" pitchFamily="18" charset="0"/>
            </a:endParaRPr>
          </a:p>
          <a:p>
            <a:pPr marL="0" indent="0">
              <a:lnSpc>
                <a:spcPct val="150000"/>
              </a:lnSpc>
              <a:buNone/>
            </a:pPr>
            <a:r>
              <a:rPr lang="zh-CN" altLang="en-US" sz="2100" b="0" dirty="0">
                <a:latin typeface="Times New Roman" panose="02020603050405020304" pitchFamily="18" charset="0"/>
                <a:cs typeface="Times New Roman" panose="02020603050405020304" pitchFamily="18" charset="0"/>
              </a:rPr>
              <a:t>说明主语的身份特征状态，</a:t>
            </a:r>
            <a:r>
              <a:rPr lang="zh-CN" altLang="en-US" sz="2100" b="0" dirty="0">
                <a:solidFill>
                  <a:srgbClr val="FF0000"/>
                </a:solidFill>
                <a:latin typeface="Times New Roman" panose="02020603050405020304" pitchFamily="18" charset="0"/>
                <a:cs typeface="Times New Roman" panose="02020603050405020304" pitchFamily="18" charset="0"/>
              </a:rPr>
              <a:t>位于</a:t>
            </a:r>
            <a:r>
              <a:rPr lang="en-US" altLang="zh-CN" sz="2100" b="0" dirty="0">
                <a:solidFill>
                  <a:srgbClr val="FF0000"/>
                </a:solidFill>
                <a:latin typeface="Times New Roman" panose="02020603050405020304" pitchFamily="18" charset="0"/>
                <a:cs typeface="Times New Roman" panose="02020603050405020304" pitchFamily="18" charset="0"/>
              </a:rPr>
              <a:t>be</a:t>
            </a:r>
            <a:r>
              <a:rPr lang="zh-CN" altLang="en-US" sz="2100" b="0" dirty="0">
                <a:solidFill>
                  <a:srgbClr val="FF0000"/>
                </a:solidFill>
                <a:latin typeface="Times New Roman" panose="02020603050405020304" pitchFamily="18" charset="0"/>
                <a:cs typeface="Times New Roman" panose="02020603050405020304" pitchFamily="18" charset="0"/>
              </a:rPr>
              <a:t>之后。</a:t>
            </a:r>
            <a:endParaRPr lang="zh-CN" altLang="en-US" sz="2100" b="0" dirty="0">
              <a:solidFill>
                <a:srgbClr val="FF0000"/>
              </a:solidFill>
              <a:latin typeface="Times New Roman" panose="02020603050405020304" pitchFamily="18" charset="0"/>
              <a:cs typeface="Times New Roman" panose="02020603050405020304" pitchFamily="18" charset="0"/>
            </a:endParaRPr>
          </a:p>
          <a:p>
            <a:pPr marL="0" indent="0">
              <a:lnSpc>
                <a:spcPct val="150000"/>
              </a:lnSpc>
              <a:buNone/>
            </a:pPr>
            <a:r>
              <a:rPr lang="en-US" altLang="zh-CN" sz="2100" b="0" u="sng" dirty="0">
                <a:solidFill>
                  <a:schemeClr val="tx1"/>
                </a:solidFill>
                <a:latin typeface="Times New Roman" panose="02020603050405020304" pitchFamily="18" charset="0"/>
                <a:cs typeface="Times New Roman" panose="02020603050405020304" pitchFamily="18" charset="0"/>
              </a:rPr>
              <a:t>My father</a:t>
            </a:r>
            <a:r>
              <a:rPr lang="en-US" altLang="zh-CN" sz="2100" b="0" dirty="0">
                <a:solidFill>
                  <a:schemeClr val="tx1"/>
                </a:solidFill>
                <a:latin typeface="Times New Roman" panose="02020603050405020304" pitchFamily="18" charset="0"/>
                <a:cs typeface="Times New Roman" panose="02020603050405020304" pitchFamily="18" charset="0"/>
              </a:rPr>
              <a:t> </a:t>
            </a:r>
            <a:r>
              <a:rPr lang="en-US" altLang="zh-CN" sz="2100" b="0" u="sng" dirty="0">
                <a:solidFill>
                  <a:schemeClr val="tx1"/>
                </a:solidFill>
                <a:latin typeface="Times New Roman" panose="02020603050405020304" pitchFamily="18" charset="0"/>
                <a:cs typeface="Times New Roman" panose="02020603050405020304" pitchFamily="18" charset="0"/>
              </a:rPr>
              <a:t>is</a:t>
            </a:r>
            <a:r>
              <a:rPr lang="en-US" altLang="zh-CN" sz="2100" b="0" dirty="0">
                <a:solidFill>
                  <a:schemeClr val="tx1"/>
                </a:solidFill>
                <a:latin typeface="Times New Roman" panose="02020603050405020304" pitchFamily="18" charset="0"/>
                <a:cs typeface="Times New Roman" panose="02020603050405020304" pitchFamily="18" charset="0"/>
              </a:rPr>
              <a:t> </a:t>
            </a:r>
            <a:r>
              <a:rPr lang="en-US" altLang="zh-CN" sz="2100" b="0" u="sng" dirty="0">
                <a:solidFill>
                  <a:srgbClr val="FF0000"/>
                </a:solidFill>
                <a:latin typeface="Times New Roman" panose="02020603050405020304" pitchFamily="18" charset="0"/>
                <a:cs typeface="Times New Roman" panose="02020603050405020304" pitchFamily="18" charset="0"/>
              </a:rPr>
              <a:t>a professor   </a:t>
            </a:r>
            <a:r>
              <a:rPr lang="zh-CN" altLang="en-US" sz="2100" b="0" dirty="0">
                <a:solidFill>
                  <a:schemeClr val="tx1"/>
                </a:solidFill>
                <a:latin typeface="Times New Roman" panose="02020603050405020304" pitchFamily="18" charset="0"/>
                <a:cs typeface="Times New Roman" panose="02020603050405020304" pitchFamily="18" charset="0"/>
              </a:rPr>
              <a:t>我的父亲是一名教授</a:t>
            </a:r>
            <a:endParaRPr lang="zh-CN" altLang="en-US" sz="2100" b="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zh-CN" altLang="en-US" sz="2100" b="0" dirty="0">
                <a:solidFill>
                  <a:schemeClr val="tx1"/>
                </a:solidFill>
                <a:latin typeface="Times New Roman" panose="02020603050405020304" pitchFamily="18" charset="0"/>
                <a:cs typeface="Times New Roman" panose="02020603050405020304" pitchFamily="18" charset="0"/>
              </a:rPr>
              <a:t> </a:t>
            </a:r>
            <a:r>
              <a:rPr lang="en-US" altLang="zh-CN" sz="2100" b="0" u="sng" dirty="0">
                <a:solidFill>
                  <a:schemeClr val="tx1"/>
                </a:solidFill>
                <a:latin typeface="Times New Roman" panose="02020603050405020304" pitchFamily="18" charset="0"/>
                <a:cs typeface="Times New Roman" panose="02020603050405020304" pitchFamily="18" charset="0"/>
              </a:rPr>
              <a:t>The match</a:t>
            </a:r>
            <a:r>
              <a:rPr lang="en-US" altLang="zh-CN" sz="2100" b="0" dirty="0">
                <a:solidFill>
                  <a:schemeClr val="tx1"/>
                </a:solidFill>
                <a:latin typeface="Times New Roman" panose="02020603050405020304" pitchFamily="18" charset="0"/>
                <a:cs typeface="Times New Roman" panose="02020603050405020304" pitchFamily="18" charset="0"/>
              </a:rPr>
              <a:t> </a:t>
            </a:r>
            <a:r>
              <a:rPr lang="en-US" altLang="zh-CN" sz="2100" b="0" u="sng" dirty="0">
                <a:solidFill>
                  <a:schemeClr val="tx1"/>
                </a:solidFill>
                <a:latin typeface="Times New Roman" panose="02020603050405020304" pitchFamily="18" charset="0"/>
                <a:cs typeface="Times New Roman" panose="02020603050405020304" pitchFamily="18" charset="0"/>
              </a:rPr>
              <a:t>is</a:t>
            </a:r>
            <a:r>
              <a:rPr lang="en-US" altLang="zh-CN" sz="2100" b="0" dirty="0">
                <a:solidFill>
                  <a:schemeClr val="tx1"/>
                </a:solidFill>
                <a:latin typeface="Times New Roman" panose="02020603050405020304" pitchFamily="18" charset="0"/>
                <a:cs typeface="Times New Roman" panose="02020603050405020304" pitchFamily="18" charset="0"/>
              </a:rPr>
              <a:t> </a:t>
            </a:r>
            <a:r>
              <a:rPr lang="en-US" altLang="zh-CN" sz="2100" b="0" u="sng" dirty="0">
                <a:solidFill>
                  <a:srgbClr val="FF0000"/>
                </a:solidFill>
                <a:latin typeface="Times New Roman" panose="02020603050405020304" pitchFamily="18" charset="0"/>
                <a:cs typeface="Times New Roman" panose="02020603050405020304" pitchFamily="18" charset="0"/>
              </a:rPr>
              <a:t>very exciting   </a:t>
            </a:r>
            <a:r>
              <a:rPr lang="zh-CN" altLang="en-US" sz="2100" b="0" dirty="0">
                <a:solidFill>
                  <a:schemeClr val="tx1"/>
                </a:solidFill>
                <a:latin typeface="Times New Roman" panose="02020603050405020304" pitchFamily="18" charset="0"/>
                <a:cs typeface="Times New Roman" panose="02020603050405020304" pitchFamily="18" charset="0"/>
              </a:rPr>
              <a:t>比赛变得很刺激</a:t>
            </a:r>
            <a:endParaRPr lang="zh-CN" altLang="en-US" sz="2100" b="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endParaRPr lang="zh-CN" altLang="en-US" sz="2100" b="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en-US" altLang="zh-CN" sz="2100" b="0" dirty="0" smtClean="0">
                <a:cs typeface="黑体" panose="02010609060101010101" pitchFamily="2" charset="-122"/>
                <a:sym typeface="+mn-ea"/>
              </a:rPr>
              <a:t>4.</a:t>
            </a:r>
            <a:r>
              <a:rPr lang="zh-CN" altLang="en-US" sz="2100" b="0" dirty="0" smtClean="0">
                <a:cs typeface="黑体" panose="02010609060101010101" pitchFamily="2" charset="-122"/>
                <a:sym typeface="+mn-ea"/>
              </a:rPr>
              <a:t>宾语</a:t>
            </a:r>
            <a:endParaRPr lang="zh-CN" altLang="en-US" sz="2100" b="0" dirty="0" smtClean="0">
              <a:cs typeface="黑体" panose="02010609060101010101" pitchFamily="2" charset="-122"/>
            </a:endParaRPr>
          </a:p>
          <a:p>
            <a:pPr marL="0" indent="0">
              <a:lnSpc>
                <a:spcPct val="150000"/>
              </a:lnSpc>
              <a:buNone/>
            </a:pPr>
            <a:r>
              <a:rPr lang="zh-CN" altLang="en-US" sz="2100" b="0" dirty="0" smtClean="0">
                <a:cs typeface="黑体" panose="02010609060101010101" pitchFamily="2" charset="-122"/>
                <a:sym typeface="+mn-ea"/>
              </a:rPr>
              <a:t>宾语是动作的承受者，一般放在及物</a:t>
            </a:r>
            <a:r>
              <a:rPr lang="zh-CN" altLang="en-US" sz="2100" b="0" dirty="0" smtClean="0">
                <a:solidFill>
                  <a:srgbClr val="FF0000"/>
                </a:solidFill>
                <a:cs typeface="黑体" panose="02010609060101010101" pitchFamily="2" charset="-122"/>
                <a:sym typeface="+mn-ea"/>
              </a:rPr>
              <a:t>动词之后。</a:t>
            </a:r>
            <a:endParaRPr lang="zh-CN" altLang="en-US" sz="2100" b="0" dirty="0" smtClean="0">
              <a:solidFill>
                <a:srgbClr val="FF0000"/>
              </a:solidFill>
              <a:cs typeface="黑体" panose="02010609060101010101" pitchFamily="2" charset="-122"/>
            </a:endParaRPr>
          </a:p>
          <a:p>
            <a:pPr marL="0" indent="0">
              <a:lnSpc>
                <a:spcPct val="150000"/>
              </a:lnSpc>
              <a:buNone/>
            </a:pPr>
            <a:r>
              <a:rPr lang="en-US" altLang="zh-CN" sz="2100" b="0" dirty="0" smtClean="0">
                <a:latin typeface="Times New Roman" panose="02020603050405020304" pitchFamily="18" charset="0"/>
                <a:ea typeface="+mj-ea"/>
                <a:cs typeface="Times New Roman" panose="02020603050405020304" pitchFamily="18" charset="0"/>
                <a:sym typeface="+mn-ea"/>
              </a:rPr>
              <a:t>She covered </a:t>
            </a:r>
            <a:r>
              <a:rPr lang="en-US" altLang="zh-CN" sz="2100" b="0" dirty="0" smtClean="0">
                <a:solidFill>
                  <a:srgbClr val="FF0000"/>
                </a:solidFill>
                <a:latin typeface="Times New Roman" panose="02020603050405020304" pitchFamily="18" charset="0"/>
                <a:ea typeface="+mj-ea"/>
                <a:cs typeface="Times New Roman" panose="02020603050405020304" pitchFamily="18" charset="0"/>
                <a:sym typeface="+mn-ea"/>
              </a:rPr>
              <a:t>her face</a:t>
            </a:r>
            <a:r>
              <a:rPr lang="en-US" altLang="zh-CN" sz="2100" b="0" dirty="0" smtClean="0">
                <a:latin typeface="Times New Roman" panose="02020603050405020304" pitchFamily="18" charset="0"/>
                <a:ea typeface="+mj-ea"/>
                <a:cs typeface="Times New Roman" panose="02020603050405020304" pitchFamily="18" charset="0"/>
                <a:sym typeface="+mn-ea"/>
              </a:rPr>
              <a:t> with her hands. </a:t>
            </a:r>
            <a:r>
              <a:rPr lang="zh-CN" altLang="en-US" sz="2100" b="0" dirty="0" smtClean="0">
                <a:latin typeface="Times New Roman" panose="02020603050405020304" pitchFamily="18" charset="0"/>
                <a:ea typeface="+mj-ea"/>
                <a:cs typeface="Times New Roman" panose="02020603050405020304" pitchFamily="18" charset="0"/>
                <a:sym typeface="+mn-ea"/>
              </a:rPr>
              <a:t>她用双手蒙住脸。</a:t>
            </a:r>
            <a:endParaRPr lang="zh-CN" altLang="en-US" sz="2100" b="0" dirty="0" smtClean="0">
              <a:latin typeface="Times New Roman" panose="02020603050405020304" pitchFamily="18" charset="0"/>
              <a:ea typeface="+mj-ea"/>
              <a:cs typeface="Times New Roman" panose="02020603050405020304" pitchFamily="18" charset="0"/>
            </a:endParaRPr>
          </a:p>
          <a:p>
            <a:pPr marL="0" indent="0">
              <a:lnSpc>
                <a:spcPct val="150000"/>
              </a:lnSpc>
              <a:buNone/>
            </a:pPr>
            <a:r>
              <a:rPr lang="en-US" altLang="zh-CN" sz="2100" b="0" dirty="0" smtClean="0">
                <a:latin typeface="Times New Roman" panose="02020603050405020304" pitchFamily="18" charset="0"/>
                <a:ea typeface="+mj-ea"/>
                <a:cs typeface="Times New Roman" panose="02020603050405020304" pitchFamily="18" charset="0"/>
                <a:sym typeface="+mn-ea"/>
              </a:rPr>
              <a:t>Give me </a:t>
            </a:r>
            <a:r>
              <a:rPr lang="en-US" altLang="zh-CN" sz="2100" b="0" dirty="0" smtClean="0">
                <a:solidFill>
                  <a:srgbClr val="FF0000"/>
                </a:solidFill>
                <a:latin typeface="Times New Roman" panose="02020603050405020304" pitchFamily="18" charset="0"/>
                <a:ea typeface="+mj-ea"/>
                <a:cs typeface="Times New Roman" panose="02020603050405020304" pitchFamily="18" charset="0"/>
                <a:sym typeface="+mn-ea"/>
              </a:rPr>
              <a:t>four apples</a:t>
            </a:r>
            <a:r>
              <a:rPr lang="en-US" altLang="zh-CN" sz="2100" b="0" dirty="0" smtClean="0">
                <a:latin typeface="Times New Roman" panose="02020603050405020304" pitchFamily="18" charset="0"/>
                <a:ea typeface="+mj-ea"/>
                <a:cs typeface="Times New Roman" panose="02020603050405020304" pitchFamily="18" charset="0"/>
                <a:sym typeface="+mn-ea"/>
              </a:rPr>
              <a:t> please.  </a:t>
            </a:r>
            <a:r>
              <a:rPr lang="zh-CN" altLang="en-US" sz="2100" b="0" dirty="0" smtClean="0">
                <a:latin typeface="Times New Roman" panose="02020603050405020304" pitchFamily="18" charset="0"/>
                <a:ea typeface="+mj-ea"/>
                <a:cs typeface="Times New Roman" panose="02020603050405020304" pitchFamily="18" charset="0"/>
                <a:sym typeface="+mn-ea"/>
              </a:rPr>
              <a:t>请给我四个苹果。</a:t>
            </a:r>
            <a:endParaRPr lang="zh-CN" altLang="en-US" sz="2100" b="0" dirty="0">
              <a:solidFill>
                <a:schemeClr val="tx1"/>
              </a:solidFill>
              <a:latin typeface="Times New Roman" panose="02020603050405020304" pitchFamily="18" charset="0"/>
              <a:cs typeface="Times New Roman" panose="02020603050405020304" pitchFamily="18" charset="0"/>
            </a:endParaRPr>
          </a:p>
        </p:txBody>
      </p:sp>
      <p:sp>
        <p:nvSpPr>
          <p:cNvPr id="4" name="标题 3"/>
          <p:cNvSpPr>
            <a:spLocks noGrp="1"/>
          </p:cNvSpPr>
          <p:nvPr>
            <p:ph type="title"/>
          </p:nvPr>
        </p:nvSpPr>
        <p:spPr/>
        <p:txBody>
          <a:bodyPr/>
          <a:lstStyle/>
          <a:p>
            <a:r>
              <a:rPr lang="en-US" altLang="zh-CN" dirty="0" smtClean="0"/>
              <a:t> </a:t>
            </a:r>
            <a:endParaRPr lang="zh-CN" altLang="en-US"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815" y="929005"/>
            <a:ext cx="8789670" cy="5143500"/>
          </a:xfrm>
        </p:spPr>
        <p:txBody>
          <a:bodyPr/>
          <a:lstStyle/>
          <a:p>
            <a:pPr marL="0" indent="0">
              <a:buNone/>
            </a:pPr>
            <a:r>
              <a:rPr lang="en-US" altLang="zh-CN" b="0" dirty="0">
                <a:latin typeface="Times New Roman" panose="02020603050405020304" pitchFamily="18" charset="0"/>
                <a:cs typeface="Times New Roman" panose="02020603050405020304" pitchFamily="18" charset="0"/>
              </a:rPr>
              <a:t>5. </a:t>
            </a:r>
            <a:r>
              <a:rPr lang="zh-CN" altLang="en-US" b="0" dirty="0">
                <a:latin typeface="Times New Roman" panose="02020603050405020304" pitchFamily="18" charset="0"/>
                <a:cs typeface="Times New Roman" panose="02020603050405020304" pitchFamily="18" charset="0"/>
              </a:rPr>
              <a:t>定语 </a:t>
            </a:r>
            <a:endParaRPr lang="zh-CN" altLang="en-US" b="0" dirty="0">
              <a:latin typeface="Times New Roman" panose="02020603050405020304" pitchFamily="18" charset="0"/>
              <a:cs typeface="Times New Roman" panose="02020603050405020304" pitchFamily="18" charset="0"/>
            </a:endParaRPr>
          </a:p>
          <a:p>
            <a:pPr marL="0" indent="0">
              <a:buNone/>
            </a:pPr>
            <a:r>
              <a:rPr lang="zh-CN" altLang="en-US" b="0" dirty="0">
                <a:latin typeface="Times New Roman" panose="02020603050405020304" pitchFamily="18" charset="0"/>
                <a:cs typeface="Times New Roman" panose="02020603050405020304" pitchFamily="18" charset="0"/>
              </a:rPr>
              <a:t>修饰名词或者代词</a:t>
            </a:r>
            <a:r>
              <a:rPr lang="en-US" altLang="zh-CN" b="0" dirty="0">
                <a:latin typeface="Times New Roman" panose="02020603050405020304" pitchFamily="18" charset="0"/>
                <a:cs typeface="Times New Roman" panose="02020603050405020304" pitchFamily="18" charset="0"/>
              </a:rPr>
              <a:t>, </a:t>
            </a:r>
            <a:r>
              <a:rPr lang="zh-CN" altLang="en-US" b="0" dirty="0">
                <a:solidFill>
                  <a:srgbClr val="FF0000"/>
                </a:solidFill>
                <a:latin typeface="Times New Roman" panose="02020603050405020304" pitchFamily="18" charset="0"/>
                <a:cs typeface="Times New Roman" panose="02020603050405020304" pitchFamily="18" charset="0"/>
              </a:rPr>
              <a:t>放在它所修饰的名词之前。</a:t>
            </a:r>
            <a:endParaRPr lang="zh-CN" altLang="en-US" b="0" dirty="0">
              <a:solidFill>
                <a:srgbClr val="FF0000"/>
              </a:solidFill>
              <a:latin typeface="Times New Roman" panose="02020603050405020304" pitchFamily="18" charset="0"/>
              <a:cs typeface="Times New Roman" panose="02020603050405020304" pitchFamily="18" charset="0"/>
            </a:endParaRPr>
          </a:p>
          <a:p>
            <a:pPr marL="0" indent="0">
              <a:buNone/>
            </a:pPr>
            <a:r>
              <a:rPr lang="en-US" altLang="zh-CN" b="0" dirty="0">
                <a:solidFill>
                  <a:schemeClr val="tx1"/>
                </a:solidFill>
                <a:latin typeface="Times New Roman" panose="02020603050405020304" pitchFamily="18" charset="0"/>
                <a:cs typeface="Times New Roman" panose="02020603050405020304" pitchFamily="18" charset="0"/>
              </a:rPr>
              <a:t>They are </a:t>
            </a:r>
            <a:r>
              <a:rPr lang="en-US" altLang="zh-CN" b="0" dirty="0">
                <a:solidFill>
                  <a:srgbClr val="FF0000"/>
                </a:solidFill>
                <a:latin typeface="Times New Roman" panose="02020603050405020304" pitchFamily="18" charset="0"/>
                <a:cs typeface="Times New Roman" panose="02020603050405020304" pitchFamily="18" charset="0"/>
              </a:rPr>
              <a:t>women</a:t>
            </a:r>
            <a:r>
              <a:rPr lang="en-US" altLang="zh-CN" b="0" dirty="0">
                <a:solidFill>
                  <a:schemeClr val="tx1"/>
                </a:solidFill>
                <a:latin typeface="Times New Roman" panose="02020603050405020304" pitchFamily="18" charset="0"/>
                <a:cs typeface="Times New Roman" panose="02020603050405020304" pitchFamily="18" charset="0"/>
              </a:rPr>
              <a:t> workers. </a:t>
            </a:r>
            <a:r>
              <a:rPr lang="zh-CN" altLang="en-US" b="0" dirty="0">
                <a:solidFill>
                  <a:schemeClr val="tx1"/>
                </a:solidFill>
                <a:latin typeface="Times New Roman" panose="02020603050405020304" pitchFamily="18" charset="0"/>
                <a:cs typeface="Times New Roman" panose="02020603050405020304" pitchFamily="18" charset="0"/>
              </a:rPr>
              <a:t>她们是女工</a:t>
            </a:r>
            <a:endParaRPr lang="zh-CN" altLang="en-US" b="0" dirty="0">
              <a:solidFill>
                <a:schemeClr val="tx1"/>
              </a:solidFill>
              <a:latin typeface="Times New Roman" panose="02020603050405020304" pitchFamily="18" charset="0"/>
              <a:cs typeface="Times New Roman" panose="02020603050405020304" pitchFamily="18" charset="0"/>
            </a:endParaRPr>
          </a:p>
          <a:p>
            <a:pPr marL="0" indent="0">
              <a:buNone/>
            </a:pPr>
            <a:r>
              <a:rPr lang="en-US" altLang="zh-CN" b="0" dirty="0">
                <a:solidFill>
                  <a:schemeClr val="tx1"/>
                </a:solidFill>
                <a:latin typeface="Times New Roman" panose="02020603050405020304" pitchFamily="18" charset="0"/>
                <a:cs typeface="Times New Roman" panose="02020603050405020304" pitchFamily="18" charset="0"/>
              </a:rPr>
              <a:t>China is a </a:t>
            </a:r>
            <a:r>
              <a:rPr lang="en-US" altLang="zh-CN" b="0" dirty="0">
                <a:solidFill>
                  <a:srgbClr val="FF0000"/>
                </a:solidFill>
                <a:latin typeface="Times New Roman" panose="02020603050405020304" pitchFamily="18" charset="0"/>
                <a:cs typeface="Times New Roman" panose="02020603050405020304" pitchFamily="18" charset="0"/>
              </a:rPr>
              <a:t>developing</a:t>
            </a:r>
            <a:r>
              <a:rPr lang="en-US" altLang="zh-CN" b="0" dirty="0">
                <a:solidFill>
                  <a:schemeClr val="tx1"/>
                </a:solidFill>
                <a:latin typeface="Times New Roman" panose="02020603050405020304" pitchFamily="18" charset="0"/>
                <a:cs typeface="Times New Roman" panose="02020603050405020304" pitchFamily="18" charset="0"/>
              </a:rPr>
              <a:t> country. </a:t>
            </a:r>
            <a:r>
              <a:rPr lang="zh-CN" altLang="en-US" b="0" dirty="0">
                <a:solidFill>
                  <a:schemeClr val="tx1"/>
                </a:solidFill>
                <a:latin typeface="Times New Roman" panose="02020603050405020304" pitchFamily="18" charset="0"/>
                <a:cs typeface="Times New Roman" panose="02020603050405020304" pitchFamily="18" charset="0"/>
              </a:rPr>
              <a:t>中国是一个发展中国家</a:t>
            </a:r>
            <a:endParaRPr lang="zh-CN" altLang="en-US" b="0" dirty="0">
              <a:solidFill>
                <a:schemeClr val="tx1"/>
              </a:solidFill>
              <a:latin typeface="Times New Roman" panose="02020603050405020304" pitchFamily="18" charset="0"/>
              <a:cs typeface="Times New Roman" panose="02020603050405020304" pitchFamily="18" charset="0"/>
            </a:endParaRPr>
          </a:p>
          <a:p>
            <a:pPr marL="0" indent="0">
              <a:buNone/>
            </a:pPr>
            <a:r>
              <a:rPr lang="en-US" altLang="zh-CN" b="0" dirty="0">
                <a:latin typeface="Times New Roman" panose="02020603050405020304" pitchFamily="18" charset="0"/>
                <a:cs typeface="Times New Roman" panose="02020603050405020304" pitchFamily="18" charset="0"/>
                <a:sym typeface="+mn-ea"/>
              </a:rPr>
              <a:t>6. </a:t>
            </a:r>
            <a:r>
              <a:rPr lang="zh-CN" altLang="en-US" b="0" dirty="0">
                <a:latin typeface="Times New Roman" panose="02020603050405020304" pitchFamily="18" charset="0"/>
                <a:cs typeface="Times New Roman" panose="02020603050405020304" pitchFamily="18" charset="0"/>
                <a:sym typeface="+mn-ea"/>
              </a:rPr>
              <a:t>状语</a:t>
            </a:r>
            <a:endParaRPr lang="zh-CN" altLang="en-US" b="0" dirty="0">
              <a:latin typeface="Times New Roman" panose="02020603050405020304" pitchFamily="18" charset="0"/>
              <a:cs typeface="Times New Roman" panose="02020603050405020304" pitchFamily="18" charset="0"/>
            </a:endParaRPr>
          </a:p>
          <a:p>
            <a:pPr marL="0" indent="0">
              <a:buNone/>
            </a:pPr>
            <a:r>
              <a:rPr lang="zh-CN" altLang="en-US" b="0" dirty="0">
                <a:latin typeface="Times New Roman" panose="02020603050405020304" pitchFamily="18" charset="0"/>
                <a:cs typeface="Times New Roman" panose="02020603050405020304" pitchFamily="18" charset="0"/>
                <a:sym typeface="+mn-ea"/>
              </a:rPr>
              <a:t>时间、地点、目的、结果、程度、让步、方式等。</a:t>
            </a:r>
            <a:endParaRPr lang="zh-CN" altLang="en-US" b="0" dirty="0">
              <a:latin typeface="Times New Roman" panose="02020603050405020304" pitchFamily="18" charset="0"/>
              <a:cs typeface="Times New Roman" panose="02020603050405020304" pitchFamily="18" charset="0"/>
            </a:endParaRPr>
          </a:p>
          <a:p>
            <a:pPr marL="0" indent="0">
              <a:buNone/>
            </a:pPr>
            <a:r>
              <a:rPr lang="en-US" altLang="zh-CN" b="0" dirty="0">
                <a:latin typeface="Times New Roman" panose="02020603050405020304" pitchFamily="18" charset="0"/>
                <a:cs typeface="Times New Roman" panose="02020603050405020304" pitchFamily="18" charset="0"/>
                <a:sym typeface="+mn-ea"/>
              </a:rPr>
              <a:t>These products are selling </a:t>
            </a:r>
            <a:r>
              <a:rPr lang="en-US" altLang="zh-CN" b="0" dirty="0">
                <a:solidFill>
                  <a:srgbClr val="FF0000"/>
                </a:solidFill>
                <a:latin typeface="Times New Roman" panose="02020603050405020304" pitchFamily="18" charset="0"/>
                <a:cs typeface="Times New Roman" panose="02020603050405020304" pitchFamily="18" charset="0"/>
                <a:sym typeface="+mn-ea"/>
              </a:rPr>
              <a:t>quickly. </a:t>
            </a:r>
            <a:r>
              <a:rPr lang="zh-CN" altLang="en-US" b="0" dirty="0">
                <a:latin typeface="Times New Roman" panose="02020603050405020304" pitchFamily="18" charset="0"/>
                <a:cs typeface="Times New Roman" panose="02020603050405020304" pitchFamily="18" charset="0"/>
                <a:sym typeface="+mn-ea"/>
              </a:rPr>
              <a:t>这些产品现在十分畅销</a:t>
            </a:r>
            <a:endParaRPr lang="zh-CN" altLang="en-US" b="0" dirty="0">
              <a:solidFill>
                <a:schemeClr val="tx1"/>
              </a:solidFill>
              <a:latin typeface="Times New Roman" panose="02020603050405020304" pitchFamily="18" charset="0"/>
              <a:cs typeface="Times New Roman" panose="02020603050405020304" pitchFamily="18" charset="0"/>
            </a:endParaRPr>
          </a:p>
          <a:p>
            <a:pPr marL="0" indent="0">
              <a:buNone/>
            </a:pPr>
            <a:r>
              <a:rPr lang="en-US" altLang="zh-CN" b="0" dirty="0">
                <a:latin typeface="Times New Roman" panose="02020603050405020304" pitchFamily="18" charset="0"/>
                <a:cs typeface="Times New Roman" panose="02020603050405020304" pitchFamily="18" charset="0"/>
                <a:sym typeface="+mn-ea"/>
              </a:rPr>
              <a:t>She sat there </a:t>
            </a:r>
            <a:r>
              <a:rPr lang="en-US" altLang="zh-CN" b="0" dirty="0">
                <a:solidFill>
                  <a:srgbClr val="FF0000"/>
                </a:solidFill>
                <a:latin typeface="Times New Roman" panose="02020603050405020304" pitchFamily="18" charset="0"/>
                <a:cs typeface="Times New Roman" panose="02020603050405020304" pitchFamily="18" charset="0"/>
                <a:sym typeface="+mn-ea"/>
              </a:rPr>
              <a:t>doing nothing</a:t>
            </a:r>
            <a:r>
              <a:rPr lang="en-US" altLang="zh-CN" b="0" dirty="0">
                <a:latin typeface="Times New Roman" panose="02020603050405020304" pitchFamily="18" charset="0"/>
                <a:cs typeface="Times New Roman" panose="02020603050405020304" pitchFamily="18" charset="0"/>
                <a:sym typeface="+mn-ea"/>
              </a:rPr>
              <a:t>. </a:t>
            </a:r>
            <a:r>
              <a:rPr lang="zh-CN" altLang="en-US" b="0" dirty="0">
                <a:latin typeface="Times New Roman" panose="02020603050405020304" pitchFamily="18" charset="0"/>
                <a:cs typeface="Times New Roman" panose="02020603050405020304" pitchFamily="18" charset="0"/>
                <a:sym typeface="+mn-ea"/>
              </a:rPr>
              <a:t>她坐在那里无所事事</a:t>
            </a:r>
            <a:endParaRPr lang="zh-CN" altLang="en-US" b="0" dirty="0">
              <a:solidFill>
                <a:schemeClr val="tx1"/>
              </a:solidFill>
              <a:latin typeface="Times New Roman" panose="02020603050405020304" pitchFamily="18" charset="0"/>
              <a:cs typeface="Times New Roman" panose="02020603050405020304" pitchFamily="18" charset="0"/>
            </a:endParaRPr>
          </a:p>
          <a:p>
            <a:pPr marL="0" indent="0">
              <a:buNone/>
            </a:pPr>
            <a:endParaRPr lang="zh-CN" altLang="en-US" b="0" dirty="0">
              <a:solidFill>
                <a:schemeClr val="tx1"/>
              </a:solidFill>
              <a:latin typeface="Times New Roman" panose="02020603050405020304" pitchFamily="18" charset="0"/>
              <a:cs typeface="Times New Roman" panose="02020603050405020304" pitchFamily="18" charset="0"/>
            </a:endParaRPr>
          </a:p>
        </p:txBody>
      </p:sp>
      <p:sp>
        <p:nvSpPr>
          <p:cNvPr id="4" name="标题 3"/>
          <p:cNvSpPr>
            <a:spLocks noGrp="1"/>
          </p:cNvSpPr>
          <p:nvPr>
            <p:ph type="title"/>
          </p:nvPr>
        </p:nvSpPr>
        <p:spPr/>
        <p:txBody>
          <a:bodyPr/>
          <a:lstStyle/>
          <a:p>
            <a:r>
              <a:rPr lang="en-US" altLang="zh-CN" dirty="0" smtClean="0"/>
              <a:t> </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515" y="929005"/>
            <a:ext cx="8712200" cy="5143500"/>
          </a:xfrm>
        </p:spPr>
        <p:txBody>
          <a:bodyPr/>
          <a:lstStyle/>
          <a:p>
            <a:pPr marL="0" indent="0">
              <a:buNone/>
            </a:pPr>
            <a:r>
              <a:rPr lang="en-US" altLang="zh-CN" b="0" dirty="0">
                <a:solidFill>
                  <a:schemeClr val="tx1"/>
                </a:solidFill>
                <a:latin typeface="Times New Roman" panose="02020603050405020304" pitchFamily="18" charset="0"/>
                <a:cs typeface="Times New Roman" panose="02020603050405020304" pitchFamily="18" charset="0"/>
              </a:rPr>
              <a:t>7. *</a:t>
            </a:r>
            <a:r>
              <a:rPr lang="zh-CN" altLang="en-US" b="0" dirty="0">
                <a:solidFill>
                  <a:schemeClr val="tx1"/>
                </a:solidFill>
                <a:latin typeface="Times New Roman" panose="02020603050405020304" pitchFamily="18" charset="0"/>
                <a:cs typeface="Times New Roman" panose="02020603050405020304" pitchFamily="18" charset="0"/>
              </a:rPr>
              <a:t>宾语补足语和主语补足语</a:t>
            </a:r>
            <a:endParaRPr lang="zh-CN" altLang="en-US" b="0" dirty="0">
              <a:solidFill>
                <a:schemeClr val="tx1"/>
              </a:solidFill>
              <a:latin typeface="Times New Roman" panose="02020603050405020304" pitchFamily="18" charset="0"/>
              <a:cs typeface="Times New Roman" panose="02020603050405020304" pitchFamily="18" charset="0"/>
            </a:endParaRPr>
          </a:p>
          <a:p>
            <a:pPr marL="0" indent="0">
              <a:buNone/>
            </a:pPr>
            <a:r>
              <a:rPr lang="zh-CN" altLang="en-US" b="0" dirty="0">
                <a:solidFill>
                  <a:schemeClr val="tx1"/>
                </a:solidFill>
                <a:latin typeface="Times New Roman" panose="02020603050405020304" pitchFamily="18" charset="0"/>
                <a:cs typeface="Times New Roman" panose="02020603050405020304" pitchFamily="18" charset="0"/>
              </a:rPr>
              <a:t>英语中有些及物动词除了要有宾语之外，还需要加宾语补足语，才能使句子意思完整；如果上述结构变成被动语态，原宾语变为主语，原宾语补足语变为主语补足语。</a:t>
            </a:r>
            <a:endParaRPr lang="zh-CN" altLang="en-US" sz="2000" b="0" dirty="0">
              <a:solidFill>
                <a:schemeClr val="tx1"/>
              </a:solidFill>
              <a:latin typeface="Times New Roman" panose="02020603050405020304" pitchFamily="18" charset="0"/>
              <a:cs typeface="Times New Roman" panose="02020603050405020304" pitchFamily="18" charset="0"/>
            </a:endParaRPr>
          </a:p>
          <a:p>
            <a:pPr marL="0" indent="0">
              <a:buNone/>
            </a:pPr>
            <a:r>
              <a:rPr lang="en-US" altLang="zh-CN" b="0" dirty="0" smtClean="0">
                <a:solidFill>
                  <a:schemeClr val="tx1"/>
                </a:solidFill>
                <a:latin typeface="Times New Roman" panose="02020603050405020304" pitchFamily="18" charset="0"/>
                <a:cs typeface="Times New Roman" panose="02020603050405020304" pitchFamily="18" charset="0"/>
              </a:rPr>
              <a:t>They elected me captain of the team. </a:t>
            </a:r>
            <a:r>
              <a:rPr lang="zh-CN" altLang="en-US" b="0" dirty="0" smtClean="0">
                <a:solidFill>
                  <a:schemeClr val="tx1"/>
                </a:solidFill>
                <a:latin typeface="Times New Roman" panose="02020603050405020304" pitchFamily="18" charset="0"/>
                <a:cs typeface="Times New Roman" panose="02020603050405020304" pitchFamily="18" charset="0"/>
              </a:rPr>
              <a:t>他们选我当队长 （宾补）</a:t>
            </a:r>
            <a:endParaRPr lang="en-US" altLang="zh-CN"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altLang="zh-CN" b="0" dirty="0" smtClean="0">
                <a:solidFill>
                  <a:schemeClr val="tx1"/>
                </a:solidFill>
                <a:latin typeface="Times New Roman" panose="02020603050405020304" pitchFamily="18" charset="0"/>
                <a:cs typeface="Times New Roman" panose="02020603050405020304" pitchFamily="18" charset="0"/>
              </a:rPr>
              <a:t>I was elected captain of the team. </a:t>
            </a:r>
            <a:r>
              <a:rPr lang="zh-CN" altLang="en-US" b="0" dirty="0" smtClean="0">
                <a:solidFill>
                  <a:schemeClr val="tx1"/>
                </a:solidFill>
                <a:latin typeface="Times New Roman" panose="02020603050405020304" pitchFamily="18" charset="0"/>
                <a:cs typeface="Times New Roman" panose="02020603050405020304" pitchFamily="18" charset="0"/>
              </a:rPr>
              <a:t>我被选择当队长 （主补）</a:t>
            </a:r>
            <a:endParaRPr lang="zh-CN" altLang="en-US" b="0" dirty="0" smtClean="0">
              <a:solidFill>
                <a:schemeClr val="tx1"/>
              </a:solidFill>
              <a:latin typeface="Times New Roman" panose="02020603050405020304" pitchFamily="18" charset="0"/>
              <a:cs typeface="Times New Roman" panose="02020603050405020304" pitchFamily="18" charset="0"/>
            </a:endParaRPr>
          </a:p>
        </p:txBody>
      </p:sp>
      <p:sp>
        <p:nvSpPr>
          <p:cNvPr id="4" name="标题 3"/>
          <p:cNvSpPr>
            <a:spLocks noGrp="1"/>
          </p:cNvSpPr>
          <p:nvPr>
            <p:ph type="title"/>
          </p:nvPr>
        </p:nvSpPr>
        <p:spPr/>
        <p:txBody>
          <a:bodyPr/>
          <a:lstStyle/>
          <a:p>
            <a:r>
              <a:rPr lang="en-US" altLang="zh-CN" dirty="0" smtClean="0"/>
              <a:t> </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 </a:t>
            </a:r>
            <a:endParaRPr lang="zh-CN" altLang="en-US" dirty="0"/>
          </a:p>
        </p:txBody>
      </p:sp>
      <p:sp>
        <p:nvSpPr>
          <p:cNvPr id="2" name="内容占位符 1"/>
          <p:cNvSpPr/>
          <p:nvPr>
            <p:ph idx="1"/>
          </p:nvPr>
        </p:nvSpPr>
        <p:spPr>
          <a:xfrm>
            <a:off x="249555" y="656590"/>
            <a:ext cx="8808720" cy="5544820"/>
          </a:xfrm>
        </p:spPr>
        <p:txBody>
          <a:bodyPr/>
          <a:p>
            <a:r>
              <a:rPr lang="zh-CN" altLang="en-US"/>
              <a:t>句子练习</a:t>
            </a:r>
            <a:endParaRPr lang="zh-CN" altLang="en-US"/>
          </a:p>
          <a:p>
            <a:pPr marL="0" indent="0">
              <a:buNone/>
            </a:pPr>
            <a:r>
              <a:rPr lang="en-US" altLang="zh-CN"/>
              <a:t>1.</a:t>
            </a:r>
            <a:r>
              <a:rPr lang="zh-CN" altLang="en-US"/>
              <a:t>指出句子的主语</a:t>
            </a:r>
            <a:endParaRPr lang="zh-CN" altLang="en-US"/>
          </a:p>
          <a:p>
            <a:pPr marL="0" indent="0">
              <a:buNone/>
            </a:pPr>
            <a:r>
              <a:rPr lang="en-US" altLang="zh-CN"/>
              <a:t>The teacher is walking into the classroom.</a:t>
            </a:r>
            <a:endParaRPr lang="en-US" altLang="zh-CN"/>
          </a:p>
          <a:p>
            <a:pPr marL="0" indent="0">
              <a:buNone/>
            </a:pPr>
            <a:r>
              <a:rPr lang="en-US" altLang="zh-CN"/>
              <a:t>The useful dictionary was given by my mother last year.</a:t>
            </a:r>
            <a:endParaRPr lang="en-US" altLang="zh-CN"/>
          </a:p>
          <a:p>
            <a:pPr marL="0" indent="0">
              <a:buNone/>
            </a:pPr>
            <a:r>
              <a:rPr lang="en-US" altLang="zh-CN"/>
              <a:t>2.</a:t>
            </a:r>
            <a:r>
              <a:rPr lang="zh-CN" altLang="en-US"/>
              <a:t>指出句中的谓语</a:t>
            </a:r>
            <a:endParaRPr lang="zh-CN" altLang="en-US"/>
          </a:p>
          <a:p>
            <a:pPr marL="0" indent="0">
              <a:buNone/>
            </a:pPr>
            <a:r>
              <a:rPr lang="en-US" altLang="zh-CN"/>
              <a:t>I don't like the picture on the wall.</a:t>
            </a:r>
            <a:endParaRPr lang="en-US" altLang="zh-CN"/>
          </a:p>
          <a:p>
            <a:pPr marL="0" indent="0">
              <a:buNone/>
            </a:pPr>
            <a:r>
              <a:rPr lang="en-US" altLang="zh-CN"/>
              <a:t>3.</a:t>
            </a:r>
            <a:r>
              <a:rPr lang="zh-CN" altLang="en-US"/>
              <a:t>指出句中宾语</a:t>
            </a:r>
            <a:endParaRPr lang="zh-CN" altLang="en-US"/>
          </a:p>
          <a:p>
            <a:pPr marL="0" indent="0">
              <a:buNone/>
            </a:pPr>
            <a:r>
              <a:rPr lang="en-US" altLang="zh-CN"/>
              <a:t>People all over the world speak English.</a:t>
            </a:r>
            <a:endParaRPr lang="en-US" altLang="zh-CN"/>
          </a:p>
          <a:p>
            <a:pPr marL="0" indent="0">
              <a:buNone/>
            </a:pPr>
            <a:r>
              <a:rPr lang="en-US" altLang="zh-CN"/>
              <a:t>My brother hasn't done his homework.</a:t>
            </a:r>
            <a:endParaRPr lang="en-US" altLang="zh-CN"/>
          </a:p>
          <a:p>
            <a:pPr marL="0" indent="0">
              <a:buNone/>
            </a:pPr>
            <a:endParaRPr lang="zh-CN" altLang="en-US"/>
          </a:p>
          <a:p>
            <a:pPr marL="0" indent="0">
              <a:buNone/>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p:nvPr>
            <p:ph idx="1"/>
          </p:nvPr>
        </p:nvSpPr>
        <p:spPr>
          <a:xfrm>
            <a:off x="222885" y="929005"/>
            <a:ext cx="8646160" cy="5492115"/>
          </a:xfrm>
        </p:spPr>
        <p:txBody>
          <a:bodyPr/>
          <a:p>
            <a:pPr marL="0" indent="0">
              <a:buNone/>
            </a:pPr>
            <a:r>
              <a:rPr lang="en-US" altLang="zh-CN"/>
              <a:t>4.</a:t>
            </a:r>
            <a:r>
              <a:rPr lang="zh-CN" altLang="en-US"/>
              <a:t>指出句中的表语</a:t>
            </a:r>
            <a:endParaRPr lang="zh-CN" altLang="en-US"/>
          </a:p>
          <a:p>
            <a:pPr marL="0" indent="0">
              <a:buNone/>
            </a:pPr>
            <a:r>
              <a:rPr lang="en-US" altLang="zh-CN"/>
              <a:t>Soon they all became interested in the subject.</a:t>
            </a:r>
            <a:endParaRPr lang="en-US" altLang="zh-CN"/>
          </a:p>
          <a:p>
            <a:pPr marL="0" indent="0">
              <a:buNone/>
            </a:pPr>
            <a:r>
              <a:rPr lang="en-US" altLang="zh-CN"/>
              <a:t>5.</a:t>
            </a:r>
            <a:r>
              <a:rPr lang="zh-CN" altLang="en-US"/>
              <a:t>指出句中的定语</a:t>
            </a:r>
            <a:endParaRPr lang="zh-CN" altLang="en-US"/>
          </a:p>
          <a:p>
            <a:pPr marL="0" indent="0">
              <a:buNone/>
            </a:pPr>
            <a:r>
              <a:rPr lang="en-US" altLang="zh-CN"/>
              <a:t>What is your given name?</a:t>
            </a:r>
            <a:endParaRPr lang="en-US" altLang="zh-CN"/>
          </a:p>
          <a:p>
            <a:pPr marL="0" indent="0">
              <a:buNone/>
            </a:pPr>
            <a:endParaRPr lang="en-US" altLang="zh-CN"/>
          </a:p>
          <a:p>
            <a:pPr marL="0" indent="0">
              <a:buNone/>
            </a:pPr>
            <a:endParaRPr lang="en-US" altLang="zh-CN"/>
          </a:p>
          <a:p>
            <a:pPr marL="0" indent="0">
              <a:buNone/>
            </a:pPr>
            <a:endParaRPr lang="en-US" altLang="zh-CN"/>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27355" y="911225"/>
            <a:ext cx="8979535" cy="5713095"/>
          </a:xfrm>
        </p:spPr>
        <p:txBody>
          <a:bodyPr/>
          <a:lstStyle/>
          <a:p>
            <a:pPr marL="0" indent="0">
              <a:buFont typeface="Wingdings" panose="05000000000000000000" pitchFamily="2" charset="2"/>
              <a:buNone/>
            </a:pPr>
            <a:r>
              <a:rPr lang="zh-CN" altLang="en-US" b="0" dirty="0" smtClean="0">
                <a:latin typeface="Times New Roman" panose="02020603050405020304" pitchFamily="18" charset="0"/>
                <a:cs typeface="Times New Roman" panose="02020603050405020304" pitchFamily="18" charset="0"/>
              </a:rPr>
              <a:t>（主谓宾 主系表）</a:t>
            </a:r>
            <a:endParaRPr lang="zh-CN" altLang="en-US" b="0" dirty="0" smtClean="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zh-CN" altLang="en-US" b="0" dirty="0" smtClean="0">
                <a:latin typeface="Times New Roman" panose="02020603050405020304" pitchFamily="18" charset="0"/>
                <a:cs typeface="Times New Roman" panose="02020603050405020304" pitchFamily="18" charset="0"/>
              </a:rPr>
              <a:t>主语（名词）</a:t>
            </a:r>
            <a:r>
              <a:rPr lang="en-US" altLang="zh-CN" b="0" dirty="0" smtClean="0">
                <a:latin typeface="Times New Roman" panose="02020603050405020304" pitchFamily="18" charset="0"/>
                <a:cs typeface="Times New Roman" panose="02020603050405020304" pitchFamily="18" charset="0"/>
              </a:rPr>
              <a:t>+谓语</a:t>
            </a:r>
            <a:r>
              <a:rPr lang="zh-CN" altLang="en-US" b="0" dirty="0" smtClean="0">
                <a:latin typeface="Times New Roman" panose="02020603050405020304" pitchFamily="18" charset="0"/>
                <a:cs typeface="Times New Roman" panose="02020603050405020304" pitchFamily="18" charset="0"/>
              </a:rPr>
              <a:t>（动词）</a:t>
            </a:r>
            <a:r>
              <a:rPr lang="en-US" altLang="zh-CN" b="0" dirty="0" smtClean="0">
                <a:latin typeface="Times New Roman" panose="02020603050405020304" pitchFamily="18" charset="0"/>
                <a:cs typeface="Times New Roman" panose="02020603050405020304" pitchFamily="18" charset="0"/>
              </a:rPr>
              <a:t>+宾语</a:t>
            </a:r>
            <a:r>
              <a:rPr lang="zh-CN" altLang="en-US" b="0" dirty="0" smtClean="0">
                <a:latin typeface="Times New Roman" panose="02020603050405020304" pitchFamily="18" charset="0"/>
                <a:cs typeface="Times New Roman" panose="02020603050405020304" pitchFamily="18" charset="0"/>
              </a:rPr>
              <a:t>（名词）</a:t>
            </a:r>
            <a:r>
              <a:rPr lang="en-US" altLang="zh-CN" b="0" dirty="0" smtClean="0">
                <a:latin typeface="Times New Roman" panose="02020603050405020304" pitchFamily="18" charset="0"/>
                <a:cs typeface="Times New Roman" panose="02020603050405020304" pitchFamily="18" charset="0"/>
              </a:rPr>
              <a:t> </a:t>
            </a:r>
            <a:r>
              <a:rPr lang="en-US" altLang="zh-CN" b="0" dirty="0" smtClean="0">
                <a:solidFill>
                  <a:srgbClr val="FF0000"/>
                </a:solidFill>
                <a:latin typeface="Times New Roman" panose="02020603050405020304" pitchFamily="18" charset="0"/>
                <a:cs typeface="Times New Roman" panose="02020603050405020304" pitchFamily="18" charset="0"/>
              </a:rPr>
              <a:t> 某人做了什么动作</a:t>
            </a:r>
            <a:endParaRPr lang="en-US" altLang="zh-CN" b="0" dirty="0" smtClean="0">
              <a:solidFill>
                <a:srgbClr val="FF0000"/>
              </a:solidFill>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en-US" altLang="zh-CN" b="0" dirty="0" smtClean="0">
                <a:latin typeface="Times New Roman" panose="02020603050405020304" pitchFamily="18" charset="0"/>
                <a:cs typeface="Times New Roman" panose="02020603050405020304" pitchFamily="18" charset="0"/>
              </a:rPr>
              <a:t>主语+</a:t>
            </a:r>
            <a:r>
              <a:rPr lang="zh-CN" altLang="en-US" b="0" dirty="0" smtClean="0">
                <a:latin typeface="Times New Roman" panose="02020603050405020304" pitchFamily="18" charset="0"/>
                <a:cs typeface="Times New Roman" panose="02020603050405020304" pitchFamily="18" charset="0"/>
              </a:rPr>
              <a:t>系动词（</a:t>
            </a:r>
            <a:r>
              <a:rPr lang="en-US" altLang="zh-CN" b="0" dirty="0" smtClean="0">
                <a:latin typeface="Times New Roman" panose="02020603050405020304" pitchFamily="18" charset="0"/>
                <a:cs typeface="Times New Roman" panose="02020603050405020304" pitchFamily="18" charset="0"/>
              </a:rPr>
              <a:t>be</a:t>
            </a:r>
            <a:r>
              <a:rPr lang="zh-CN" altLang="en-US" b="0" dirty="0" smtClean="0">
                <a:latin typeface="Times New Roman" panose="02020603050405020304" pitchFamily="18" charset="0"/>
                <a:cs typeface="Times New Roman" panose="02020603050405020304" pitchFamily="18" charset="0"/>
              </a:rPr>
              <a:t>）</a:t>
            </a:r>
            <a:r>
              <a:rPr lang="en-US" altLang="zh-CN" b="0" dirty="0" smtClean="0">
                <a:latin typeface="Times New Roman" panose="02020603050405020304" pitchFamily="18" charset="0"/>
                <a:cs typeface="Times New Roman" panose="02020603050405020304" pitchFamily="18" charset="0"/>
              </a:rPr>
              <a:t>+表语  </a:t>
            </a:r>
            <a:r>
              <a:rPr lang="en-US" altLang="zh-CN" b="0" dirty="0" smtClean="0">
                <a:solidFill>
                  <a:srgbClr val="FF0000"/>
                </a:solidFill>
                <a:latin typeface="Times New Roman" panose="02020603050405020304" pitchFamily="18" charset="0"/>
                <a:cs typeface="Times New Roman" panose="02020603050405020304" pitchFamily="18" charset="0"/>
              </a:rPr>
              <a:t>某人</a:t>
            </a:r>
            <a:r>
              <a:rPr lang="zh-CN" altLang="en-US" b="0" dirty="0" smtClean="0">
                <a:solidFill>
                  <a:srgbClr val="FF0000"/>
                </a:solidFill>
                <a:latin typeface="Times New Roman" panose="02020603050405020304" pitchFamily="18" charset="0"/>
                <a:cs typeface="Times New Roman" panose="02020603050405020304" pitchFamily="18" charset="0"/>
              </a:rPr>
              <a:t>是什么样</a:t>
            </a:r>
            <a:endParaRPr lang="zh-CN" altLang="en-US" b="0" dirty="0" smtClean="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US" altLang="zh-CN" b="0" dirty="0" smtClean="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en-US" altLang="zh-CN" b="0" dirty="0" smtClean="0">
                <a:latin typeface="Times New Roman" panose="02020603050405020304" pitchFamily="18" charset="0"/>
                <a:cs typeface="Times New Roman" panose="02020603050405020304" pitchFamily="18" charset="0"/>
              </a:rPr>
              <a:t>形容词+名词</a:t>
            </a:r>
            <a:endParaRPr lang="en-US" altLang="zh-CN" b="0" dirty="0" smtClean="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en-US" altLang="zh-CN" b="0" dirty="0" smtClean="0">
                <a:latin typeface="Times New Roman" panose="02020603050405020304" pitchFamily="18" charset="0"/>
                <a:cs typeface="Times New Roman" panose="02020603050405020304" pitchFamily="18" charset="0"/>
              </a:rPr>
              <a:t>副词+动词</a:t>
            </a:r>
            <a:endParaRPr lang="en-US" altLang="zh-CN" b="0" dirty="0" smtClean="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US" altLang="zh-CN" b="0" dirty="0" smtClean="0">
              <a:latin typeface="Times New Roman" panose="02020603050405020304" pitchFamily="18" charset="0"/>
              <a:cs typeface="Times New Roman" panose="02020603050405020304" pitchFamily="18" charset="0"/>
            </a:endParaRPr>
          </a:p>
        </p:txBody>
      </p:sp>
      <p:sp>
        <p:nvSpPr>
          <p:cNvPr id="3" name="标题 2"/>
          <p:cNvSpPr>
            <a:spLocks noGrp="1"/>
          </p:cNvSpPr>
          <p:nvPr>
            <p:ph type="title"/>
          </p:nvPr>
        </p:nvSpPr>
        <p:spPr/>
        <p:txBody>
          <a:bodyPr/>
          <a:lstStyle/>
          <a:p>
            <a:r>
              <a:rPr lang="zh-CN" altLang="en-US" dirty="0" smtClean="0">
                <a:latin typeface="Times New Roman" panose="02020603050405020304" pitchFamily="18" charset="0"/>
                <a:cs typeface="Times New Roman" panose="02020603050405020304" pitchFamily="18" charset="0"/>
                <a:sym typeface="+mn-ea"/>
              </a:rPr>
              <a:t>搭配公式</a:t>
            </a:r>
            <a:r>
              <a:rPr lang="en-US" altLang="zh-CN" dirty="0" smtClean="0"/>
              <a:t> </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0820" y="812800"/>
            <a:ext cx="8979535" cy="5713095"/>
          </a:xfrm>
        </p:spPr>
        <p:txBody>
          <a:bodyPr/>
          <a:lstStyle/>
          <a:p>
            <a:pPr marL="0" indent="0" algn="l">
              <a:buNone/>
            </a:pPr>
            <a:r>
              <a:rPr lang="zh-CN" altLang="en-US" sz="2000" b="0" dirty="0" smtClean="0">
                <a:latin typeface="Times New Roman" panose="02020603050405020304" pitchFamily="18" charset="0"/>
                <a:cs typeface="Times New Roman" panose="02020603050405020304" pitchFamily="18" charset="0"/>
              </a:rPr>
              <a:t>People in different parts of the world have very different ideas about what is good to eat. The people near the North Pole __21__ the raw meat of seals. People living in the desert prefer the roasted(烘烤的) meat of sheep or goats. Americans cook the meat of many different animals, but perhaps their favorite __22__ is steak. Americans also eat a lot of chicken, as well as fish and other foods from the sea. Some people in India do not eat meat or fish at all.</a:t>
            </a:r>
            <a:endParaRPr lang="zh-CN" altLang="en-US" sz="2000" b="0" dirty="0" smtClean="0">
              <a:latin typeface="Times New Roman" panose="02020603050405020304" pitchFamily="18" charset="0"/>
              <a:cs typeface="Times New Roman" panose="02020603050405020304" pitchFamily="18" charset="0"/>
            </a:endParaRPr>
          </a:p>
          <a:p>
            <a:pPr marL="0" indent="0" algn="l">
              <a:buNone/>
            </a:pPr>
            <a:r>
              <a:rPr lang="zh-CN" altLang="en-US" sz="2000" b="0" dirty="0" smtClean="0">
                <a:latin typeface="Times New Roman" panose="02020603050405020304" pitchFamily="18" charset="0"/>
                <a:cs typeface="Times New Roman" panose="02020603050405020304" pitchFamily="18" charset="0"/>
                <a:sym typeface="+mn-ea"/>
              </a:rPr>
              <a:t>Even when people in different parts of the world eat the same food, they often prepare it very differently. If you were in Germany, you would find soup that is thick and heavy. If you were in China, you would find soup that is thin and clear. Many __23__ like butter that is fresh and firm; however, some people -in India, for example - like butter that it is melted into an oil.</a:t>
            </a:r>
            <a:endParaRPr lang="zh-CN" altLang="en-US" sz="2000" b="0" dirty="0" smtClean="0">
              <a:latin typeface="Times New Roman" panose="02020603050405020304" pitchFamily="18" charset="0"/>
              <a:cs typeface="Times New Roman" panose="02020603050405020304" pitchFamily="18" charset="0"/>
            </a:endParaRPr>
          </a:p>
          <a:p>
            <a:pPr marL="0" indent="0" algn="l">
              <a:buNone/>
            </a:pPr>
            <a:r>
              <a:rPr lang="zh-CN" altLang="en-US" sz="2000" b="0" dirty="0" smtClean="0">
                <a:latin typeface="Times New Roman" panose="02020603050405020304" pitchFamily="18" charset="0"/>
                <a:cs typeface="Times New Roman" panose="02020603050405020304" pitchFamily="18" charset="0"/>
              </a:rPr>
              <a:t>A.food​  B.in​   C.without​    D.enjoy​   E.people</a:t>
            </a:r>
            <a:endParaRPr lang="zh-CN" altLang="en-US" sz="2000" b="0" dirty="0" smtClean="0">
              <a:latin typeface="Times New Roman" panose="02020603050405020304" pitchFamily="18" charset="0"/>
              <a:cs typeface="Times New Roman" panose="02020603050405020304" pitchFamily="18" charset="0"/>
            </a:endParaRPr>
          </a:p>
          <a:p>
            <a:pPr marL="0" indent="0" algn="l">
              <a:buNone/>
            </a:pPr>
            <a:endParaRPr lang="zh-CN" altLang="en-US" sz="2000" b="0" dirty="0" smtClean="0">
              <a:latin typeface="Times New Roman" panose="02020603050405020304" pitchFamily="18" charset="0"/>
              <a:cs typeface="Times New Roman" panose="02020603050405020304" pitchFamily="18" charset="0"/>
            </a:endParaRPr>
          </a:p>
        </p:txBody>
      </p:sp>
      <p:sp>
        <p:nvSpPr>
          <p:cNvPr id="3" name="标题 2"/>
          <p:cNvSpPr>
            <a:spLocks noGrp="1"/>
          </p:cNvSpPr>
          <p:nvPr>
            <p:ph type="title"/>
          </p:nvPr>
        </p:nvSpPr>
        <p:spPr>
          <a:xfrm>
            <a:off x="398780" y="155258"/>
            <a:ext cx="7715250" cy="598487"/>
          </a:xfrm>
        </p:spPr>
        <p:txBody>
          <a:bodyPr/>
          <a:lstStyle/>
          <a:p>
            <a:r>
              <a:rPr lang="zh-CN" dirty="0" smtClean="0"/>
              <a:t>完形填空真题</a:t>
            </a:r>
            <a:endParaRPr lang="zh-C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TEMPLATE_CATEGORY" val="preset"/>
  <p:tag name="KSO_WM_TEMPLATE_INDEX" val="22"/>
  <p:tag name="KSO_WM_TAG_VERSION" val="1.0"/>
  <p:tag name="KSO_WM_SLIDE_ID" val="preset22_2"/>
  <p:tag name="KSO_WM_SLIDE_INDEX" val="2"/>
  <p:tag name="KSO_WM_SLIDE_ITEM_CNT" val="1"/>
  <p:tag name="KSO_WM_SLIDE_LAYOUT" val="a_f"/>
  <p:tag name="KSO_WM_SLIDE_LAYOUT_CNT" val="1_1"/>
  <p:tag name="KSO_WM_SLIDE_TYPE" val="text"/>
  <p:tag name="KSO_WM_BEAUTIFY_FLAG" val="#wm#"/>
  <p:tag name="KSO_WM_SLIDE_POSITION" val="50*144"/>
  <p:tag name="KSO_WM_SLIDE_SIZE" val="621*34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3233</Words>
  <Application>WPS 演示</Application>
  <PresentationFormat>全屏显示(4:3)</PresentationFormat>
  <Paragraphs>119</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4</vt:i4>
      </vt:variant>
      <vt:variant>
        <vt:lpstr>幻灯片标题</vt:lpstr>
      </vt:variant>
      <vt:variant>
        <vt:i4>12</vt:i4>
      </vt:variant>
    </vt:vector>
  </HeadingPairs>
  <TitlesOfParts>
    <vt:vector size="28" baseType="lpstr">
      <vt:lpstr>Arial</vt:lpstr>
      <vt:lpstr>宋体</vt:lpstr>
      <vt:lpstr>Wingdings</vt:lpstr>
      <vt:lpstr>汉真广标</vt:lpstr>
      <vt:lpstr>黑体</vt:lpstr>
      <vt:lpstr>方正大标宋简体</vt:lpstr>
      <vt:lpstr>楷体_GB2312</vt:lpstr>
      <vt:lpstr>Times New Roman</vt:lpstr>
      <vt:lpstr>微软雅黑</vt:lpstr>
      <vt:lpstr>Arial Unicode MS</vt:lpstr>
      <vt:lpstr>新宋体</vt:lpstr>
      <vt:lpstr>Calibri</vt:lpstr>
      <vt:lpstr>Office 主题</vt:lpstr>
      <vt:lpstr>2_Office 主题</vt:lpstr>
      <vt:lpstr>3_Office 主题</vt:lpstr>
      <vt:lpstr>5_Office 主题</vt:lpstr>
      <vt:lpstr>统考英语辅导</vt:lpstr>
      <vt:lpstr> </vt:lpstr>
      <vt:lpstr> </vt:lpstr>
      <vt:lpstr> </vt:lpstr>
      <vt:lpstr> </vt:lpstr>
      <vt:lpstr> </vt:lpstr>
      <vt:lpstr>PowerPoint 演示文稿</vt:lpstr>
      <vt:lpstr> </vt:lpstr>
      <vt:lpstr> </vt:lpstr>
      <vt:lpstr> </vt:lpstr>
      <vt:lpstr>完形填空真题</vt:lpstr>
      <vt:lpstr> </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MS USER</dc:creator>
  <cp:lastModifiedBy>Miki</cp:lastModifiedBy>
  <cp:revision>174</cp:revision>
  <dcterms:created xsi:type="dcterms:W3CDTF">1900-01-01T00:00:00Z</dcterms:created>
  <dcterms:modified xsi:type="dcterms:W3CDTF">2019-08-03T12:56:37Z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