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7"/>
  </p:notesMasterIdLst>
  <p:sldIdLst>
    <p:sldId id="256" r:id="rId5"/>
    <p:sldId id="362" r:id="rId6"/>
    <p:sldId id="361" r:id="rId7"/>
    <p:sldId id="340" r:id="rId8"/>
    <p:sldId id="339" r:id="rId9"/>
    <p:sldId id="351" r:id="rId10"/>
    <p:sldId id="338" r:id="rId11"/>
    <p:sldId id="303" r:id="rId12"/>
    <p:sldId id="316" r:id="rId13"/>
    <p:sldId id="305" r:id="rId14"/>
    <p:sldId id="322" r:id="rId15"/>
    <p:sldId id="329" r:id="rId16"/>
    <p:sldId id="328" r:id="rId18"/>
    <p:sldId id="327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4660"/>
  </p:normalViewPr>
  <p:slideViewPr>
    <p:cSldViewPr>
      <p:cViewPr varScale="1">
        <p:scale>
          <a:sx n="70" d="100"/>
          <a:sy n="70" d="100"/>
        </p:scale>
        <p:origin x="1428" y="66"/>
      </p:cViewPr>
      <p:guideLst>
        <p:guide orient="horz" pos="220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2A2853-DFFF-408A-936E-AF71DDC2CAF7}" type="doc">
      <dgm:prSet loTypeId="process" loCatId="process" qsTypeId="urn:microsoft.com/office/officeart/2005/8/quickstyle/simple1" qsCatId="simple" csTypeId="urn:microsoft.com/office/officeart/2005/8/colors/accent2_4" csCatId="accent1" phldr="0"/>
      <dgm:spPr/>
    </dgm:pt>
    <dgm:pt modelId="{4B5109E4-B12C-4F9A-B64F-082FF2197613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/>
            <a:t>一般</a:t>
          </a:r>
          <a:r>
            <a:rPr lang="zh-CN" altLang="en-US" sz="3000"/>
            <a:t>过去时</a:t>
          </a:r>
          <a:r>
            <a:rPr lang="zh-CN" altLang="en-US" sz="3000"/>
            <a:t/>
          </a:r>
          <a:endParaRPr lang="zh-CN" altLang="en-US" sz="3000"/>
        </a:p>
      </dgm:t>
    </dgm:pt>
    <dgm:pt modelId="{0AE973E6-98F4-4806-A38D-B6129F35AADF}" cxnId="{3B24443F-AA07-44DC-BC74-D43D85E85A45}" type="parTrans">
      <dgm:prSet/>
      <dgm:spPr/>
    </dgm:pt>
    <dgm:pt modelId="{1E542688-DEE5-450C-829F-3CDC8903312A}" cxnId="{3B24443F-AA07-44DC-BC74-D43D85E85A45}" type="sibTrans">
      <dgm:prSet/>
      <dgm:spPr/>
    </dgm:pt>
    <dgm:pt modelId="{FE72A570-C5C0-4448-B42E-284549BD7E68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>
              <a:sym typeface="+mn-ea"/>
            </a:rPr>
            <a:t/>
          </a:r>
          <a:endParaRPr lang="zh-CN" altLang="en-US" sz="3000">
            <a:sym typeface="+mn-ea"/>
          </a:endParaRP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>
              <a:sym typeface="+mn-ea"/>
            </a:rPr>
            <a:t>一般</a:t>
          </a:r>
          <a:r>
            <a:rPr lang="zh-CN" altLang="en-US" sz="3000">
              <a:sym typeface="+mn-ea"/>
            </a:rPr>
            <a:t>现在</a:t>
          </a:r>
          <a:r>
            <a:rPr lang="zh-CN" altLang="en-US" sz="3000">
              <a:sym typeface="+mn-ea"/>
            </a:rPr>
            <a:t>时</a:t>
          </a:r>
          <a:r>
            <a:rPr lang="zh-CN" altLang="en-US" sz="3000"/>
            <a:t/>
          </a:r>
          <a:endParaRPr lang="zh-CN" altLang="en-US" sz="3000"/>
        </a:p>
      </dgm:t>
    </dgm:pt>
    <dgm:pt modelId="{7282BBF6-8247-459F-9252-059E2607443E}" cxnId="{84385BA5-AD1D-4FFE-922A-1EA109AD7FD5}" type="parTrans">
      <dgm:prSet/>
      <dgm:spPr/>
    </dgm:pt>
    <dgm:pt modelId="{2D17BC64-4211-4F4A-9248-B9A78E6C0AA4}" cxnId="{84385BA5-AD1D-4FFE-922A-1EA109AD7FD5}" type="sibTrans">
      <dgm:prSet/>
      <dgm:spPr/>
    </dgm:pt>
    <dgm:pt modelId="{69718E4D-5A74-42F0-B30B-F7F5404446D7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>
              <a:sym typeface="+mn-ea"/>
            </a:rPr>
            <a:t>一般</a:t>
          </a:r>
          <a:r>
            <a:rPr lang="zh-CN" altLang="en-US" sz="3000">
              <a:sym typeface="+mn-ea"/>
            </a:rPr>
            <a:t>将来</a:t>
          </a:r>
          <a:r>
            <a:rPr lang="zh-CN" altLang="en-US" sz="3000">
              <a:sym typeface="+mn-ea"/>
            </a:rPr>
            <a:t>时</a:t>
          </a:r>
          <a:r>
            <a:rPr lang="zh-CN" altLang="en-US" sz="3000"/>
            <a:t/>
          </a:r>
          <a:endParaRPr lang="zh-CN" altLang="en-US" sz="3000"/>
        </a:p>
      </dgm:t>
    </dgm:pt>
    <dgm:pt modelId="{EA078EC6-A517-47F8-8162-162E781CA3D1}" cxnId="{2F3F4411-2A97-4AE1-B99B-9B30E0E11F9C}" type="parTrans">
      <dgm:prSet/>
      <dgm:spPr/>
    </dgm:pt>
    <dgm:pt modelId="{FB83D7D8-2B2E-4E5B-9427-37504A185F84}" cxnId="{2F3F4411-2A97-4AE1-B99B-9B30E0E11F9C}" type="sibTrans">
      <dgm:prSet/>
      <dgm:spPr/>
    </dgm:pt>
    <dgm:pt modelId="{34E19B8F-6B03-4E20-94D5-CDD1ED2E1978}" type="pres">
      <dgm:prSet presAssocID="{F52A2853-DFFF-408A-936E-AF71DDC2CAF7}" presName="Name0" presStyleCnt="0">
        <dgm:presLayoutVars>
          <dgm:dir/>
          <dgm:resizeHandles val="exact"/>
        </dgm:presLayoutVars>
      </dgm:prSet>
      <dgm:spPr/>
    </dgm:pt>
    <dgm:pt modelId="{AC321633-D89E-4516-BDB4-7EB14EDB36DB}" type="pres">
      <dgm:prSet presAssocID="{F52A2853-DFFF-408A-936E-AF71DDC2CAF7}" presName="arrow" presStyleLbl="bgShp" presStyleIdx="0" presStyleCnt="1"/>
      <dgm:spPr/>
    </dgm:pt>
    <dgm:pt modelId="{69FE3A6F-C0A1-475B-ADA9-9A8E8FDB47BD}" type="pres">
      <dgm:prSet presAssocID="{F52A2853-DFFF-408A-936E-AF71DDC2CAF7}" presName="points" presStyleCnt="0"/>
      <dgm:spPr/>
    </dgm:pt>
    <dgm:pt modelId="{E3DAA2AA-1D0F-4B12-BDA5-B6B4969FC62C}" type="pres">
      <dgm:prSet presAssocID="{4B5109E4-B12C-4F9A-B64F-082FF2197613}" presName="compositeA" presStyleCnt="0"/>
      <dgm:spPr/>
    </dgm:pt>
    <dgm:pt modelId="{4EBE0530-6232-44AC-B3C5-652A471F1A28}" type="pres">
      <dgm:prSet presAssocID="{4B5109E4-B12C-4F9A-B64F-082FF2197613}" presName="textA" presStyleLbl="revTx" presStyleIdx="0" presStyleCnt="3">
        <dgm:presLayoutVars>
          <dgm:bulletEnabled val="1"/>
        </dgm:presLayoutVars>
      </dgm:prSet>
      <dgm:spPr/>
    </dgm:pt>
    <dgm:pt modelId="{CE769C6B-1770-4C3B-B742-2AEEB8897CD1}" type="pres">
      <dgm:prSet presAssocID="{4B5109E4-B12C-4F9A-B64F-082FF2197613}" presName="circleA" presStyleLbl="node1" presStyleIdx="0" presStyleCnt="3"/>
      <dgm:spPr/>
    </dgm:pt>
    <dgm:pt modelId="{8794C922-7BB7-4C0B-9040-2994C09DEA6D}" type="pres">
      <dgm:prSet presAssocID="{4B5109E4-B12C-4F9A-B64F-082FF2197613}" presName="spaceA" presStyleCnt="0"/>
      <dgm:spPr/>
    </dgm:pt>
    <dgm:pt modelId="{0B34AA85-25A5-40CF-AED2-FEA95D621913}" type="pres">
      <dgm:prSet presAssocID="{1E542688-DEE5-450C-829F-3CDC8903312A}" presName="space" presStyleCnt="0"/>
      <dgm:spPr/>
    </dgm:pt>
    <dgm:pt modelId="{87B53B51-689D-4B00-AC5D-DB5440A37CAF}" type="pres">
      <dgm:prSet presAssocID="{FE72A570-C5C0-4448-B42E-284549BD7E68}" presName="compositeB" presStyleCnt="0"/>
      <dgm:spPr/>
    </dgm:pt>
    <dgm:pt modelId="{DCB3995A-96F1-4DD9-A9EC-7A19434570E4}" type="pres">
      <dgm:prSet presAssocID="{FE72A570-C5C0-4448-B42E-284549BD7E68}" presName="textB" presStyleLbl="revTx" presStyleIdx="1" presStyleCnt="3">
        <dgm:presLayoutVars>
          <dgm:bulletEnabled val="1"/>
        </dgm:presLayoutVars>
      </dgm:prSet>
      <dgm:spPr/>
    </dgm:pt>
    <dgm:pt modelId="{A96AB0F2-7BAD-471A-97CA-80609AB01A16}" type="pres">
      <dgm:prSet presAssocID="{FE72A570-C5C0-4448-B42E-284549BD7E68}" presName="circleB" presStyleLbl="node1" presStyleIdx="1" presStyleCnt="3"/>
      <dgm:spPr/>
    </dgm:pt>
    <dgm:pt modelId="{F91B7F86-28A0-46C6-A092-47898C8E7E6A}" type="pres">
      <dgm:prSet presAssocID="{FE72A570-C5C0-4448-B42E-284549BD7E68}" presName="spaceB" presStyleCnt="0"/>
      <dgm:spPr/>
    </dgm:pt>
    <dgm:pt modelId="{2D91D3D6-0EB9-4E66-A48C-08E3E08342B8}" type="pres">
      <dgm:prSet presAssocID="{2D17BC64-4211-4F4A-9248-B9A78E6C0AA4}" presName="space" presStyleCnt="0"/>
      <dgm:spPr/>
    </dgm:pt>
    <dgm:pt modelId="{868B0C4D-3E61-46A2-B387-7ACDC0658899}" type="pres">
      <dgm:prSet presAssocID="{69718E4D-5A74-42F0-B30B-F7F5404446D7}" presName="compositeA" presStyleCnt="0"/>
      <dgm:spPr/>
    </dgm:pt>
    <dgm:pt modelId="{5C3AE9ED-FE80-46C0-BCF6-4DBA5FD0ACD5}" type="pres">
      <dgm:prSet presAssocID="{69718E4D-5A74-42F0-B30B-F7F5404446D7}" presName="textA" presStyleLbl="revTx" presStyleIdx="2" presStyleCnt="3">
        <dgm:presLayoutVars>
          <dgm:bulletEnabled val="1"/>
        </dgm:presLayoutVars>
      </dgm:prSet>
      <dgm:spPr/>
    </dgm:pt>
    <dgm:pt modelId="{87AA3E51-1084-48AD-AD53-6F744742938C}" type="pres">
      <dgm:prSet presAssocID="{69718E4D-5A74-42F0-B30B-F7F5404446D7}" presName="circleA" presStyleLbl="node1" presStyleIdx="2" presStyleCnt="3"/>
      <dgm:spPr/>
    </dgm:pt>
    <dgm:pt modelId="{3DA4705D-35AF-4434-BC2D-A783C39144DE}" type="pres">
      <dgm:prSet presAssocID="{69718E4D-5A74-42F0-B30B-F7F5404446D7}" presName="spaceA" presStyleCnt="0"/>
      <dgm:spPr/>
    </dgm:pt>
  </dgm:ptLst>
  <dgm:cxnLst>
    <dgm:cxn modelId="{3B24443F-AA07-44DC-BC74-D43D85E85A45}" srcId="{F52A2853-DFFF-408A-936E-AF71DDC2CAF7}" destId="{4B5109E4-B12C-4F9A-B64F-082FF2197613}" srcOrd="0" destOrd="0" parTransId="{0AE973E6-98F4-4806-A38D-B6129F35AADF}" sibTransId="{1E542688-DEE5-450C-829F-3CDC8903312A}"/>
    <dgm:cxn modelId="{84385BA5-AD1D-4FFE-922A-1EA109AD7FD5}" srcId="{F52A2853-DFFF-408A-936E-AF71DDC2CAF7}" destId="{FE72A570-C5C0-4448-B42E-284549BD7E68}" srcOrd="1" destOrd="0" parTransId="{7282BBF6-8247-459F-9252-059E2607443E}" sibTransId="{2D17BC64-4211-4F4A-9248-B9A78E6C0AA4}"/>
    <dgm:cxn modelId="{2F3F4411-2A97-4AE1-B99B-9B30E0E11F9C}" srcId="{F52A2853-DFFF-408A-936E-AF71DDC2CAF7}" destId="{69718E4D-5A74-42F0-B30B-F7F5404446D7}" srcOrd="2" destOrd="0" parTransId="{EA078EC6-A517-47F8-8162-162E781CA3D1}" sibTransId="{FB83D7D8-2B2E-4E5B-9427-37504A185F84}"/>
    <dgm:cxn modelId="{F31FEAF3-B445-4757-9C0F-A2D6913F867D}" type="presOf" srcId="{F52A2853-DFFF-408A-936E-AF71DDC2CAF7}" destId="{34E19B8F-6B03-4E20-94D5-CDD1ED2E1978}" srcOrd="0" destOrd="0" presId="urn:microsoft.com/office/officeart/2005/8/layout/hProcess11"/>
    <dgm:cxn modelId="{56241FFE-3BF4-4000-BA62-A02CAAC055C7}" type="presParOf" srcId="{34E19B8F-6B03-4E20-94D5-CDD1ED2E1978}" destId="{AC321633-D89E-4516-BDB4-7EB14EDB36DB}" srcOrd="0" destOrd="0" presId="urn:microsoft.com/office/officeart/2005/8/layout/hProcess11"/>
    <dgm:cxn modelId="{CCE4C5AF-666D-4A36-82B0-825A17CA246E}" type="presParOf" srcId="{34E19B8F-6B03-4E20-94D5-CDD1ED2E1978}" destId="{69FE3A6F-C0A1-475B-ADA9-9A8E8FDB47BD}" srcOrd="1" destOrd="0" presId="urn:microsoft.com/office/officeart/2005/8/layout/hProcess11"/>
    <dgm:cxn modelId="{B75FECC9-AB1B-486B-9136-9FC9AE937F4D}" type="presParOf" srcId="{69FE3A6F-C0A1-475B-ADA9-9A8E8FDB47BD}" destId="{E3DAA2AA-1D0F-4B12-BDA5-B6B4969FC62C}" srcOrd="0" destOrd="1" presId="urn:microsoft.com/office/officeart/2005/8/layout/hProcess11"/>
    <dgm:cxn modelId="{94ADFCCC-E30F-445A-B823-A43C812F5CFC}" type="presParOf" srcId="{E3DAA2AA-1D0F-4B12-BDA5-B6B4969FC62C}" destId="{4EBE0530-6232-44AC-B3C5-652A471F1A28}" srcOrd="0" destOrd="0" presId="urn:microsoft.com/office/officeart/2005/8/layout/hProcess11"/>
    <dgm:cxn modelId="{B029B434-4974-4389-9AA0-55DD9EFDCABD}" type="presOf" srcId="{4B5109E4-B12C-4F9A-B64F-082FF2197613}" destId="{4EBE0530-6232-44AC-B3C5-652A471F1A28}" srcOrd="0" destOrd="0" presId="urn:microsoft.com/office/officeart/2005/8/layout/hProcess11"/>
    <dgm:cxn modelId="{A6E798D2-01C2-4C51-AA19-AD8DBFA04959}" type="presParOf" srcId="{E3DAA2AA-1D0F-4B12-BDA5-B6B4969FC62C}" destId="{CE769C6B-1770-4C3B-B742-2AEEB8897CD1}" srcOrd="1" destOrd="0" presId="urn:microsoft.com/office/officeart/2005/8/layout/hProcess11"/>
    <dgm:cxn modelId="{E6D6CF46-3607-4289-BD21-CCFCBFA465BF}" type="presParOf" srcId="{E3DAA2AA-1D0F-4B12-BDA5-B6B4969FC62C}" destId="{8794C922-7BB7-4C0B-9040-2994C09DEA6D}" srcOrd="2" destOrd="0" presId="urn:microsoft.com/office/officeart/2005/8/layout/hProcess11"/>
    <dgm:cxn modelId="{691C5E93-42F5-4AA2-A4C8-3F35B53CDF91}" type="presParOf" srcId="{69FE3A6F-C0A1-475B-ADA9-9A8E8FDB47BD}" destId="{0B34AA85-25A5-40CF-AED2-FEA95D621913}" srcOrd="1" destOrd="1" presId="urn:microsoft.com/office/officeart/2005/8/layout/hProcess11"/>
    <dgm:cxn modelId="{37C98ABE-4429-403A-A469-35E12983A3F6}" type="presParOf" srcId="{69FE3A6F-C0A1-475B-ADA9-9A8E8FDB47BD}" destId="{87B53B51-689D-4B00-AC5D-DB5440A37CAF}" srcOrd="2" destOrd="1" presId="urn:microsoft.com/office/officeart/2005/8/layout/hProcess11"/>
    <dgm:cxn modelId="{33906159-FDD2-4DDA-9878-E726D8C1E893}" type="presParOf" srcId="{87B53B51-689D-4B00-AC5D-DB5440A37CAF}" destId="{DCB3995A-96F1-4DD9-A9EC-7A19434570E4}" srcOrd="0" destOrd="2" presId="urn:microsoft.com/office/officeart/2005/8/layout/hProcess11"/>
    <dgm:cxn modelId="{C3BEECFE-CAFE-47A6-8B8B-87C52B755E5D}" type="presOf" srcId="{FE72A570-C5C0-4448-B42E-284549BD7E68}" destId="{DCB3995A-96F1-4DD9-A9EC-7A19434570E4}" srcOrd="0" destOrd="0" presId="urn:microsoft.com/office/officeart/2005/8/layout/hProcess11"/>
    <dgm:cxn modelId="{DB3847E6-922F-47B3-9923-99F5B07C10DE}" type="presParOf" srcId="{87B53B51-689D-4B00-AC5D-DB5440A37CAF}" destId="{A96AB0F2-7BAD-471A-97CA-80609AB01A16}" srcOrd="1" destOrd="2" presId="urn:microsoft.com/office/officeart/2005/8/layout/hProcess11"/>
    <dgm:cxn modelId="{A2EB8E58-29CA-4850-BD0C-6AB8B86B292D}" type="presParOf" srcId="{87B53B51-689D-4B00-AC5D-DB5440A37CAF}" destId="{F91B7F86-28A0-46C6-A092-47898C8E7E6A}" srcOrd="2" destOrd="2" presId="urn:microsoft.com/office/officeart/2005/8/layout/hProcess11"/>
    <dgm:cxn modelId="{F84F3AE9-E515-498A-A01D-E2EC38ECF626}" type="presParOf" srcId="{69FE3A6F-C0A1-475B-ADA9-9A8E8FDB47BD}" destId="{2D91D3D6-0EB9-4E66-A48C-08E3E08342B8}" srcOrd="3" destOrd="1" presId="urn:microsoft.com/office/officeart/2005/8/layout/hProcess11"/>
    <dgm:cxn modelId="{F5820EA3-12EE-4DE3-A705-F3C84DE46C16}" type="presParOf" srcId="{69FE3A6F-C0A1-475B-ADA9-9A8E8FDB47BD}" destId="{868B0C4D-3E61-46A2-B387-7ACDC0658899}" srcOrd="4" destOrd="1" presId="urn:microsoft.com/office/officeart/2005/8/layout/hProcess11"/>
    <dgm:cxn modelId="{5DC860C0-C434-4364-8978-827B32E37BC6}" type="presParOf" srcId="{868B0C4D-3E61-46A2-B387-7ACDC0658899}" destId="{5C3AE9ED-FE80-46C0-BCF6-4DBA5FD0ACD5}" srcOrd="0" destOrd="4" presId="urn:microsoft.com/office/officeart/2005/8/layout/hProcess11"/>
    <dgm:cxn modelId="{7182EA12-0B55-4021-BC57-ED77ECAE1393}" type="presOf" srcId="{69718E4D-5A74-42F0-B30B-F7F5404446D7}" destId="{5C3AE9ED-FE80-46C0-BCF6-4DBA5FD0ACD5}" srcOrd="0" destOrd="0" presId="urn:microsoft.com/office/officeart/2005/8/layout/hProcess11"/>
    <dgm:cxn modelId="{265C11DC-16AC-4A76-BDB1-4A93D4958A1A}" type="presParOf" srcId="{868B0C4D-3E61-46A2-B387-7ACDC0658899}" destId="{87AA3E51-1084-48AD-AD53-6F744742938C}" srcOrd="1" destOrd="4" presId="urn:microsoft.com/office/officeart/2005/8/layout/hProcess11"/>
    <dgm:cxn modelId="{D37E5AD5-D982-48BA-A9C4-9CF8DCC56F38}" type="presParOf" srcId="{868B0C4D-3E61-46A2-B387-7ACDC0658899}" destId="{3DA4705D-35AF-4434-BC2D-A783C39144DE}" srcOrd="2" destOrd="4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AC321633-D89E-4516-BDB4-7EB14EDB36DB}">
      <dsp:nvSpPr>
        <dsp:cNvPr id="3" name="燕尾形箭头 2"/>
        <dsp:cNvSpPr/>
      </dsp:nvSpPr>
      <dsp:spPr bwMode="white">
        <a:xfrm>
          <a:off x="0" y="1625536"/>
          <a:ext cx="8128000" cy="2167382"/>
        </a:xfrm>
        <a:prstGeom prst="notchedRightArrow">
          <a:avLst/>
        </a:prstGeom>
      </dsp:spPr>
      <dsp:style>
        <a:lnRef idx="0">
          <a:schemeClr val="dk1"/>
        </a:lnRef>
        <a:fillRef idx="1">
          <a:schemeClr val="accent2">
            <a:tint val="55000"/>
          </a:schemeClr>
        </a:fillRef>
        <a:effectRef idx="0">
          <a:scrgbClr r="0" g="0" b="0"/>
        </a:effectRef>
        <a:fontRef idx="minor"/>
      </dsp:style>
      <dsp:txXfrm>
        <a:off x="0" y="1625536"/>
        <a:ext cx="8128000" cy="2167382"/>
      </dsp:txXfrm>
    </dsp:sp>
    <dsp:sp modelId="{4EBE0530-6232-44AC-B3C5-652A471F1A28}">
      <dsp:nvSpPr>
        <dsp:cNvPr id="4" name="矩形 3"/>
        <dsp:cNvSpPr/>
      </dsp:nvSpPr>
      <dsp:spPr bwMode="white">
        <a:xfrm>
          <a:off x="0" y="0"/>
          <a:ext cx="2359742" cy="216738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213360" tIns="213360" rIns="213360" bIns="21336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>
              <a:solidFill>
                <a:schemeClr val="tx1"/>
              </a:solidFill>
            </a:rPr>
            <a:t>一般</a:t>
          </a:r>
          <a:r>
            <a:rPr lang="zh-CN" altLang="en-US" sz="3000">
              <a:solidFill>
                <a:schemeClr val="tx1"/>
              </a:solidFill>
            </a:rPr>
            <a:t>过去时</a:t>
          </a:r>
          <a:endParaRPr lang="zh-CN" altLang="en-US" sz="3000">
            <a:solidFill>
              <a:schemeClr val="tx1"/>
            </a:solidFill>
          </a:endParaRPr>
        </a:p>
      </dsp:txBody>
      <dsp:txXfrm>
        <a:off x="0" y="0"/>
        <a:ext cx="2359742" cy="2167382"/>
      </dsp:txXfrm>
    </dsp:sp>
    <dsp:sp modelId="{CE769C6B-1770-4C3B-B742-2AEEB8897CD1}">
      <dsp:nvSpPr>
        <dsp:cNvPr id="5" name="椭圆 4"/>
        <dsp:cNvSpPr/>
      </dsp:nvSpPr>
      <dsp:spPr bwMode="white">
        <a:xfrm>
          <a:off x="908948" y="2438305"/>
          <a:ext cx="541846" cy="54184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2">
            <a:shade val="5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908948" y="2438305"/>
        <a:ext cx="541846" cy="541846"/>
      </dsp:txXfrm>
    </dsp:sp>
    <dsp:sp modelId="{DCB3995A-96F1-4DD9-A9EC-7A19434570E4}">
      <dsp:nvSpPr>
        <dsp:cNvPr id="6" name="矩形 5"/>
        <dsp:cNvSpPr/>
      </dsp:nvSpPr>
      <dsp:spPr bwMode="white">
        <a:xfrm>
          <a:off x="2477729" y="3251073"/>
          <a:ext cx="2359742" cy="216738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213360" tIns="213360" rIns="213360" bIns="213360" anchor="t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 sz="3000">
            <a:solidFill>
              <a:schemeClr val="tx1"/>
            </a:solidFill>
            <a:sym typeface="+mn-ea"/>
          </a:endParaRPr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>
              <a:solidFill>
                <a:schemeClr val="tx1"/>
              </a:solidFill>
              <a:sym typeface="+mn-ea"/>
            </a:rPr>
            <a:t>一般</a:t>
          </a:r>
          <a:r>
            <a:rPr lang="zh-CN" altLang="en-US" sz="3000">
              <a:solidFill>
                <a:schemeClr val="tx1"/>
              </a:solidFill>
              <a:sym typeface="+mn-ea"/>
            </a:rPr>
            <a:t>现在</a:t>
          </a:r>
          <a:r>
            <a:rPr lang="zh-CN" altLang="en-US" sz="3000">
              <a:solidFill>
                <a:schemeClr val="tx1"/>
              </a:solidFill>
              <a:sym typeface="+mn-ea"/>
            </a:rPr>
            <a:t>时</a:t>
          </a:r>
          <a:endParaRPr lang="zh-CN" altLang="en-US" sz="3000">
            <a:solidFill>
              <a:schemeClr val="tx1"/>
            </a:solidFill>
          </a:endParaRPr>
        </a:p>
      </dsp:txBody>
      <dsp:txXfrm>
        <a:off x="2477729" y="3251073"/>
        <a:ext cx="2359742" cy="2167382"/>
      </dsp:txXfrm>
    </dsp:sp>
    <dsp:sp modelId="{A96AB0F2-7BAD-471A-97CA-80609AB01A16}">
      <dsp:nvSpPr>
        <dsp:cNvPr id="7" name="椭圆 6"/>
        <dsp:cNvSpPr/>
      </dsp:nvSpPr>
      <dsp:spPr bwMode="white">
        <a:xfrm>
          <a:off x="3386677" y="2438305"/>
          <a:ext cx="541846" cy="54184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2">
            <a:shade val="50000"/>
            <a:hueOff val="-40000"/>
            <a:satOff val="-6274"/>
            <a:lumOff val="3085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3386677" y="2438305"/>
        <a:ext cx="541846" cy="541846"/>
      </dsp:txXfrm>
    </dsp:sp>
    <dsp:sp modelId="{5C3AE9ED-FE80-46C0-BCF6-4DBA5FD0ACD5}">
      <dsp:nvSpPr>
        <dsp:cNvPr id="8" name="矩形 7"/>
        <dsp:cNvSpPr/>
      </dsp:nvSpPr>
      <dsp:spPr bwMode="white">
        <a:xfrm>
          <a:off x="4955458" y="0"/>
          <a:ext cx="2359742" cy="2167382"/>
        </a:xfrm>
        <a:prstGeom prst="rect">
          <a:avLst/>
        </a:prstGeom>
      </dsp:spPr>
      <dsp:style>
        <a:lnRef idx="0">
          <a:schemeClr val="dk1">
            <a:alpha val="0"/>
          </a:schemeClr>
        </a:lnRef>
        <a:fillRef idx="0">
          <a:schemeClr val="lt1">
            <a:alpha val="0"/>
          </a:schemeClr>
        </a:fillRef>
        <a:effectRef idx="0">
          <a:scrgbClr r="0" g="0" b="0"/>
        </a:effectRef>
        <a:fontRef idx="minor"/>
      </dsp:style>
      <dsp:txBody>
        <a:bodyPr vert="horz" wrap="square" lIns="213360" tIns="213360" rIns="213360" bIns="213360" anchor="b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000">
              <a:solidFill>
                <a:schemeClr val="tx1"/>
              </a:solidFill>
              <a:sym typeface="+mn-ea"/>
            </a:rPr>
            <a:t>一般</a:t>
          </a:r>
          <a:r>
            <a:rPr lang="zh-CN" altLang="en-US" sz="3000">
              <a:solidFill>
                <a:schemeClr val="tx1"/>
              </a:solidFill>
              <a:sym typeface="+mn-ea"/>
            </a:rPr>
            <a:t>将来</a:t>
          </a:r>
          <a:r>
            <a:rPr lang="zh-CN" altLang="en-US" sz="3000">
              <a:solidFill>
                <a:schemeClr val="tx1"/>
              </a:solidFill>
              <a:sym typeface="+mn-ea"/>
            </a:rPr>
            <a:t>时</a:t>
          </a:r>
          <a:endParaRPr lang="zh-CN" altLang="en-US" sz="3000">
            <a:solidFill>
              <a:schemeClr val="tx1"/>
            </a:solidFill>
          </a:endParaRPr>
        </a:p>
      </dsp:txBody>
      <dsp:txXfrm>
        <a:off x="4955458" y="0"/>
        <a:ext cx="2359742" cy="2167382"/>
      </dsp:txXfrm>
    </dsp:sp>
    <dsp:sp modelId="{87AA3E51-1084-48AD-AD53-6F744742938C}">
      <dsp:nvSpPr>
        <dsp:cNvPr id="9" name="椭圆 8"/>
        <dsp:cNvSpPr/>
      </dsp:nvSpPr>
      <dsp:spPr bwMode="white">
        <a:xfrm>
          <a:off x="5864406" y="2438305"/>
          <a:ext cx="541846" cy="54184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2">
            <a:tint val="45000"/>
            <a:hueOff val="20000"/>
            <a:satOff val="3137"/>
            <a:lumOff val="-1542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Xfrm>
        <a:off x="5864406" y="2438305"/>
        <a:ext cx="541846" cy="5418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type="notchedRightArrow" r:blip="" rot="180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b"/>
                  <dgm:param type="txAnchorVert" val="b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HorzCh" val="ctr"/>
                  <dgm:param type="txAnchorVertCh" val="t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786610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472" y="1000108"/>
            <a:ext cx="8001056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928669"/>
            <a:ext cx="1800252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10" y="928669"/>
            <a:ext cx="5905528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266700" y="2967038"/>
            <a:ext cx="18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57" y="2996952"/>
            <a:ext cx="77724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2420888"/>
            <a:ext cx="77724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493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596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858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858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8634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8634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2822603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57232"/>
            <a:ext cx="4926040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10" y="1954975"/>
            <a:ext cx="2822603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71"/>
            <a:ext cx="54864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786610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472" y="1000108"/>
            <a:ext cx="8001056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928669"/>
            <a:ext cx="1800252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10" y="928669"/>
            <a:ext cx="5905528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模板6fm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643050"/>
            <a:ext cx="7772400" cy="1470025"/>
          </a:xfrm>
        </p:spPr>
        <p:txBody>
          <a:bodyPr anchor="b">
            <a:norm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ctr">
              <a:defRPr sz="4400" b="1" cap="none" spc="15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96489" y="3214686"/>
            <a:ext cx="7751023" cy="857256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8E9F58-6BA9-4E06-AA79-8827FBE1E96C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266700" y="2967038"/>
            <a:ext cx="18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57" y="2996952"/>
            <a:ext cx="77724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2420888"/>
            <a:ext cx="77724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493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596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858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858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8634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8634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篇章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 userDrawn="1"/>
        </p:nvSpPr>
        <p:spPr>
          <a:xfrm>
            <a:off x="266700" y="2967038"/>
            <a:ext cx="185738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endParaRPr lang="zh-CN" altLang="en-US" sz="54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4557" y="2996952"/>
            <a:ext cx="7772400" cy="1362075"/>
          </a:xfrm>
        </p:spPr>
        <p:txBody>
          <a:bodyPr anchor="t">
            <a:normAutofit/>
          </a:bodyPr>
          <a:lstStyle>
            <a:lvl1pPr algn="ctr">
              <a:defRPr lang="zh-CN" altLang="en-US" sz="3600" dirty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4557" y="2420888"/>
            <a:ext cx="7772400" cy="577763"/>
          </a:xfrm>
        </p:spPr>
        <p:txBody>
          <a:bodyPr anchor="b"/>
          <a:lstStyle>
            <a:lvl1pPr marL="0" indent="0" algn="ctr">
              <a:buNone/>
              <a:defRPr lang="zh-CN" altLang="en-US" dirty="0" smtClean="0">
                <a:solidFill>
                  <a:schemeClr val="bg1">
                    <a:lumMod val="8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2822603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57232"/>
            <a:ext cx="4926040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10" y="1954975"/>
            <a:ext cx="2822603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71"/>
            <a:ext cx="54864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1472" y="214290"/>
            <a:ext cx="6786610" cy="64294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71472" y="1000108"/>
            <a:ext cx="8001056" cy="5000660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4E624E-AF06-4E1F-B745-1521488285A7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0838" y="928669"/>
            <a:ext cx="1800252" cy="5072099"/>
          </a:xfrm>
        </p:spPr>
        <p:txBody>
          <a:bodyPr vert="eaVert"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10" y="928669"/>
            <a:ext cx="5905528" cy="5072099"/>
          </a:xfrm>
        </p:spPr>
        <p:txBody>
          <a:bodyPr vert="eaVert"/>
          <a:lstStyle>
            <a:lvl1pPr>
              <a:buFontTx/>
              <a:buBlip>
                <a:blip r:embed="rId2"/>
              </a:buBlip>
              <a:defRPr/>
            </a:lvl1pPr>
            <a:lvl2pPr>
              <a:buFontTx/>
              <a:buBlip>
                <a:blip r:embed="rId2"/>
              </a:buBlip>
              <a:defRPr/>
            </a:lvl2pPr>
            <a:lvl3pPr>
              <a:buFontTx/>
              <a:buBlip>
                <a:blip r:embed="rId2"/>
              </a:buBlip>
              <a:defRPr/>
            </a:lvl3pPr>
            <a:lvl4pPr>
              <a:buFontTx/>
              <a:buBlip>
                <a:blip r:embed="rId2"/>
              </a:buBlip>
              <a:defRPr/>
            </a:lvl4pPr>
            <a:lvl5pPr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16DD4F-0C5E-4CB8-A8B1-47EA39A6134B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1493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9596" y="1071546"/>
            <a:ext cx="3902911" cy="4929221"/>
          </a:xfrm>
        </p:spPr>
        <p:txBody>
          <a:bodyPr/>
          <a:lstStyle>
            <a:lvl1pPr>
              <a:defRPr sz="2400" b="1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 b="1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E0925-DCA2-4C90-AC8C-84BCC78C2748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1493" y="142852"/>
            <a:ext cx="7901014" cy="78581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4858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4858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598634" y="928670"/>
            <a:ext cx="3950507" cy="78581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598634" y="1785926"/>
            <a:ext cx="3950507" cy="421484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58F11-FDD7-4486-A078-0D25E8ACF5B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0E3CF-7676-43F4-A539-F3A6A238A6D0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048D78-2D35-4AEB-B0BA-55ADE8E7EB94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2910" y="857232"/>
            <a:ext cx="2822603" cy="103188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857232"/>
            <a:ext cx="4926040" cy="519749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42910" y="1954975"/>
            <a:ext cx="2822603" cy="40997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412A9-441A-4FB0-9401-BA215027EBC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91492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928671"/>
            <a:ext cx="5486400" cy="398625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48165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00D4E-995F-48FF-A2CA-11F60A5DFAD9}" type="slidenum">
              <a:rPr lang="zh-CN" altLang="en-US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4" Type="http://schemas.openxmlformats.org/officeDocument/2006/relationships/theme" Target="../theme/theme3.xml"/><Relationship Id="rId13" Type="http://schemas.openxmlformats.org/officeDocument/2006/relationships/image" Target="../media/image5.emf"/><Relationship Id="rId12" Type="http://schemas.openxmlformats.org/officeDocument/2006/relationships/image" Target="../media/image4.jpe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9" descr="模板6内页.jpg"/>
          <p:cNvPicPr>
            <a:picLocks noChangeAspect="1"/>
          </p:cNvPicPr>
          <p:nvPr userDrawn="1"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1588" y="0"/>
            <a:ext cx="9140825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标题占位符 1"/>
          <p:cNvSpPr>
            <a:spLocks noGrp="1"/>
          </p:cNvSpPr>
          <p:nvPr>
            <p:ph type="title"/>
          </p:nvPr>
        </p:nvSpPr>
        <p:spPr bwMode="auto">
          <a:xfrm>
            <a:off x="714375" y="214313"/>
            <a:ext cx="7715250" cy="5984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8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14375" y="928688"/>
            <a:ext cx="7715250" cy="5143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C344B725-ED04-474D-9DE5-D0F28BF6FF27}" type="slidenum">
              <a:rPr lang="zh-CN" altLang="en-US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hf sldNum="0" hdr="0" ftr="0" dt="0"/>
  <p:txStyles>
    <p:titleStyle>
      <a:lvl1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 kern="1200">
          <a:solidFill>
            <a:srgbClr val="C00000"/>
          </a:solidFill>
          <a:latin typeface="汉真广标" pitchFamily="49" charset="-122"/>
          <a:ea typeface="汉真广标" pitchFamily="49" charset="-122"/>
          <a:cs typeface="+mj-cs"/>
        </a:defRPr>
      </a:lvl1pPr>
      <a:lvl2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2pPr>
      <a:lvl3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3pPr>
      <a:lvl4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4pPr>
      <a:lvl5pPr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5pPr>
      <a:lvl6pPr marL="4572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6pPr>
      <a:lvl7pPr marL="9144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7pPr>
      <a:lvl8pPr marL="13716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8pPr>
      <a:lvl9pPr marL="1828800" algn="l" rtl="0" fontAlgn="base">
        <a:lnSpc>
          <a:spcPct val="130000"/>
        </a:lnSpc>
        <a:spcBef>
          <a:spcPct val="0"/>
        </a:spcBef>
        <a:spcAft>
          <a:spcPct val="0"/>
        </a:spcAft>
        <a:defRPr sz="2800">
          <a:solidFill>
            <a:srgbClr val="C00000"/>
          </a:solidFill>
          <a:latin typeface="汉真广标" pitchFamily="49" charset="-122"/>
          <a:ea typeface="汉真广标" pitchFamily="49" charset="-122"/>
        </a:defRPr>
      </a:lvl9pPr>
    </p:titleStyle>
    <p:bodyStyle>
      <a:lvl1pPr marL="342900" indent="-342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400" b="1" kern="1200">
          <a:solidFill>
            <a:schemeClr val="tx1"/>
          </a:solidFill>
          <a:latin typeface="黑体" panose="02010609060101010101" pitchFamily="2" charset="-122"/>
          <a:ea typeface="黑体" panose="02010609060101010101" pitchFamily="2" charset="-122"/>
          <a:cs typeface="+mn-cs"/>
        </a:defRPr>
      </a:lvl1pPr>
      <a:lvl2pPr marL="742950" indent="-2857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方正大标宋简体" pitchFamily="1" charset="-122"/>
          <a:ea typeface="方正大标宋简体" pitchFamily="1" charset="-122"/>
          <a:cs typeface="+mn-cs"/>
        </a:defRPr>
      </a:lvl2pPr>
      <a:lvl3pPr marL="11430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2000" kern="1200">
          <a:solidFill>
            <a:schemeClr val="tx1"/>
          </a:solidFill>
          <a:latin typeface="楷体_GB2312" pitchFamily="49" charset="-122"/>
          <a:ea typeface="楷体_GB2312" pitchFamily="49" charset="-122"/>
          <a:cs typeface="+mn-cs"/>
        </a:defRPr>
      </a:lvl3pPr>
      <a:lvl4pPr marL="16002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800000"/>
        </a:buClr>
        <a:buBlip>
          <a:blip r:embed="rId13"/>
        </a:buBlip>
        <a:defRPr sz="16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5576" y="1700808"/>
            <a:ext cx="7772400" cy="14700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ea"/>
                <a:ea typeface="+mj-ea"/>
              </a:rPr>
              <a:t>统考英语辅导</a:t>
            </a:r>
            <a:endParaRPr lang="zh-CN" altLang="en-US" sz="4800" dirty="0">
              <a:latin typeface="+mj-ea"/>
              <a:ea typeface="+mj-ea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11560" y="4077072"/>
            <a:ext cx="7750175" cy="8572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/>
              <a:t>语法</a:t>
            </a:r>
            <a:r>
              <a:rPr lang="en-US" altLang="zh-CN" dirty="0" smtClean="0"/>
              <a:t>2: 时态</a:t>
            </a:r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0825" y="908685"/>
            <a:ext cx="8684895" cy="5143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 smtClean="0">
                <a:cs typeface="Times New Roman" panose="02020603050405020304" pitchFamily="18" charset="0"/>
              </a:rPr>
              <a:t>结构：</a:t>
            </a:r>
            <a:endParaRPr lang="zh-CN" altLang="en-US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 smtClean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pic>
        <p:nvPicPr>
          <p:cNvPr id="2" name="图片 1" descr="微信截图_201903021826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0320" y="2360930"/>
            <a:ext cx="9188450" cy="29889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815" y="929005"/>
            <a:ext cx="878967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He____to me last week.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is writing       B. wrote       C. write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D. is written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 week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：上周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现在进行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一般过去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一般现在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不是时态，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被动语态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be+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过去分词  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+ed  write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写 过去式：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wrote </a:t>
            </a:r>
            <a:r>
              <a:rPr lang="zh-CN" alt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过去分词：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written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 long time ago, I ____in London.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had lived     B. have lived   C. lived      D. have been living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long time ago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：很久之前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过去完成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现在完成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一般过去 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390" y="929005"/>
            <a:ext cx="8723630" cy="5143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（三）一般将来时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含义：表示将来某一时刻的动作或状态，或将来某一时间内经常的动作或状态。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结构：主语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+shall/ will/ be going to+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动词原形  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提示词：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tomorrow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（明天）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/next week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（下周）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/from now on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（从今天开始）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/in the future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（在未来）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例句：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I'm going to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 a book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tomorrow.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我明天将要读一本书。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 will read...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15" y="929005"/>
            <a:ext cx="871220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The railway is completed at last. We ____ get to town much easily in the future.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can      B. could       C. are able to      D. will be able to 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future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表示在将来</a:t>
            </a:r>
            <a:endParaRPr lang="zh-CN" altLang="en-US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can=be able to 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能够</a:t>
            </a:r>
            <a:endParaRPr lang="zh-CN" altLang="en-US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Mother ___me a nice present on my every birthday.- gives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Mother ___me a nice present on my next birthday.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will gives   B. will give   C. gives    D. give</a:t>
            </a:r>
            <a:endParaRPr lang="en-US" altLang="zh-CN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 birthday </a:t>
            </a:r>
            <a:r>
              <a:rPr lang="zh-CN" altLang="en-US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下个生日</a:t>
            </a:r>
            <a:endParaRPr lang="zh-CN" altLang="en-US" b="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内容占位符 1"/>
          <p:cNvSpPr/>
          <p:nvPr>
            <p:ph idx="1"/>
          </p:nvPr>
        </p:nvSpPr>
        <p:spPr>
          <a:xfrm>
            <a:off x="249555" y="656590"/>
            <a:ext cx="8808720" cy="5544820"/>
          </a:xfrm>
        </p:spPr>
        <p:txBody>
          <a:bodyPr/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3. He ___very busy this week, he ___ free next week.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A. will be; is      B. is ;is       C. will be; will be    D. is; will be</a:t>
            </a:r>
            <a:endParaRPr lang="en-US" altLang="zh-CN" b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解析：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this week 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这周； </a:t>
            </a:r>
            <a:r>
              <a:rPr lang="en-US" altLang="zh-CN" b="0">
                <a:latin typeface="Times New Roman" panose="02020603050405020304" pitchFamily="18" charset="0"/>
                <a:cs typeface="Times New Roman" panose="02020603050405020304" pitchFamily="18" charset="0"/>
              </a:rPr>
              <a:t>next week</a:t>
            </a:r>
            <a:r>
              <a:rPr lang="zh-CN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下周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955" y="711835"/>
            <a:ext cx="9159875" cy="6138545"/>
          </a:xfrm>
        </p:spPr>
        <p:txBody>
          <a:bodyPr/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forgive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apologize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matter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doesn’t matter.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blame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grateful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appreciate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welcome.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pleasure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pleasure. </a:t>
            </a:r>
            <a:endParaRPr lang="zh-CN" alt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mention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Don’t mention it. 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Spring Festival </a:t>
            </a:r>
            <a:endParaRPr lang="zh-CN" altLang="en-US" sz="2100" b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单词小测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227320" y="812800"/>
            <a:ext cx="4969510" cy="6150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</a:t>
            </a: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tional Day 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New Year's Day 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Christmas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holiday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weekend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winter vacation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summer vacation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company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factory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homeland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theatre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cinema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library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restaurant </a:t>
            </a: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160" y="709930"/>
            <a:ext cx="9159875" cy="6138545"/>
          </a:xfrm>
        </p:spPr>
        <p:txBody>
          <a:bodyPr/>
          <a:lstStyle/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 [mis'teik] n.错误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forgive [fə'ɡiv] v 原谅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apologize [ə'pɔlədʒaiz] v 道歉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matter ['mætə] v. 要紧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doesn’t matter. 没关系。（别人道歉时回答）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blame [bleim] vt. 指责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grateful adj. 感激的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appreciate v. 感激；欣赏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['welkəm] vt. 欢迎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welcome. 别客气 （别人道谢时回答）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pleasure n. 高兴，荣幸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pleasure. 荣幸之至。（别人道谢时回答）</a:t>
            </a:r>
            <a:endParaRPr lang="zh-CN" altLang="en-US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mention v. 提及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Don’t mention it. 别客气（别人道谢时回答）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r>
              <a:rPr sz="21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Spring Festival 春节</a:t>
            </a:r>
            <a:endParaRPr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latinLnBrk="0">
              <a:lnSpc>
                <a:spcPct val="125000"/>
              </a:lnSpc>
              <a:spcBef>
                <a:spcPts val="0"/>
              </a:spcBef>
              <a:buNone/>
            </a:pPr>
            <a:endParaRPr lang="en-US" altLang="zh-CN" sz="21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单词小测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5598160" y="709930"/>
            <a:ext cx="4969510" cy="6150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Na</a:t>
            </a: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tional Day 国庆节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New Year's Day 元旦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Christmas 圣诞节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holiday 假日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weekend 周末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winter vacation 寒假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summer vacation 暑假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company 公司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factory 工厂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homeland 家乡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theatre 剧院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cinema 电影院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library 图书馆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r>
              <a:rPr sz="2100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+mn-ea"/>
              </a:rPr>
              <a:t>restaurant 餐馆</a:t>
            </a:r>
            <a:endParaRPr sz="2100" b="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marL="0" algn="l" eaLnBrk="0" latinLnBrk="0" hangingPunct="0">
              <a:lnSpc>
                <a:spcPct val="125000"/>
              </a:lnSpc>
              <a:spcBef>
                <a:spcPts val="0"/>
              </a:spcBef>
              <a:buClr>
                <a:srgbClr val="800000"/>
              </a:buClr>
              <a:buSzTx/>
              <a:buNone/>
            </a:pPr>
            <a:endParaRPr sz="2100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/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 sz="2000"/>
          </a:p>
        </p:txBody>
      </p:sp>
      <p:graphicFrame>
        <p:nvGraphicFramePr>
          <p:cNvPr id="4" name="图示 3"/>
          <p:cNvGraphicFramePr/>
          <p:nvPr/>
        </p:nvGraphicFramePr>
        <p:xfrm>
          <a:off x="448310" y="863600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3948430" y="1914525"/>
            <a:ext cx="112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19835" y="3373755"/>
            <a:ext cx="911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过去</a:t>
            </a:r>
            <a:endParaRPr lang="zh-CN" altLang="en-US" sz="2000" b="1"/>
          </a:p>
        </p:txBody>
      </p:sp>
      <p:sp>
        <p:nvSpPr>
          <p:cNvPr id="7" name="文本框 6"/>
          <p:cNvSpPr txBox="1"/>
          <p:nvPr/>
        </p:nvSpPr>
        <p:spPr>
          <a:xfrm>
            <a:off x="3679190" y="3373755"/>
            <a:ext cx="911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现在</a:t>
            </a:r>
            <a:endParaRPr lang="zh-CN" altLang="en-US" sz="2000" b="1"/>
          </a:p>
        </p:txBody>
      </p:sp>
      <p:sp>
        <p:nvSpPr>
          <p:cNvPr id="8" name="文本框 7"/>
          <p:cNvSpPr txBox="1"/>
          <p:nvPr/>
        </p:nvSpPr>
        <p:spPr>
          <a:xfrm>
            <a:off x="6206490" y="3383280"/>
            <a:ext cx="9112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将来</a:t>
            </a:r>
            <a:endParaRPr lang="zh-CN" altLang="en-US" sz="2000" b="1"/>
          </a:p>
        </p:txBody>
      </p:sp>
      <p:sp>
        <p:nvSpPr>
          <p:cNvPr id="12" name="左中括号 11"/>
          <p:cNvSpPr/>
          <p:nvPr/>
        </p:nvSpPr>
        <p:spPr>
          <a:xfrm rot="5400000">
            <a:off x="1530985" y="2232660"/>
            <a:ext cx="144145" cy="1368425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中括号 12"/>
          <p:cNvSpPr/>
          <p:nvPr/>
        </p:nvSpPr>
        <p:spPr>
          <a:xfrm rot="5400000">
            <a:off x="6590030" y="2232660"/>
            <a:ext cx="144145" cy="1368425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左中括号 13"/>
          <p:cNvSpPr/>
          <p:nvPr/>
        </p:nvSpPr>
        <p:spPr>
          <a:xfrm rot="16200000">
            <a:off x="4139565" y="3881755"/>
            <a:ext cx="144145" cy="1368425"/>
          </a:xfrm>
          <a:prstGeom prst="lef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1915" y="812800"/>
            <a:ext cx="8979535" cy="5713095"/>
          </a:xfrm>
        </p:spPr>
        <p:txBody>
          <a:bodyPr/>
          <a:lstStyle/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（一）一般现在时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含义：表示现在经常反复发生的动作或状态，以及存在的客观真理等。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结构：主语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+do/does+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宾语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提示词：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always/usually/regularly/every morning/week/often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例句：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go to school </a:t>
            </a:r>
            <a:r>
              <a:rPr lang="en-US" altLang="zh-CN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morning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我每天早上去上学。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The earth </a:t>
            </a:r>
            <a:r>
              <a:rPr lang="zh-CN" altLang="en-US" b="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around the sun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地球绕着太阳转。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zh-CN" altLang="en-US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2595" y="10478"/>
            <a:ext cx="7715250" cy="5143500"/>
          </a:xfrm>
        </p:spPr>
        <p:txBody>
          <a:bodyPr/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当主语是第三人称单数时：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　　</a:t>
            </a:r>
            <a:r>
              <a:rPr lang="zh-CN" altLang="en-US" sz="2000" b="0"/>
              <a:t>动词变相应的第三人称单数形式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　　肯定句：主语+动词第三人称单数形式+其它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　　否定句：主语+doesn't+动词原形+其它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　　一般疑问句：Does+主语+动词原形+其它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　　肯定回答 ：Yes，主语+does 否定回答： No，主语+doesn't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　　特殊疑问句：特殊疑问词+一般疑问句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>
                <a:solidFill>
                  <a:srgbClr val="FF0000"/>
                </a:solidFill>
              </a:rPr>
              <a:t>当主语不是第三人称单数时：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　　肯定句 ：主语+动词原形+其它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　　否定句 ：主语+don't+动词原形+其它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　　一般疑问句： Do+主语+动词原形+其它</a:t>
            </a:r>
            <a:endParaRPr lang="zh-CN" altLang="en-US" sz="2000" b="0"/>
          </a:p>
          <a:p>
            <a:pPr marL="0" indent="0">
              <a:buNone/>
            </a:pPr>
            <a:r>
              <a:rPr lang="zh-CN" altLang="en-US" sz="2000" b="0"/>
              <a:t>    特殊疑问句：特殊疑问词+一般疑问句</a:t>
            </a:r>
            <a:endParaRPr lang="zh-CN" altLang="en-US" sz="2000" b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7320" y="1601470"/>
            <a:ext cx="9483090" cy="65919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肯定式	   疑问式	          否定式	           否定疑问式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work.                   Do I work?                   I don't work.                Don't I work?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work.             Do you work?              You don't work.           Don't you work?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work.               Do we work?                We don't work.           Don't we work? 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work.            Do they work?            They don't work.          Don't they work?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He(She, It) works.   Does he work?          He doesn't work.         Doesn't he work?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147320" y="812800"/>
            <a:ext cx="24809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atin typeface="黑体" panose="02010609060101010101" pitchFamily="2" charset="-122"/>
                <a:ea typeface="黑体" panose="02010609060101010101" pitchFamily="2" charset="-122"/>
              </a:rPr>
              <a:t>结构：</a:t>
            </a:r>
            <a:endParaRPr lang="zh-CN" altLang="en-US" sz="320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4610" y="929005"/>
            <a:ext cx="8995410" cy="51435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______you read the book regularly?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Do          B. Are              C. Is               D. Have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regularly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：规律地</a:t>
            </a: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2.They ____on a farm every morning.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working      B. is work      C. work       D. is worked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解析：</a:t>
            </a:r>
            <a:r>
              <a:rPr lang="en-US" altLang="zh-CN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morning</a:t>
            </a:r>
            <a:r>
              <a:rPr lang="zh-CN" altLang="en-US" sz="22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：每天早晨</a:t>
            </a:r>
            <a:endParaRPr lang="en-US" altLang="zh-CN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sz="22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57175" y="980440"/>
            <a:ext cx="8765540" cy="5143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（二）一般过去时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含义：在某个过去的时间里发生的动作或状态：过去习惯性、经常性的动作，行为。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结构：主语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+did+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宾语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提示词：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（以前）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yesterday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（昨天）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the day before yesterday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（前天）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last week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（上周）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in 1989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（在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1989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年）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just now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（就刚刚）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long ago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（很久之前）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例句：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watched a film </a:t>
            </a:r>
            <a:r>
              <a:rPr lang="en-US" altLang="zh-CN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yesterday.</a:t>
            </a:r>
            <a:endParaRPr lang="en-US" altLang="zh-CN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我昨天看了电影</a:t>
            </a:r>
            <a:endParaRPr lang="zh-CN" altLang="en-US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TEMPLATE_CATEGORY" val="preset"/>
  <p:tag name="KSO_WM_TEMPLATE_INDEX" val="22"/>
  <p:tag name="KSO_WM_TAG_VERSION" val="1.0"/>
  <p:tag name="KSO_WM_SLIDE_ID" val="preset22_2"/>
  <p:tag name="KSO_WM_SLIDE_INDEX" val="2"/>
  <p:tag name="KSO_WM_SLIDE_ITEM_CNT" val="1"/>
  <p:tag name="KSO_WM_SLIDE_LAYOUT" val="a_f"/>
  <p:tag name="KSO_WM_SLIDE_LAYOUT_CNT" val="1_1"/>
  <p:tag name="KSO_WM_SLIDE_TYPE" val="text"/>
  <p:tag name="KSO_WM_BEAUTIFY_FLAG" val="#wm#"/>
  <p:tag name="KSO_WM_SLIDE_POSITION" val="50*144"/>
  <p:tag name="KSO_WM_SLIDE_SIZE" val="621*34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3342</Words>
  <Application>WPS 演示</Application>
  <PresentationFormat>全屏显示(4:3)</PresentationFormat>
  <Paragraphs>181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Arial</vt:lpstr>
      <vt:lpstr>宋体</vt:lpstr>
      <vt:lpstr>Wingdings</vt:lpstr>
      <vt:lpstr>汉真广标</vt:lpstr>
      <vt:lpstr>黑体</vt:lpstr>
      <vt:lpstr>方正大标宋简体</vt:lpstr>
      <vt:lpstr>楷体_GB2312</vt:lpstr>
      <vt:lpstr>Times New Roman</vt:lpstr>
      <vt:lpstr>微软雅黑</vt:lpstr>
      <vt:lpstr>Arial Unicode MS</vt:lpstr>
      <vt:lpstr>Calibri</vt:lpstr>
      <vt:lpstr>新宋体</vt:lpstr>
      <vt:lpstr>Office 主题</vt:lpstr>
      <vt:lpstr>1_Office 主题</vt:lpstr>
      <vt:lpstr>2_Office 主题</vt:lpstr>
      <vt:lpstr>统考英语辅导</vt:lpstr>
      <vt:lpstr>单词小测</vt:lpstr>
      <vt:lpstr>单词小测</vt:lpstr>
      <vt:lpstr>PowerPoint 演示文稿</vt:lpstr>
      <vt:lpstr> </vt:lpstr>
      <vt:lpstr>PowerPoint 演示文稿</vt:lpstr>
      <vt:lpstr> </vt:lpstr>
      <vt:lpstr>PowerPoint 演示文稿</vt:lpstr>
      <vt:lpstr> </vt:lpstr>
      <vt:lpstr> </vt:lpstr>
      <vt:lpstr> </vt:lpstr>
      <vt:lpstr> </vt:lpstr>
      <vt:lpstr> </vt:lpstr>
      <vt:lpstr> 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MS USER</dc:creator>
  <cp:lastModifiedBy>Miki</cp:lastModifiedBy>
  <cp:revision>158</cp:revision>
  <dcterms:created xsi:type="dcterms:W3CDTF">1900-01-01T00:00:00Z</dcterms:created>
  <dcterms:modified xsi:type="dcterms:W3CDTF">2019-08-04T14:13:41Z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