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369" r:id="rId6"/>
    <p:sldId id="402" r:id="rId7"/>
    <p:sldId id="456" r:id="rId8"/>
    <p:sldId id="444" r:id="rId9"/>
    <p:sldId id="445" r:id="rId10"/>
    <p:sldId id="446" r:id="rId11"/>
    <p:sldId id="447" r:id="rId12"/>
    <p:sldId id="448" r:id="rId13"/>
    <p:sldId id="449" r:id="rId14"/>
    <p:sldId id="450" r:id="rId15"/>
    <p:sldId id="451" r:id="rId16"/>
    <p:sldId id="452" r:id="rId17"/>
    <p:sldId id="453" r:id="rId18"/>
    <p:sldId id="454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70" d="100"/>
          <a:sy n="70" d="100"/>
        </p:scale>
        <p:origin x="1428" y="66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43050"/>
            <a:ext cx="103632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28652" y="3214686"/>
            <a:ext cx="10334697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324485" y="2967038"/>
            <a:ext cx="309880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9409" y="2996952"/>
            <a:ext cx="103632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39409" y="2420888"/>
            <a:ext cx="103632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28657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59461" y="1071546"/>
            <a:ext cx="520388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214290"/>
            <a:ext cx="9048813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1963" y="1000108"/>
            <a:ext cx="10668075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4451" y="928669"/>
            <a:ext cx="2400336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57213" y="928669"/>
            <a:ext cx="7874037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8657" y="142852"/>
            <a:ext cx="10534685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144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144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31512" y="928670"/>
            <a:ext cx="5267343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31512" y="1785926"/>
            <a:ext cx="5267343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13" y="857232"/>
            <a:ext cx="3763471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857232"/>
            <a:ext cx="6568053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7213" y="1954975"/>
            <a:ext cx="3763471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91492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928671"/>
            <a:ext cx="73152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48165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4" Type="http://schemas.openxmlformats.org/officeDocument/2006/relationships/theme" Target="../theme/theme4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17" y="0"/>
            <a:ext cx="1218776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952500" y="214313"/>
            <a:ext cx="1028700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52500" y="928688"/>
            <a:ext cx="1028700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79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35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7</a:t>
            </a:r>
            <a:r>
              <a:rPr lang="en-US" altLang="zh-CN" dirty="0" smtClean="0"/>
              <a:t>: </a:t>
            </a:r>
            <a:r>
              <a:rPr lang="zh-CN" altLang="en-US" dirty="0" smtClean="0"/>
              <a:t>定语从句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13230" y="942340"/>
            <a:ext cx="8765540" cy="564769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Beijing is </a:t>
            </a:r>
            <a:r>
              <a:rPr lang="zh-CN" altLang="en-US" b="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place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where (in which)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 was born.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北京是我的出生地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 smtClean="0">
                <a:cs typeface="Times New Roman" panose="02020603050405020304" pitchFamily="18" charset="0"/>
                <a:sym typeface="+mn-ea"/>
              </a:rPr>
              <a:t>还原</a:t>
            </a:r>
            <a:r>
              <a:rPr lang="zh-CN" altLang="en-US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I was born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in</a:t>
            </a: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Beijing.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this</a:t>
            </a:r>
            <a:r>
              <a:rPr lang="zh-CN" altLang="en-US" sz="22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reason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</a:t>
            </a:r>
            <a:r>
              <a:rPr lang="zh-CN" altLang="en-US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(for which) 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refused our offer）?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这就是他拒绝我们帮助他的理由吗？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还原：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refused our offer 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reason.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740" y="929005"/>
            <a:ext cx="9344025" cy="5739130"/>
          </a:xfrm>
        </p:spPr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2）that代替关系副词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that可以用于表示时间、地点、方式、理由的名词后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取代when, where, why和"介词+ which"引导的定语从句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，在非正式文体中that常被省略（正式文体中不可省略），例如：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His father died</a:t>
            </a:r>
            <a:r>
              <a:rPr lang="zh-CN" altLang="en-US" b="0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year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/ when / in which)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he was born.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他父亲在他出生那年逝世了。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He is unlikely to find </a:t>
            </a:r>
            <a:r>
              <a:rPr lang="zh-CN" altLang="en-US" b="0" u="sng">
                <a:latin typeface="Times New Roman" panose="02020603050405020304" pitchFamily="18" charset="0"/>
                <a:cs typeface="Times New Roman" panose="02020603050405020304" pitchFamily="18" charset="0"/>
              </a:rPr>
              <a:t>the place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(that / where / in which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) he lived forty years ago.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他不大可能找到他四十 年前居住过的地方。</a:t>
            </a:r>
            <a:endParaRPr lang="zh-CN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165" y="929640"/>
            <a:ext cx="8789670" cy="59461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随堂练习：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Is this the most beautiful place_____you have visited``?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that     B. where     C. in which     D. the one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visit+some place,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做宾语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22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I was in the university, I learned taking a photo</a:t>
            </a:r>
            <a:r>
              <a:rPr lang="en-US" altLang="zh-CN" sz="22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____is very useful now for me.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it     B. which     C. that      D. what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解析：非限定性定语从句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185" y="812800"/>
            <a:ext cx="872363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girl____an English song in the next room is Tom's sister.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who is singing   B. is singing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sang                   D. was singing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解析：找谓语，锁定定语范围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Did you notice </a:t>
            </a:r>
            <a:r>
              <a:rPr lang="en-US" altLang="zh-CN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guy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looked like a big potato.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A.who     B. which      C. whose      D. whom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解析：看空前后的关系。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857250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Is there anything____to you?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that is belonged     B. that belongs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that belong             D. which belongs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解析：当名词前有不定代词、序数词或是最高级修饰的情况。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290" y="800735"/>
            <a:ext cx="9912350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ironical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proud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be+proud+of sb/sth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fright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82775" y="214313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144895" y="727075"/>
            <a:ext cx="5708650" cy="4130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average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successful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aware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interest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ability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conduct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behavior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far-sighted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honest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deceptive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5290" y="800735"/>
            <a:ext cx="9912350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['kritikəl] adj.决定性的，批评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 批判的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ironical [aɪ'rɔnɪkəl] adj.冷嘲的，挖苦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的，具有讽刺意味的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[əb'dʒektiv] adj.客观的，不带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偏见的，不带感情的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['si:njə] adj.年长的，资深的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proud /praʊd/ 骄傲的；自豪的；得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意的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be+proud+of sb/sth 为某人/某事感到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骄傲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 [æn'zaiəti] n.焦虑， 担心，不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安，渴望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fright [fraɪt] n.惊恐，惊吓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882775" y="214313"/>
            <a:ext cx="7715250" cy="598487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144895" y="727075"/>
            <a:ext cx="5708650" cy="6150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average ['ævəridʒ] adj.平均的，平常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的， 普通的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successful adj. 成功的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例：On average， a successful lawyer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has to talk to several clients a day. 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aware [ə'wɛə] adj.意识到的，知道的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interest ['intrist] n.兴趣，爱好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ability[ə'biliti] n.能力，才智，天资，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conduct [kən'dʌkt] vt. &amp; vi.引导， 带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领；n.举止， 行为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behavior [bɪ'heɪvjə] n.行为，举止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far-sighted adj. 有远见的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honest adj. /ˈɒnɪst/ 诚实的；老实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的；正直的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deceptive /dɪ'septɪv/ adj. 欺骗性的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9900" y="857250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He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requested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the Premier_____him an interview.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grant      B. granted      C. would grant     D. had granted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She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wished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 _____at home.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had stay     B. would stay     C. stay         D. is going to stay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He gave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the guests _____hospitably entertained.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be       B. are        C. were       D. is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605915" y="683260"/>
            <a:ext cx="8979535" cy="5881370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定语从句</a:t>
            </a:r>
            <a:endParaRPr lang="zh-CN" alt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含义：定语从句，一个句子跟在一名词或代词（先行词）后进行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修饰限定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，就叫做定语从句。通俗来讲，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从句在整个句子中做定语，这个从句就叫做定语从句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。从句在主句中充当定语成分。 被修饰的词叫先行词。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定语从句不同于单词作定语的情况，它通常只能放在被修饰的词（即先行词）之后。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成分：定语从句由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关系词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（关系代词、关系副词）引导，关系代词、关系副词位于定语从句句首。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结构：名词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代词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词组即先行词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关系词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从句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0025" y="90170"/>
            <a:ext cx="9252585" cy="558355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关系代词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关系代词所代替的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先行词是人或物的名词或代词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，并在句中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充当主语、宾语、定语等成分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。关系代词在定语从句中作主语时，从句谓语动词的人称和数要和先行词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保持一致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1）who, whom, that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这些词代替的先行词是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的名词或代词，在从句中所起作用如下：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Is he </a:t>
            </a:r>
            <a:r>
              <a:rPr lang="zh-CN" altLang="en-US" b="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/that wants to see you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他就是想见你的人吗？（who/that在从句中作主语）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He is </a:t>
            </a:r>
            <a:r>
              <a:rPr lang="zh-CN" altLang="en-US" b="0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whom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that I saw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``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yesterday</a:t>
            </a:r>
            <a:r>
              <a:rPr lang="en-US" altLang="zh-CN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他就是我昨天见的那个人。（whom/that在从句中作宾语）</a:t>
            </a: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595" y="735330"/>
            <a:ext cx="9275445" cy="65792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Whose 用来指人或物，(只用作定语, 若指物，它还可以同of which互换）, 例如：  ...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rushed over to help 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whose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 had broken down.)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那人车坏了，大家都跑过去帮忙。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pass me 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book{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whose (of which)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cover is green.}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请递给我那本绿皮的书。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06650" y="13684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98295" y="1044575"/>
            <a:ext cx="8995410" cy="5143500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3）which, that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它们所代替的先行词是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事物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的名词或代词，在从句中可作主语、宾语等，例如：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prosperity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/ that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never been seen before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appears in the countryside.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农村出现了前所未 有的繁荣。（which / that在从句中作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主语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package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/ that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carrying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``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about to come unwrapped.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你拿的包快散了。(which / that 在从句中作宾语）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14475" y="965200"/>
            <a:ext cx="8930640" cy="5143500"/>
          </a:xfrm>
        </p:spPr>
        <p:txBody>
          <a:bodyPr/>
          <a:lstStyle/>
          <a:p>
            <a:pPr marL="0" indent="0" algn="l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关系副词引导的定语从句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关系副词可代替的先行词是</a:t>
            </a:r>
            <a:r>
              <a:rPr lang="zh-CN" altLang="en-US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时间、地点或理由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的名词，在从句中作状语。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1）when, where,why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关系副词when, where, why的含义相当于"介词+ which"结构，因此常常和"介词+ which"结构交替使用.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</a:t>
            </a:r>
            <a:r>
              <a:rPr lang="zh-CN" altLang="en-US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occasions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(on which)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one must yield.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occasion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任何人都有不得不屈服的时候。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</a:t>
            </a: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122170" y="214313"/>
            <a:ext cx="7715250" cy="598487"/>
          </a:xfrm>
        </p:spPr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ags/tag3.xml><?xml version="1.0" encoding="utf-8"?>
<p:tagLst xmlns:p="http://schemas.openxmlformats.org/presentationml/2006/main">
  <p:tag name="KSO_WM_BEAUTIFY_FLAG" val="#wm#"/>
  <p:tag name="KSO_WM_TEMPLATE_CATEGORY" val="preset"/>
  <p:tag name="KSO_WM_TEMPLATE_INDEX" val="2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3483</Words>
  <Application>WPS 演示</Application>
  <PresentationFormat>全屏显示(4:3)</PresentationFormat>
  <Paragraphs>172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汉真广标</vt:lpstr>
      <vt:lpstr>黑体</vt:lpstr>
      <vt:lpstr>方正大标宋简体</vt:lpstr>
      <vt:lpstr>楷体_GB2312</vt:lpstr>
      <vt:lpstr>Times New Roman</vt:lpstr>
      <vt:lpstr>Wingdings</vt:lpstr>
      <vt:lpstr>微软雅黑</vt:lpstr>
      <vt:lpstr>Arial Unicode MS</vt:lpstr>
      <vt:lpstr>新宋体</vt:lpstr>
      <vt:lpstr>Calibri</vt:lpstr>
      <vt:lpstr>Office 主题</vt:lpstr>
      <vt:lpstr>2_Office 主题</vt:lpstr>
      <vt:lpstr>4_Office 主题</vt:lpstr>
      <vt:lpstr>1_Office 主题</vt:lpstr>
      <vt:lpstr>统考英语辅导</vt:lpstr>
      <vt:lpstr>单词小测</vt:lpstr>
      <vt:lpstr>单词小测</vt:lpstr>
      <vt:lpstr> </vt:lpstr>
      <vt:lpstr> </vt:lpstr>
      <vt:lpstr>PowerPoint 演示文稿</vt:lpstr>
      <vt:lpstr> </vt:lpstr>
      <vt:lpstr>PowerPoint 演示文稿</vt:lpstr>
      <vt:lpstr> </vt:lpstr>
      <vt:lpstr> </vt:lpstr>
      <vt:lpstr>PowerPoint 演示文稿</vt:lpstr>
      <vt:lpstr> </vt:lpstr>
      <vt:lpstr> </vt:lpstr>
      <vt:lpstr> 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chenweijie</cp:lastModifiedBy>
  <cp:revision>169</cp:revision>
  <dcterms:created xsi:type="dcterms:W3CDTF">1900-01-01T00:00:00Z</dcterms:created>
  <dcterms:modified xsi:type="dcterms:W3CDTF">2019-08-11T14:18:17Z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2052-11.1.0.8952</vt:lpwstr>
  </property>
</Properties>
</file>