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9" r:id="rId3"/>
    <p:sldId id="260" r:id="rId5"/>
    <p:sldId id="383" r:id="rId6"/>
    <p:sldId id="261" r:id="rId7"/>
    <p:sldId id="262" r:id="rId8"/>
    <p:sldId id="295" r:id="rId9"/>
    <p:sldId id="263" r:id="rId10"/>
    <p:sldId id="318" r:id="rId11"/>
    <p:sldId id="319" r:id="rId12"/>
    <p:sldId id="320" r:id="rId13"/>
    <p:sldId id="381" r:id="rId14"/>
    <p:sldId id="415" r:id="rId15"/>
    <p:sldId id="322" r:id="rId16"/>
    <p:sldId id="382" r:id="rId17"/>
    <p:sldId id="274" r:id="rId18"/>
    <p:sldId id="270" r:id="rId19"/>
    <p:sldId id="326" r:id="rId20"/>
    <p:sldId id="406" r:id="rId21"/>
    <p:sldId id="329" r:id="rId22"/>
    <p:sldId id="347" r:id="rId23"/>
    <p:sldId id="348" r:id="rId24"/>
    <p:sldId id="265" r:id="rId25"/>
    <p:sldId id="280" r:id="rId26"/>
    <p:sldId id="351" r:id="rId27"/>
    <p:sldId id="372" r:id="rId28"/>
    <p:sldId id="266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D21"/>
    <a:srgbClr val="75FF31"/>
    <a:srgbClr val="0ECCD2"/>
    <a:srgbClr val="6AE7FF"/>
    <a:srgbClr val="04497D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2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GIF"/><Relationship Id="rId8" Type="http://schemas.openxmlformats.org/officeDocument/2006/relationships/image" Target="../media/image23.emf"/><Relationship Id="rId7" Type="http://schemas.openxmlformats.org/officeDocument/2006/relationships/image" Target="../media/image22.jpeg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png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GIF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jpeg"/><Relationship Id="rId8" Type="http://schemas.openxmlformats.org/officeDocument/2006/relationships/image" Target="../media/image43.jpeg"/><Relationship Id="rId7" Type="http://schemas.openxmlformats.org/officeDocument/2006/relationships/image" Target="../media/image42.jpeg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6.jpeg"/><Relationship Id="rId10" Type="http://schemas.openxmlformats.org/officeDocument/2006/relationships/image" Target="../media/image45.jpeg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GIF"/><Relationship Id="rId7" Type="http://schemas.openxmlformats.org/officeDocument/2006/relationships/image" Target="../media/image53.emf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apidesign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GIF"/><Relationship Id="rId8" Type="http://schemas.openxmlformats.org/officeDocument/2006/relationships/image" Target="../media/image10.emf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64200" y="2665095"/>
            <a:ext cx="6384925" cy="7435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x-none" sz="4000" b="1" dirty="0">
                <a:solidFill>
                  <a:srgbClr val="6AE7FF"/>
                </a:solidFill>
                <a:effectLst/>
                <a:latin typeface="微软雅黑" charset="-122"/>
                <a:ea typeface="微软雅黑" charset="-122"/>
              </a:rPr>
              <a:t>教学办公网络搭建项目简介</a:t>
            </a:r>
            <a:endParaRPr lang="x-none" sz="4000" b="1" dirty="0">
              <a:solidFill>
                <a:srgbClr val="6AE7FF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3100" y="1461135"/>
            <a:ext cx="2318385" cy="1070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smtClean="0">
                <a:solidFill>
                  <a:srgbClr val="6AE7FF"/>
                </a:solidFill>
                <a:effectLst/>
                <a:latin typeface="微软雅黑" charset="-122"/>
                <a:ea typeface="微软雅黑" charset="-122"/>
              </a:rPr>
              <a:t>201</a:t>
            </a:r>
            <a:r>
              <a:rPr lang="x-none" altLang="en-US" sz="6000" dirty="0" smtClean="0">
                <a:solidFill>
                  <a:srgbClr val="6AE7FF"/>
                </a:solidFill>
                <a:effectLst/>
                <a:latin typeface="微软雅黑" charset="-122"/>
                <a:ea typeface="微软雅黑" charset="-122"/>
              </a:rPr>
              <a:t>8</a:t>
            </a:r>
            <a:endParaRPr lang="x-none" altLang="en-US" sz="6000" dirty="0" smtClean="0">
              <a:solidFill>
                <a:srgbClr val="6AE7FF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8415" y="4257040"/>
            <a:ext cx="47504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6AE7FF"/>
                </a:solidFill>
              </a:rPr>
              <a:t>中国北京·RANKING FIRST</a:t>
            </a:r>
            <a:endParaRPr lang="x-none" altLang="zh-CN" sz="2800">
              <a:solidFill>
                <a:srgbClr val="6AE7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</a:t>
            </a:r>
            <a:r>
              <a:rPr lang="x-none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 -</a:t>
            </a:r>
            <a:r>
              <a:rPr lang="en-US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69695" y="3108008"/>
            <a:ext cx="1285875" cy="1285875"/>
            <a:chOff x="952500" y="2762250"/>
            <a:chExt cx="1714500" cy="1714500"/>
          </a:xfrm>
        </p:grpSpPr>
        <p:sp>
          <p:nvSpPr>
            <p:cNvPr id="222" name="椭圆 221"/>
            <p:cNvSpPr/>
            <p:nvPr/>
          </p:nvSpPr>
          <p:spPr>
            <a:xfrm>
              <a:off x="95250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1" name="图片 5" descr="543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14398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2441258" y="3108008"/>
            <a:ext cx="1285875" cy="1285875"/>
            <a:chOff x="2381250" y="2762250"/>
            <a:chExt cx="1714500" cy="1714500"/>
          </a:xfrm>
        </p:grpSpPr>
        <p:sp>
          <p:nvSpPr>
            <p:cNvPr id="223" name="椭圆 222"/>
            <p:cNvSpPr/>
            <p:nvPr/>
          </p:nvSpPr>
          <p:spPr>
            <a:xfrm>
              <a:off x="238125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2" name="图片 6" descr="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3143250"/>
              <a:ext cx="1011238" cy="101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3512820" y="3108008"/>
            <a:ext cx="1285875" cy="1285875"/>
            <a:chOff x="3810000" y="2762250"/>
            <a:chExt cx="1714500" cy="1714500"/>
          </a:xfrm>
        </p:grpSpPr>
        <p:sp>
          <p:nvSpPr>
            <p:cNvPr id="224" name="椭圆 223"/>
            <p:cNvSpPr/>
            <p:nvPr/>
          </p:nvSpPr>
          <p:spPr>
            <a:xfrm>
              <a:off x="381000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3" name="图片 7" descr="58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3048000"/>
              <a:ext cx="1195388" cy="119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文本框 7"/>
          <p:cNvSpPr txBox="1">
            <a:spLocks noChangeArrowheads="1"/>
          </p:cNvSpPr>
          <p:nvPr/>
        </p:nvSpPr>
        <p:spPr bwMode="auto">
          <a:xfrm>
            <a:off x="6387465" y="2628000"/>
            <a:ext cx="2682240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b="1">
                <a:solidFill>
                  <a:srgbClr val="10FBFE"/>
                </a:solidFill>
                <a:latin typeface="微软雅黑" charset="-122"/>
                <a:ea typeface="微软雅黑" charset="-122"/>
                <a:sym typeface="Arial" panose="02080604020202020204" charset="0"/>
              </a:rPr>
              <a:t>1.减小广播域</a:t>
            </a:r>
            <a:endParaRPr lang="x-none" altLang="en-US" sz="2000" b="1" cap="all" dirty="0">
              <a:solidFill>
                <a:srgbClr val="0ECCD2"/>
              </a:solidFill>
              <a:latin typeface="Arial" panose="02080604020202020204" charset="0"/>
              <a:ea typeface="微软雅黑" charset="-122"/>
              <a:sym typeface="Arial" panose="02080604020202020204" charset="0"/>
            </a:endParaRPr>
          </a:p>
        </p:txBody>
      </p:sp>
      <p:sp>
        <p:nvSpPr>
          <p:cNvPr id="48" name="文本框 10"/>
          <p:cNvSpPr txBox="1">
            <a:spLocks noChangeArrowheads="1"/>
          </p:cNvSpPr>
          <p:nvPr/>
        </p:nvSpPr>
        <p:spPr bwMode="auto">
          <a:xfrm>
            <a:off x="6386400" y="3348000"/>
            <a:ext cx="2684145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2.增加安全性</a:t>
            </a:r>
            <a:endParaRPr lang="x-none" altLang="zh-CN" sz="20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0831" name="文本框 13"/>
          <p:cNvSpPr txBox="1">
            <a:spLocks noChangeArrowheads="1"/>
          </p:cNvSpPr>
          <p:nvPr/>
        </p:nvSpPr>
        <p:spPr bwMode="auto">
          <a:xfrm>
            <a:off x="5792470" y="5438775"/>
            <a:ext cx="2705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charset="-122"/>
              <a:ea typeface="微软雅黑" charset="-122"/>
            </a:endParaRPr>
          </a:p>
        </p:txBody>
      </p:sp>
      <p:sp>
        <p:nvSpPr>
          <p:cNvPr id="30832" name="文本框 14"/>
          <p:cNvSpPr txBox="1">
            <a:spLocks noChangeArrowheads="1"/>
          </p:cNvSpPr>
          <p:nvPr/>
        </p:nvSpPr>
        <p:spPr bwMode="auto">
          <a:xfrm>
            <a:off x="5915660" y="1464310"/>
            <a:ext cx="382333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/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 有什么作用呢？</a:t>
            </a:r>
            <a:endParaRPr lang="x-none" altLang="zh-CN" sz="24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968365" y="2160270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386400" y="4068000"/>
            <a:ext cx="2684145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3.提高带宽利用率</a:t>
            </a:r>
            <a:endParaRPr lang="x-none" altLang="zh-CN" sz="20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386400" y="4788000"/>
            <a:ext cx="2684145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4.降低延迟</a:t>
            </a:r>
            <a:endParaRPr lang="x-none" altLang="zh-CN" sz="20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50" grpId="0"/>
      <p:bldP spid="48" grpId="0"/>
      <p:bldP spid="30832" grpId="0"/>
      <p:bldP spid="4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904054" y="460705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8978546" y="5694022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uFillTx/>
              </a:rPr>
              <a:t>教学服务器</a:t>
            </a:r>
            <a:endParaRPr lang="zh-CN" altLang="en-US" sz="1400" dirty="0">
              <a:solidFill>
                <a:schemeClr val="bg1"/>
              </a:solidFill>
              <a:uFillTx/>
              <a:latin typeface="微软雅黑" charset="-122"/>
              <a:ea typeface="微软雅黑" charset="-122"/>
            </a:endParaRPr>
          </a:p>
        </p:txBody>
      </p:sp>
      <p:cxnSp>
        <p:nvCxnSpPr>
          <p:cNvPr id="172" name="直接连接符 123"/>
          <p:cNvCxnSpPr>
            <a:cxnSpLocks noChangeShapeType="1"/>
          </p:cNvCxnSpPr>
          <p:nvPr/>
        </p:nvCxnSpPr>
        <p:spPr bwMode="auto">
          <a:xfrm flipV="1">
            <a:off x="5916867" y="1855473"/>
            <a:ext cx="0" cy="46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2260001" y="4997427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5684905" y="5825524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uFillTx/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60965" y="453935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37" y="2205993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7" y="3168460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38" y="397536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24" y="356167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24" y="309856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07" y="469271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23"/>
          <p:cNvCxnSpPr>
            <a:cxnSpLocks noChangeShapeType="1"/>
          </p:cNvCxnSpPr>
          <p:nvPr/>
        </p:nvCxnSpPr>
        <p:spPr bwMode="auto">
          <a:xfrm>
            <a:off x="8346478" y="4213367"/>
            <a:ext cx="1430020" cy="46545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60" y="478670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23"/>
          <p:cNvCxnSpPr>
            <a:cxnSpLocks noChangeShapeType="1"/>
            <a:stCxn id="11" idx="2"/>
            <a:endCxn id="16" idx="0"/>
          </p:cNvCxnSpPr>
          <p:nvPr/>
        </p:nvCxnSpPr>
        <p:spPr bwMode="auto">
          <a:xfrm>
            <a:off x="8346478" y="4227337"/>
            <a:ext cx="917575" cy="5594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534" y="490561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23"/>
          <p:cNvCxnSpPr>
            <a:cxnSpLocks noChangeShapeType="1"/>
            <a:stCxn id="11" idx="2"/>
            <a:endCxn id="18" idx="0"/>
          </p:cNvCxnSpPr>
          <p:nvPr/>
        </p:nvCxnSpPr>
        <p:spPr bwMode="auto">
          <a:xfrm>
            <a:off x="8346478" y="4227337"/>
            <a:ext cx="366395" cy="67818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23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6176776" y="3565095"/>
            <a:ext cx="2169795" cy="4102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23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5897817" y="2600201"/>
            <a:ext cx="278765" cy="5683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399405" y="1287780"/>
            <a:ext cx="1297305" cy="917575"/>
            <a:chOff x="8503" y="2028"/>
            <a:chExt cx="2043" cy="1445"/>
          </a:xfrm>
        </p:grpSpPr>
        <p:cxnSp>
          <p:nvCxnSpPr>
            <p:cNvPr id="22" name="直接连接符 123"/>
            <p:cNvCxnSpPr>
              <a:cxnSpLocks noChangeShapeType="1"/>
              <a:stCxn id="9" idx="0"/>
              <a:endCxn id="24" idx="2"/>
            </p:cNvCxnSpPr>
            <p:nvPr/>
          </p:nvCxnSpPr>
          <p:spPr bwMode="auto">
            <a:xfrm flipV="1">
              <a:off x="9288" y="2741"/>
              <a:ext cx="322" cy="73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" y="2028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674" y="2186"/>
              <a:ext cx="1872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08005" y="2584675"/>
            <a:ext cx="1203131" cy="1063841"/>
            <a:chOff x="6245602" y="2731758"/>
            <a:chExt cx="1203131" cy="1063841"/>
          </a:xfrm>
        </p:grpSpPr>
        <p:pic>
          <p:nvPicPr>
            <p:cNvPr id="26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327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PXE</a:t>
              </a:r>
              <a:r>
                <a: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接连接符 123"/>
          <p:cNvCxnSpPr>
            <a:cxnSpLocks noChangeShapeType="1"/>
            <a:stCxn id="10" idx="3"/>
            <a:endCxn id="26" idx="1"/>
          </p:cNvCxnSpPr>
          <p:nvPr/>
        </p:nvCxnSpPr>
        <p:spPr bwMode="auto">
          <a:xfrm flipV="1">
            <a:off x="6491115" y="2844490"/>
            <a:ext cx="1158240" cy="52197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  <a:stCxn id="44" idx="3"/>
            <a:endCxn id="13" idx="1"/>
          </p:cNvCxnSpPr>
          <p:nvPr/>
        </p:nvCxnSpPr>
        <p:spPr bwMode="auto">
          <a:xfrm>
            <a:off x="2653078" y="3189620"/>
            <a:ext cx="562610" cy="3556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123"/>
          <p:cNvCxnSpPr>
            <a:cxnSpLocks noChangeShapeType="1"/>
            <a:stCxn id="13" idx="3"/>
            <a:endCxn id="10" idx="2"/>
          </p:cNvCxnSpPr>
          <p:nvPr/>
        </p:nvCxnSpPr>
        <p:spPr bwMode="auto">
          <a:xfrm>
            <a:off x="3805104" y="3225180"/>
            <a:ext cx="2371725" cy="3397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45" idx="3"/>
            <a:endCxn id="12" idx="1"/>
          </p:cNvCxnSpPr>
          <p:nvPr/>
        </p:nvCxnSpPr>
        <p:spPr bwMode="auto">
          <a:xfrm>
            <a:off x="3063493" y="3676227"/>
            <a:ext cx="152400" cy="120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33" idx="0"/>
            <a:endCxn id="10" idx="2"/>
          </p:cNvCxnSpPr>
          <p:nvPr/>
        </p:nvCxnSpPr>
        <p:spPr bwMode="auto">
          <a:xfrm flipV="1">
            <a:off x="6081583" y="3565041"/>
            <a:ext cx="95250" cy="6007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43" y="41657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123"/>
          <p:cNvCxnSpPr>
            <a:cxnSpLocks noChangeShapeType="1"/>
            <a:stCxn id="46" idx="0"/>
            <a:endCxn id="33" idx="2"/>
          </p:cNvCxnSpPr>
          <p:nvPr/>
        </p:nvCxnSpPr>
        <p:spPr bwMode="auto">
          <a:xfrm flipV="1">
            <a:off x="5231435" y="4417490"/>
            <a:ext cx="850265" cy="57721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  <a:stCxn id="47" idx="0"/>
            <a:endCxn id="33" idx="2"/>
          </p:cNvCxnSpPr>
          <p:nvPr/>
        </p:nvCxnSpPr>
        <p:spPr bwMode="auto">
          <a:xfrm flipV="1">
            <a:off x="5871940" y="4417860"/>
            <a:ext cx="209550" cy="60325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  <a:stCxn id="58" idx="1"/>
            <a:endCxn id="33" idx="2"/>
          </p:cNvCxnSpPr>
          <p:nvPr/>
        </p:nvCxnSpPr>
        <p:spPr bwMode="auto">
          <a:xfrm flipH="1" flipV="1">
            <a:off x="6081367" y="4418007"/>
            <a:ext cx="232410" cy="2152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12" idx="3"/>
            <a:endCxn id="10" idx="2"/>
          </p:cNvCxnSpPr>
          <p:nvPr/>
        </p:nvCxnSpPr>
        <p:spPr bwMode="auto">
          <a:xfrm flipV="1">
            <a:off x="3805104" y="3565102"/>
            <a:ext cx="2371725" cy="1231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49" idx="3"/>
            <a:endCxn id="10" idx="2"/>
          </p:cNvCxnSpPr>
          <p:nvPr/>
        </p:nvCxnSpPr>
        <p:spPr bwMode="auto">
          <a:xfrm flipV="1">
            <a:off x="3805650" y="3565148"/>
            <a:ext cx="2371090" cy="5949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48" idx="3"/>
            <a:endCxn id="10" idx="2"/>
          </p:cNvCxnSpPr>
          <p:nvPr/>
        </p:nvCxnSpPr>
        <p:spPr bwMode="auto">
          <a:xfrm flipV="1">
            <a:off x="3805650" y="3564710"/>
            <a:ext cx="2371090" cy="10579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260272" y="2862004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349379" y="2489838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258655" y="331379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44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75" y="297565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90" y="346225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33" y="499470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8" y="502111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0" y="449663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0" y="403352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接连接符 123"/>
          <p:cNvCxnSpPr>
            <a:cxnSpLocks noChangeShapeType="1"/>
            <a:stCxn id="55" idx="3"/>
            <a:endCxn id="49" idx="1"/>
          </p:cNvCxnSpPr>
          <p:nvPr/>
        </p:nvCxnSpPr>
        <p:spPr bwMode="auto">
          <a:xfrm flipV="1">
            <a:off x="3044784" y="4160143"/>
            <a:ext cx="171450" cy="3365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123"/>
          <p:cNvCxnSpPr>
            <a:cxnSpLocks noChangeShapeType="1"/>
            <a:stCxn id="56" idx="3"/>
            <a:endCxn id="48" idx="1"/>
          </p:cNvCxnSpPr>
          <p:nvPr/>
        </p:nvCxnSpPr>
        <p:spPr bwMode="auto">
          <a:xfrm flipV="1">
            <a:off x="2650654" y="4622620"/>
            <a:ext cx="565785" cy="920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3260818" y="379696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3259201" y="4248760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uFillTx/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5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81" y="397982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51" y="450072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77" y="4419736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46" y="5132051"/>
            <a:ext cx="522000" cy="44483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11" y="5221409"/>
            <a:ext cx="522000" cy="444835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6370986" y="4540129"/>
            <a:ext cx="654047" cy="616930"/>
            <a:chOff x="4524181" y="4226515"/>
            <a:chExt cx="851600" cy="840799"/>
          </a:xfrm>
        </p:grpSpPr>
        <p:sp>
          <p:nvSpPr>
            <p:cNvPr id="64" name="弧形 63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5" name="弧形 64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6" name="弧形 65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8" grpId="0" bldLvl="0" animBg="1"/>
      <p:bldP spid="156" grpId="0" bldLvl="0" animBg="1"/>
      <p:bldP spid="53" grpId="0" bldLvl="0" animBg="1"/>
      <p:bldP spid="225" grpId="0" bldLvl="0" animBg="1"/>
      <p:bldP spid="40" grpId="0" bldLvl="0" animBg="1"/>
      <p:bldP spid="43" grpId="0" bldLvl="0" animBg="1"/>
      <p:bldP spid="52" grpId="0" bldLvl="0" animBg="1"/>
      <p:bldP spid="54" grpId="0" bldLvl="0" animBg="1"/>
      <p:bldP spid="42" grpId="0" bldLvl="0" animBg="1"/>
      <p:bldP spid="30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00000"/>
          </a:blip>
          <a:stretch>
            <a:fillRect/>
          </a:stretch>
        </p:blipFill>
        <p:spPr>
          <a:xfrm>
            <a:off x="2098040" y="1508760"/>
            <a:ext cx="7442835" cy="49682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0"/>
          </a:blip>
          <a:stretch>
            <a:fillRect/>
          </a:stretch>
        </p:blipFill>
        <p:spPr>
          <a:xfrm>
            <a:off x="1440815" y="1455420"/>
            <a:ext cx="6466840" cy="4950460"/>
          </a:xfrm>
          <a:prstGeom prst="rect">
            <a:avLst/>
          </a:prstGeom>
        </p:spPr>
      </p:pic>
      <p:pic>
        <p:nvPicPr>
          <p:cNvPr id="7" name="图片 6" descr="1539423085968e9d493299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5" y="3220085"/>
            <a:ext cx="1143000" cy="1143000"/>
          </a:xfrm>
          <a:prstGeom prst="rect">
            <a:avLst/>
          </a:prstGeom>
        </p:spPr>
      </p:pic>
      <p:sp>
        <p:nvSpPr>
          <p:cNvPr id="72" name="下弧形箭头 71"/>
          <p:cNvSpPr/>
          <p:nvPr/>
        </p:nvSpPr>
        <p:spPr>
          <a:xfrm>
            <a:off x="7873365" y="4408170"/>
            <a:ext cx="1192530" cy="737870"/>
          </a:xfrm>
          <a:prstGeom prst="curvedUpArrow">
            <a:avLst/>
          </a:prstGeom>
          <a:solidFill>
            <a:srgbClr val="0ECC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上弧形箭头 72"/>
          <p:cNvSpPr/>
          <p:nvPr/>
        </p:nvSpPr>
        <p:spPr>
          <a:xfrm>
            <a:off x="7902575" y="2578100"/>
            <a:ext cx="1149985" cy="709295"/>
          </a:xfrm>
          <a:prstGeom prst="curvedDownArrow">
            <a:avLst/>
          </a:prstGeom>
          <a:solidFill>
            <a:srgbClr val="0ECC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8017510" y="3653790"/>
            <a:ext cx="621030" cy="344805"/>
          </a:xfrm>
          <a:prstGeom prst="leftRightArrow">
            <a:avLst/>
          </a:prstGeom>
          <a:solidFill>
            <a:srgbClr val="0ECCD2"/>
          </a:solidFill>
          <a:ln>
            <a:solidFill>
              <a:srgbClr val="0EC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72" grpId="0" bldLvl="0" animBg="1"/>
      <p:bldP spid="73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2955" y="4460875"/>
            <a:ext cx="4205605" cy="42341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69110" y="2138680"/>
            <a:ext cx="8240395" cy="16579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x-none" altLang="en-US" sz="9600" b="1">
                <a:solidFill>
                  <a:srgbClr val="00B0F0"/>
                </a:solidFill>
                <a:effectLst/>
                <a:latin typeface="微软雅黑" charset="-122"/>
                <a:ea typeface="微软雅黑" charset="-122"/>
              </a:rPr>
              <a:t>省  钱 ！ ！ ！</a:t>
            </a:r>
            <a:endParaRPr lang="x-none" altLang="en-US" sz="9600" b="1">
              <a:solidFill>
                <a:srgbClr val="00B0F0"/>
              </a:solidFill>
              <a:effectLst/>
              <a:latin typeface="微软雅黑" charset="-122"/>
              <a:ea typeface="微软雅黑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3085" y="1824355"/>
            <a:ext cx="7871460" cy="1397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/>
            <a:r>
              <a:rPr lang="x-none" altLang="en-US" sz="8000" b="1">
                <a:solidFill>
                  <a:srgbClr val="00B0F0"/>
                </a:solidFill>
                <a:effectLst/>
                <a:latin typeface="微软雅黑" charset="-122"/>
                <a:ea typeface="微软雅黑" charset="-122"/>
              </a:rPr>
              <a:t>实  用 ！ ！ ！</a:t>
            </a:r>
            <a:endParaRPr lang="x-none" altLang="en-US" sz="8000" b="1">
              <a:solidFill>
                <a:srgbClr val="00B0F0"/>
              </a:solidFill>
              <a:effectLst/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4" grpId="0"/>
      <p:bldP spid="7" grpId="0" bldLvl="0" animBg="1"/>
      <p:bldP spid="7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2</a:t>
              </a:r>
              <a:endParaRPr lang="x-none" altLang="en-US" sz="2400" b="1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PXE</a:t>
            </a:r>
            <a:r>
              <a:rPr lang="zh-CN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zh-CN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贾歆宇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393498" y="2284413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/>
          <p:cNvSpPr>
            <a:spLocks noChangeArrowheads="1"/>
          </p:cNvSpPr>
          <p:nvPr/>
        </p:nvSpPr>
        <p:spPr bwMode="auto">
          <a:xfrm>
            <a:off x="6584315" y="2603500"/>
            <a:ext cx="349567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PXE网络装机</a:t>
            </a:r>
            <a:endParaRPr lang="zh-CN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3562" name="矩形 36"/>
          <p:cNvSpPr>
            <a:spLocks noChangeArrowheads="1"/>
          </p:cNvSpPr>
          <p:nvPr/>
        </p:nvSpPr>
        <p:spPr bwMode="auto">
          <a:xfrm>
            <a:off x="6597650" y="3971925"/>
            <a:ext cx="498475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Pre</a:t>
            </a:r>
            <a:r>
              <a:rPr lang="x-none" altLang="en-US" sz="1200" b="1" cap="all" dirty="0">
                <a:solidFill>
                  <a:srgbClr val="314865"/>
                </a:solidFill>
                <a:latin typeface="Arial" panose="02080604020202020204" charset="0"/>
                <a:ea typeface="微软雅黑" charset="-122"/>
                <a:sym typeface="+mn-ea"/>
              </a:rPr>
              <a:t>-</a:t>
            </a:r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boot eXecution Environment</a:t>
            </a:r>
            <a:endParaRPr lang="zh-CN" altLang="en-US" sz="2000" b="1" dirty="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预启动执行环境，在操作系统之前运行</a:t>
            </a:r>
            <a:endParaRPr lang="zh-CN" altLang="en-US" sz="2000" b="1" dirty="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可用于远程安转</a:t>
            </a:r>
            <a:endParaRPr lang="zh-CN" altLang="en-US" sz="2000" b="1" dirty="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653848" y="3544888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205220" y="3355658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 descr="LINUXNSD_V01SERVICESDAY04_014"/>
          <p:cNvPicPr>
            <a:picLocks noChangeAspect="1"/>
          </p:cNvPicPr>
          <p:nvPr/>
        </p:nvPicPr>
        <p:blipFill>
          <a:blip r:embed="rId1">
            <a:clrChange>
              <a:clrFrom>
                <a:srgbClr val="231F20">
                  <a:alpha val="100000"/>
                </a:srgbClr>
              </a:clrFrom>
              <a:clrTo>
                <a:srgbClr val="231F20">
                  <a:alpha val="100000"/>
                  <a:alpha val="0"/>
                </a:srgbClr>
              </a:clrTo>
            </a:clrChange>
          </a:blip>
          <a:srcRect l="8409" t="23570" r="13311" b="11711"/>
          <a:stretch>
            <a:fillRect/>
          </a:stretch>
        </p:blipFill>
        <p:spPr>
          <a:xfrm>
            <a:off x="313690" y="2303145"/>
            <a:ext cx="5829935" cy="36156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3561" grpId="0"/>
      <p:bldP spid="23562" grpId="0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2</a:t>
              </a:r>
              <a:endParaRPr lang="x-none" altLang="en-US" sz="2400" b="1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PXE </a:t>
            </a:r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-</a:t>
            </a:r>
            <a:r>
              <a:rPr lang="en-US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贾歆宇</a:t>
            </a:r>
            <a:endParaRPr lang="zh-CN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87315" y="2224405"/>
            <a:ext cx="6309995" cy="3000375"/>
            <a:chOff x="8169" y="3503"/>
            <a:chExt cx="9937" cy="4725"/>
          </a:xfrm>
        </p:grpSpPr>
        <p:grpSp>
          <p:nvGrpSpPr>
            <p:cNvPr id="5" name="组合 4"/>
            <p:cNvGrpSpPr/>
            <p:nvPr/>
          </p:nvGrpSpPr>
          <p:grpSpPr>
            <a:xfrm>
              <a:off x="14910" y="3503"/>
              <a:ext cx="3196" cy="4724"/>
              <a:chOff x="8169" y="3503"/>
              <a:chExt cx="3196" cy="4724"/>
            </a:xfrm>
          </p:grpSpPr>
          <p:sp>
            <p:nvSpPr>
              <p:cNvPr id="41" name="Rounded Rectangle 18"/>
              <p:cNvSpPr/>
              <p:nvPr/>
            </p:nvSpPr>
            <p:spPr>
              <a:xfrm>
                <a:off x="8292" y="3503"/>
                <a:ext cx="3038" cy="4725"/>
              </a:xfrm>
              <a:prstGeom prst="roundRect">
                <a:avLst>
                  <a:gd name="adj" fmla="val 5186"/>
                </a:avLst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22"/>
              <p:cNvSpPr/>
              <p:nvPr/>
            </p:nvSpPr>
            <p:spPr>
              <a:xfrm>
                <a:off x="9022" y="3922"/>
                <a:ext cx="1446" cy="1446"/>
              </a:xfrm>
              <a:prstGeom prst="rect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latin typeface="微软雅黑" charset="-122"/>
                    <a:ea typeface="微软雅黑" charset="-122"/>
                    <a:sym typeface="+mn-ea"/>
                  </a:rPr>
                  <a:t>规模化</a:t>
                </a:r>
                <a:endParaRPr lang="zh-CN" altLang="en-US" sz="2000" b="1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169" y="6570"/>
                <a:ext cx="3197" cy="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sz="1600" dirty="0">
                    <a:solidFill>
                      <a:srgbClr val="10FBFE"/>
                    </a:solidFill>
                    <a:latin typeface="微软雅黑" charset="-122"/>
                    <a:ea typeface="微软雅黑" charset="-122"/>
                    <a:cs typeface="+mn-ea"/>
                    <a:sym typeface="+mn-ea"/>
                  </a:rPr>
                  <a:t>同时装配多台主机</a:t>
                </a:r>
                <a:endParaRPr sz="1600" dirty="0">
                  <a:solidFill>
                    <a:srgbClr val="10FBFE"/>
                  </a:solidFill>
                  <a:latin typeface="微软雅黑" charset="-122"/>
                  <a:ea typeface="微软雅黑" charset="-122"/>
                  <a:cs typeface="+mn-ea"/>
                  <a:sym typeface="+mn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1590" y="3503"/>
              <a:ext cx="3038" cy="4724"/>
              <a:chOff x="11590" y="3503"/>
              <a:chExt cx="3038" cy="4724"/>
            </a:xfrm>
          </p:grpSpPr>
          <p:sp>
            <p:nvSpPr>
              <p:cNvPr id="44" name="Rounded Rectangle 23"/>
              <p:cNvSpPr/>
              <p:nvPr/>
            </p:nvSpPr>
            <p:spPr>
              <a:xfrm>
                <a:off x="11590" y="3503"/>
                <a:ext cx="3038" cy="4725"/>
              </a:xfrm>
              <a:prstGeom prst="roundRect">
                <a:avLst>
                  <a:gd name="adj" fmla="val 5186"/>
                </a:avLst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25"/>
              <p:cNvSpPr/>
              <p:nvPr/>
            </p:nvSpPr>
            <p:spPr>
              <a:xfrm>
                <a:off x="12452" y="3884"/>
                <a:ext cx="1446" cy="1446"/>
              </a:xfrm>
              <a:prstGeom prst="rect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自动化</a:t>
                </a:r>
                <a:endParaRPr lang="x-none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844" y="6571"/>
                <a:ext cx="2529" cy="1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sz="1600" dirty="0">
                    <a:solidFill>
                      <a:srgbClr val="10FBFE"/>
                    </a:solidFill>
                    <a:latin typeface="微软雅黑" charset="-122"/>
                    <a:ea typeface="微软雅黑" charset="-122"/>
                    <a:cs typeface="+mn-ea"/>
                  </a:rPr>
                  <a:t>装系统，配置各种服务</a:t>
                </a:r>
                <a:endParaRPr sz="1600" dirty="0">
                  <a:solidFill>
                    <a:srgbClr val="10FBFE"/>
                  </a:solidFill>
                  <a:latin typeface="微软雅黑" charset="-122"/>
                  <a:ea typeface="微软雅黑" charset="-122"/>
                  <a:cs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169" y="3504"/>
              <a:ext cx="3038" cy="4724"/>
              <a:chOff x="14910" y="3503"/>
              <a:chExt cx="3038" cy="4724"/>
            </a:xfrm>
          </p:grpSpPr>
          <p:sp>
            <p:nvSpPr>
              <p:cNvPr id="47" name="Rounded Rectangle 26"/>
              <p:cNvSpPr/>
              <p:nvPr/>
            </p:nvSpPr>
            <p:spPr>
              <a:xfrm>
                <a:off x="14910" y="3503"/>
                <a:ext cx="3038" cy="4725"/>
              </a:xfrm>
              <a:prstGeom prst="roundRect">
                <a:avLst>
                  <a:gd name="adj" fmla="val 5186"/>
                </a:avLst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28"/>
              <p:cNvSpPr/>
              <p:nvPr/>
            </p:nvSpPr>
            <p:spPr>
              <a:xfrm>
                <a:off x="15707" y="3907"/>
                <a:ext cx="1446" cy="1446"/>
              </a:xfrm>
              <a:prstGeom prst="rect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远程装机</a:t>
                </a:r>
                <a:endParaRPr lang="zh-CN" altLang="en-US" sz="2000" b="1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928" y="6571"/>
                <a:ext cx="2844" cy="1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sz="1600" dirty="0">
                    <a:solidFill>
                      <a:srgbClr val="10FBFE"/>
                    </a:solidFill>
                    <a:latin typeface="微软雅黑" charset="-122"/>
                    <a:ea typeface="微软雅黑" charset="-122"/>
                    <a:cs typeface="+mn-ea"/>
                    <a:sym typeface="+mn-ea"/>
                  </a:rPr>
                  <a:t>不需要光盘、U盘等物理安装介质</a:t>
                </a:r>
                <a:endParaRPr sz="1600" dirty="0">
                  <a:solidFill>
                    <a:srgbClr val="10FBFE"/>
                  </a:solidFill>
                  <a:latin typeface="微软雅黑" charset="-122"/>
                  <a:ea typeface="微软雅黑" charset="-122"/>
                  <a:cs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002665" y="1913255"/>
            <a:ext cx="3696335" cy="3771265"/>
            <a:chOff x="1002213" y="2192821"/>
            <a:chExt cx="3681817" cy="3785167"/>
          </a:xfrm>
        </p:grpSpPr>
        <p:sp>
          <p:nvSpPr>
            <p:cNvPr id="23" name="Oval 2"/>
            <p:cNvSpPr/>
            <p:nvPr/>
          </p:nvSpPr>
          <p:spPr>
            <a:xfrm rot="18199285">
              <a:off x="1011030" y="2574358"/>
              <a:ext cx="3072664" cy="3090298"/>
            </a:xfrm>
            <a:prstGeom prst="ellipse">
              <a:avLst/>
            </a:prstGeom>
            <a:solidFill>
              <a:srgbClr val="6AE7FF">
                <a:alpha val="20000"/>
              </a:srgbClr>
            </a:solidFill>
            <a:ln w="53975" cmpd="dbl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sp>
          <p:nvSpPr>
            <p:cNvPr id="24" name="Oval 3"/>
            <p:cNvSpPr/>
            <p:nvPr/>
          </p:nvSpPr>
          <p:spPr>
            <a:xfrm rot="18199285">
              <a:off x="3098928" y="2189776"/>
              <a:ext cx="1061002" cy="1067091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25" name="Oval 4"/>
            <p:cNvSpPr/>
            <p:nvPr/>
          </p:nvSpPr>
          <p:spPr>
            <a:xfrm rot="18199285">
              <a:off x="3716714" y="3343018"/>
              <a:ext cx="964548" cy="970083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29" name="Oval 5"/>
            <p:cNvSpPr/>
            <p:nvPr/>
          </p:nvSpPr>
          <p:spPr>
            <a:xfrm rot="18199285">
              <a:off x="3530650" y="4578256"/>
              <a:ext cx="866865" cy="87184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30" name="Oval 6"/>
            <p:cNvSpPr/>
            <p:nvPr/>
          </p:nvSpPr>
          <p:spPr>
            <a:xfrm rot="18199285">
              <a:off x="2763942" y="5251571"/>
              <a:ext cx="724339" cy="728495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32" name="Freeform 63"/>
            <p:cNvSpPr>
              <a:spLocks noEditPoints="1"/>
            </p:cNvSpPr>
            <p:nvPr/>
          </p:nvSpPr>
          <p:spPr bwMode="auto">
            <a:xfrm>
              <a:off x="3984163" y="3565199"/>
              <a:ext cx="429649" cy="581291"/>
            </a:xfrm>
            <a:custGeom>
              <a:avLst/>
              <a:gdLst>
                <a:gd name="T0" fmla="*/ 92 w 102"/>
                <a:gd name="T1" fmla="*/ 0 h 138"/>
                <a:gd name="T2" fmla="*/ 10 w 102"/>
                <a:gd name="T3" fmla="*/ 0 h 138"/>
                <a:gd name="T4" fmla="*/ 0 w 102"/>
                <a:gd name="T5" fmla="*/ 10 h 138"/>
                <a:gd name="T6" fmla="*/ 0 w 102"/>
                <a:gd name="T7" fmla="*/ 129 h 138"/>
                <a:gd name="T8" fmla="*/ 10 w 102"/>
                <a:gd name="T9" fmla="*/ 138 h 138"/>
                <a:gd name="T10" fmla="*/ 92 w 102"/>
                <a:gd name="T11" fmla="*/ 138 h 138"/>
                <a:gd name="T12" fmla="*/ 102 w 102"/>
                <a:gd name="T13" fmla="*/ 129 h 138"/>
                <a:gd name="T14" fmla="*/ 102 w 102"/>
                <a:gd name="T15" fmla="*/ 10 h 138"/>
                <a:gd name="T16" fmla="*/ 92 w 102"/>
                <a:gd name="T17" fmla="*/ 0 h 138"/>
                <a:gd name="T18" fmla="*/ 51 w 102"/>
                <a:gd name="T19" fmla="*/ 135 h 138"/>
                <a:gd name="T20" fmla="*/ 45 w 102"/>
                <a:gd name="T21" fmla="*/ 129 h 138"/>
                <a:gd name="T22" fmla="*/ 51 w 102"/>
                <a:gd name="T23" fmla="*/ 124 h 138"/>
                <a:gd name="T24" fmla="*/ 57 w 102"/>
                <a:gd name="T25" fmla="*/ 129 h 138"/>
                <a:gd name="T26" fmla="*/ 51 w 102"/>
                <a:gd name="T27" fmla="*/ 135 h 138"/>
                <a:gd name="T28" fmla="*/ 92 w 102"/>
                <a:gd name="T29" fmla="*/ 119 h 138"/>
                <a:gd name="T30" fmla="*/ 10 w 102"/>
                <a:gd name="T31" fmla="*/ 119 h 138"/>
                <a:gd name="T32" fmla="*/ 10 w 102"/>
                <a:gd name="T33" fmla="*/ 11 h 138"/>
                <a:gd name="T34" fmla="*/ 92 w 102"/>
                <a:gd name="T35" fmla="*/ 11 h 138"/>
                <a:gd name="T36" fmla="*/ 92 w 102"/>
                <a:gd name="T37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38">
                  <a:moveTo>
                    <a:pt x="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4"/>
                    <a:pt x="5" y="138"/>
                    <a:pt x="10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7" y="138"/>
                    <a:pt x="102" y="134"/>
                    <a:pt x="102" y="12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4"/>
                    <a:pt x="97" y="0"/>
                    <a:pt x="92" y="0"/>
                  </a:cubicBezTo>
                  <a:close/>
                  <a:moveTo>
                    <a:pt x="51" y="135"/>
                  </a:moveTo>
                  <a:cubicBezTo>
                    <a:pt x="48" y="135"/>
                    <a:pt x="45" y="132"/>
                    <a:pt x="45" y="129"/>
                  </a:cubicBezTo>
                  <a:cubicBezTo>
                    <a:pt x="45" y="126"/>
                    <a:pt x="48" y="124"/>
                    <a:pt x="51" y="124"/>
                  </a:cubicBezTo>
                  <a:cubicBezTo>
                    <a:pt x="54" y="124"/>
                    <a:pt x="57" y="126"/>
                    <a:pt x="57" y="129"/>
                  </a:cubicBezTo>
                  <a:cubicBezTo>
                    <a:pt x="57" y="132"/>
                    <a:pt x="54" y="135"/>
                    <a:pt x="51" y="135"/>
                  </a:cubicBezTo>
                  <a:close/>
                  <a:moveTo>
                    <a:pt x="92" y="119"/>
                  </a:moveTo>
                  <a:cubicBezTo>
                    <a:pt x="10" y="119"/>
                    <a:pt x="10" y="119"/>
                    <a:pt x="10" y="11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2" y="11"/>
                    <a:pt x="92" y="11"/>
                    <a:pt x="92" y="11"/>
                  </a:cubicBezTo>
                  <a:lnTo>
                    <a:pt x="92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3349842" y="2465456"/>
              <a:ext cx="559177" cy="533904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4" name="Group 11"/>
            <p:cNvGrpSpPr/>
            <p:nvPr/>
          </p:nvGrpSpPr>
          <p:grpSpPr>
            <a:xfrm>
              <a:off x="2928510" y="5473537"/>
              <a:ext cx="389923" cy="289364"/>
              <a:chOff x="5129089" y="3156352"/>
              <a:chExt cx="474198" cy="351905"/>
            </a:xfrm>
            <a:solidFill>
              <a:schemeClr val="bg1"/>
            </a:solidFill>
          </p:grpSpPr>
          <p:sp>
            <p:nvSpPr>
              <p:cNvPr id="35" name="Freeform 66"/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67"/>
              <p:cNvSpPr/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37" name="Group 14"/>
            <p:cNvGrpSpPr/>
            <p:nvPr/>
          </p:nvGrpSpPr>
          <p:grpSpPr>
            <a:xfrm>
              <a:off x="3723571" y="4742900"/>
              <a:ext cx="481023" cy="542552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38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52" name="Group 32"/>
            <p:cNvGrpSpPr/>
            <p:nvPr/>
          </p:nvGrpSpPr>
          <p:grpSpPr>
            <a:xfrm>
              <a:off x="2122953" y="3092327"/>
              <a:ext cx="796477" cy="770502"/>
              <a:chOff x="1119268" y="4013950"/>
              <a:chExt cx="456607" cy="441716"/>
            </a:xfrm>
            <a:solidFill>
              <a:schemeClr val="bg1"/>
            </a:solidFill>
          </p:grpSpPr>
          <p:sp>
            <p:nvSpPr>
              <p:cNvPr id="53" name="Freeform 129"/>
              <p:cNvSpPr/>
              <p:nvPr/>
            </p:nvSpPr>
            <p:spPr bwMode="auto">
              <a:xfrm>
                <a:off x="1149096" y="4196105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130"/>
              <p:cNvSpPr/>
              <p:nvPr/>
            </p:nvSpPr>
            <p:spPr bwMode="auto">
              <a:xfrm>
                <a:off x="1134426" y="4300928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131"/>
              <p:cNvSpPr/>
              <p:nvPr/>
            </p:nvSpPr>
            <p:spPr bwMode="auto">
              <a:xfrm>
                <a:off x="1119268" y="4013950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487702" y="4017298"/>
              <a:ext cx="2090553" cy="877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x-none" altLang="zh-CN" sz="4800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+mn-ea"/>
                </a:rPr>
                <a:t>PXE</a:t>
              </a:r>
              <a:endParaRPr lang="x-none" altLang="zh-CN" sz="4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4 3.7037E-6 L -0.04453 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2 3.7037E-6 L -3.75E-6 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3</a:t>
              </a:r>
              <a:endParaRPr lang="x-none" altLang="en-US" sz="2400" b="1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75360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DNS服务器</a:t>
            </a:r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-</a:t>
            </a:r>
            <a:r>
              <a:rPr lang="en-US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边金猛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5825" y="2011680"/>
            <a:ext cx="5735320" cy="3423920"/>
            <a:chOff x="1395" y="3168"/>
            <a:chExt cx="9032" cy="5392"/>
          </a:xfrm>
        </p:grpSpPr>
        <p:pic>
          <p:nvPicPr>
            <p:cNvPr id="5" name="Picture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" y="3168"/>
              <a:ext cx="9032" cy="539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636" y="3587"/>
              <a:ext cx="6550" cy="4228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561" name="矩形 34"/>
          <p:cNvSpPr>
            <a:spLocks noChangeArrowheads="1"/>
          </p:cNvSpPr>
          <p:nvPr/>
        </p:nvSpPr>
        <p:spPr bwMode="auto">
          <a:xfrm>
            <a:off x="6896735" y="2388870"/>
            <a:ext cx="345249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x-none" sz="2800" b="1">
                <a:solidFill>
                  <a:srgbClr val="0ECCD2"/>
                </a:solidFill>
              </a:rPr>
              <a:t>www.baidu.com</a:t>
            </a:r>
            <a:endParaRPr lang="x-none" sz="2800" b="1">
              <a:solidFill>
                <a:srgbClr val="0ECCD2"/>
              </a:solidFill>
            </a:endParaRPr>
          </a:p>
        </p:txBody>
      </p:sp>
      <p:sp>
        <p:nvSpPr>
          <p:cNvPr id="23563" name="矩形 37"/>
          <p:cNvSpPr>
            <a:spLocks noChangeArrowheads="1"/>
          </p:cNvSpPr>
          <p:nvPr/>
        </p:nvSpPr>
        <p:spPr bwMode="auto">
          <a:xfrm>
            <a:off x="7451090" y="3155950"/>
            <a:ext cx="431927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x-none" altLang="zh-CN" sz="2400" b="1" dirty="0">
                <a:solidFill>
                  <a:srgbClr val="01C3E3"/>
                </a:solidFill>
                <a:latin typeface="微软雅黑" charset="-122"/>
                <a:ea typeface="微软雅黑" charset="-122"/>
              </a:rPr>
              <a:t>DNS服务器</a:t>
            </a:r>
            <a:endParaRPr lang="x-none" altLang="zh-CN" sz="2400" b="1" dirty="0">
              <a:solidFill>
                <a:srgbClr val="01C3E3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矩形 34"/>
          <p:cNvSpPr>
            <a:spLocks noChangeArrowheads="1"/>
          </p:cNvSpPr>
          <p:nvPr/>
        </p:nvSpPr>
        <p:spPr bwMode="auto">
          <a:xfrm>
            <a:off x="6883400" y="4282440"/>
            <a:ext cx="314007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x-none" sz="2800">
                <a:solidFill>
                  <a:srgbClr val="0ECCD2"/>
                </a:solidFill>
                <a:sym typeface="+mn-ea"/>
              </a:rPr>
              <a:t>119.75.247.109</a:t>
            </a:r>
            <a:endParaRPr lang="x-none" sz="2800">
              <a:solidFill>
                <a:srgbClr val="0ECCD2"/>
              </a:solidFill>
            </a:endParaRPr>
          </a:p>
        </p:txBody>
      </p:sp>
      <p:pic>
        <p:nvPicPr>
          <p:cNvPr id="25" name="图片 24" descr="图片1"/>
          <p:cNvPicPr>
            <a:picLocks noChangeAspect="1"/>
          </p:cNvPicPr>
          <p:nvPr/>
        </p:nvPicPr>
        <p:blipFill>
          <a:blip r:embed="rId3">
            <a:lum contrast="-24000"/>
          </a:blip>
          <a:stretch>
            <a:fillRect/>
          </a:stretch>
        </p:blipFill>
        <p:spPr>
          <a:xfrm>
            <a:off x="1639570" y="2267585"/>
            <a:ext cx="4211955" cy="2676525"/>
          </a:xfrm>
          <a:prstGeom prst="rect">
            <a:avLst/>
          </a:prstGeom>
          <a:effectLst>
            <a:glow rad="127000">
              <a:srgbClr val="03050C">
                <a:alpha val="54000"/>
              </a:srgbClr>
            </a:glo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3561" grpId="0"/>
      <p:bldP spid="2356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020" y="39497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3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737235" y="40132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缓存DNS服务器</a:t>
            </a:r>
            <a:r>
              <a:rPr lang="zh-CN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-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边金猛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rcRect l="6793" t="30553"/>
          <a:stretch>
            <a:fillRect/>
          </a:stretch>
        </p:blipFill>
        <p:spPr>
          <a:xfrm>
            <a:off x="724535" y="1198880"/>
            <a:ext cx="9579610" cy="5606415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9501823" y="2043113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676765" y="3672840"/>
            <a:ext cx="2728595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298940" y="3483293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789795" y="2978785"/>
            <a:ext cx="227012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缓存DNS</a:t>
            </a:r>
            <a:endParaRPr lang="x-none" altLang="zh-CN" sz="2800" b="1" dirty="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89795" y="4058920"/>
            <a:ext cx="192976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存储已经查找到的有效名和地址的DNS服务器</a:t>
            </a:r>
            <a:endParaRPr lang="x-none" altLang="zh-CN" b="1" dirty="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20895" y="2679700"/>
            <a:ext cx="373570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4000" b="1">
                <a:solidFill>
                  <a:srgbClr val="0ECCD2"/>
                </a:solidFill>
                <a:sym typeface="Arial" panose="02080604020202020204" charset="0"/>
              </a:rPr>
              <a:t>设备选购</a:t>
            </a:r>
            <a:endParaRPr lang="x-none" altLang="zh-CN" sz="24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 charset="-122"/>
              <a:sym typeface="Arial" panose="02080604020202020204" charset="0"/>
            </a:endParaRPr>
          </a:p>
          <a:p>
            <a:pPr algn="l"/>
          </a:p>
        </p:txBody>
      </p:sp>
      <p:sp>
        <p:nvSpPr>
          <p:cNvPr id="359" name="矩形 358"/>
          <p:cNvSpPr/>
          <p:nvPr/>
        </p:nvSpPr>
        <p:spPr>
          <a:xfrm>
            <a:off x="4620895" y="3295015"/>
            <a:ext cx="500126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Equipment </a:t>
            </a:r>
            <a:r>
              <a:rPr lang="x-none"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P</a:t>
            </a: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urchase</a:t>
            </a:r>
            <a:endParaRPr sz="28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1246049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695" y="810895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0195" y="1755140"/>
            <a:ext cx="367855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6600" b="1">
                <a:solidFill>
                  <a:schemeClr val="bg1"/>
                </a:solidFill>
                <a:sym typeface="+mn-ea"/>
              </a:rPr>
              <a:t>公司简介</a:t>
            </a:r>
            <a:endParaRPr lang="x-none" altLang="zh-CN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4790" y="3042285"/>
            <a:ext cx="920242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600">
                <a:solidFill>
                  <a:srgbClr val="0ECCD2"/>
                </a:solidFill>
                <a:latin typeface="微软雅黑" charset="-122"/>
                <a:ea typeface="微软雅黑" charset="-122"/>
              </a:rPr>
              <a:t>     </a:t>
            </a:r>
            <a:r>
              <a:rPr lang="en-US">
                <a:solidFill>
                  <a:srgbClr val="0ECCD2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RANKING FIRST</a:t>
            </a:r>
            <a:r>
              <a:rPr dirty="0">
                <a:solidFill>
                  <a:schemeClr val="bg1"/>
                </a:solidFill>
                <a:latin typeface="Arial" panose="02080604020202020204" charset="0"/>
                <a:ea typeface="微软雅黑" charset="-122"/>
                <a:sym typeface="Arial" panose="02080604020202020204" charset="0"/>
              </a:rPr>
              <a:t>，是综合性教育</a:t>
            </a:r>
            <a:r>
              <a:rPr lang="x-none" dirty="0">
                <a:solidFill>
                  <a:schemeClr val="bg1"/>
                </a:solidFill>
                <a:latin typeface="Arial" panose="02080604020202020204" charset="0"/>
                <a:ea typeface="微软雅黑" charset="-122"/>
                <a:sym typeface="Arial" panose="02080604020202020204" charset="0"/>
              </a:rPr>
              <a:t>机构</a:t>
            </a:r>
            <a:r>
              <a:rPr dirty="0">
                <a:solidFill>
                  <a:schemeClr val="bg1"/>
                </a:solidFill>
                <a:latin typeface="Arial" panose="02080604020202020204" charset="0"/>
                <a:ea typeface="微软雅黑" charset="-122"/>
                <a:sym typeface="Arial" panose="02080604020202020204" charset="0"/>
              </a:rPr>
              <a:t>。公司业务包括外语培训、</a:t>
            </a:r>
            <a:r>
              <a:rPr lang="x-none" dirty="0">
                <a:solidFill>
                  <a:schemeClr val="bg1"/>
                </a:solidFill>
                <a:latin typeface="Arial" panose="02080604020202020204" charset="0"/>
                <a:ea typeface="微软雅黑" charset="-122"/>
                <a:sym typeface="Arial" panose="02080604020202020204" charset="0"/>
              </a:rPr>
              <a:t>IT培训、</a:t>
            </a:r>
            <a:r>
              <a:rPr dirty="0">
                <a:solidFill>
                  <a:schemeClr val="bg1"/>
                </a:solidFill>
                <a:latin typeface="Arial" panose="02080604020202020204" charset="0"/>
                <a:ea typeface="微软雅黑" charset="-122"/>
                <a:sym typeface="Arial" panose="02080604020202020204" charset="0"/>
              </a:rPr>
              <a:t>中小学基础教育、学前教育、在线教育、出国咨询、图书出版等各个领域。旗下还有优能中学教育、泡泡少儿教育、前途出国咨询、迅程在线教育、大愚文化出版、满天星亲子教育、同文高考复读等子品牌。</a:t>
            </a:r>
            <a:endParaRPr dirty="0">
              <a:solidFill>
                <a:schemeClr val="bg1"/>
              </a:solidFill>
              <a:latin typeface="Arial" panose="02080604020202020204" charset="0"/>
              <a:ea typeface="微软雅黑" charset="-122"/>
              <a:sym typeface="Arial" panose="02080604020202020204" charset="0"/>
            </a:endParaRPr>
          </a:p>
          <a:p>
            <a:pPr algn="l">
              <a:lnSpc>
                <a:spcPct val="200000"/>
              </a:lnSpc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选购</a:t>
            </a:r>
            <a:r>
              <a:rPr lang="zh-CN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服务器</a:t>
            </a:r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x-none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-</a:t>
            </a:r>
            <a:r>
              <a:rPr lang="en-US" altLang="zh-CN" sz="28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赵长江</a:t>
            </a:r>
            <a:endParaRPr lang="zh-CN" altLang="en-US" sz="16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89482" y="5247184"/>
            <a:ext cx="595168" cy="595168"/>
            <a:chOff x="6096000" y="4371976"/>
            <a:chExt cx="595168" cy="595168"/>
          </a:xfrm>
        </p:grpSpPr>
        <p:sp>
          <p:nvSpPr>
            <p:cNvPr id="11" name="矩形: 圆角 8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statistics-on-laptop_82095"/>
            <p:cNvSpPr>
              <a:spLocks noChangeAspect="1"/>
            </p:cNvSpPr>
            <p:nvPr/>
          </p:nvSpPr>
          <p:spPr bwMode="auto">
            <a:xfrm>
              <a:off x="6199456" y="4525560"/>
              <a:ext cx="388257" cy="28800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</p:sp>
      </p:grpSp>
      <p:grpSp>
        <p:nvGrpSpPr>
          <p:cNvPr id="36" name="组合 35"/>
          <p:cNvGrpSpPr/>
          <p:nvPr/>
        </p:nvGrpSpPr>
        <p:grpSpPr>
          <a:xfrm>
            <a:off x="2907340" y="5247184"/>
            <a:ext cx="595168" cy="595168"/>
            <a:chOff x="6096000" y="4371976"/>
            <a:chExt cx="595168" cy="595168"/>
          </a:xfrm>
        </p:grpSpPr>
        <p:sp>
          <p:nvSpPr>
            <p:cNvPr id="37" name="矩形: 圆角 36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6205958" y="4475432"/>
              <a:ext cx="375253" cy="388257"/>
            </a:xfrm>
            <a:custGeom>
              <a:avLst/>
              <a:gdLst>
                <a:gd name="connsiteX0" fmla="*/ 153872 w 320675"/>
                <a:gd name="connsiteY0" fmla="*/ 11112 h 331787"/>
                <a:gd name="connsiteX1" fmla="*/ 153872 w 320675"/>
                <a:gd name="connsiteY1" fmla="*/ 161105 h 331787"/>
                <a:gd name="connsiteX2" fmla="*/ 166803 w 320675"/>
                <a:gd name="connsiteY2" fmla="*/ 177915 h 331787"/>
                <a:gd name="connsiteX3" fmla="*/ 170682 w 320675"/>
                <a:gd name="connsiteY3" fmla="*/ 177915 h 331787"/>
                <a:gd name="connsiteX4" fmla="*/ 186198 w 320675"/>
                <a:gd name="connsiteY4" fmla="*/ 168864 h 331787"/>
                <a:gd name="connsiteX5" fmla="*/ 250851 w 320675"/>
                <a:gd name="connsiteY5" fmla="*/ 39559 h 331787"/>
                <a:gd name="connsiteX6" fmla="*/ 320675 w 320675"/>
                <a:gd name="connsiteY6" fmla="*/ 171450 h 331787"/>
                <a:gd name="connsiteX7" fmla="*/ 160337 w 320675"/>
                <a:gd name="connsiteY7" fmla="*/ 331787 h 331787"/>
                <a:gd name="connsiteX8" fmla="*/ 0 w 320675"/>
                <a:gd name="connsiteY8" fmla="*/ 171450 h 331787"/>
                <a:gd name="connsiteX9" fmla="*/ 153872 w 320675"/>
                <a:gd name="connsiteY9" fmla="*/ 11112 h 331787"/>
                <a:gd name="connsiteX10" fmla="*/ 169862 w 320675"/>
                <a:gd name="connsiteY10" fmla="*/ 0 h 331787"/>
                <a:gd name="connsiteX11" fmla="*/ 242887 w 320675"/>
                <a:gd name="connsiteY11" fmla="*/ 16810 h 331787"/>
                <a:gd name="connsiteX12" fmla="*/ 169862 w 320675"/>
                <a:gd name="connsiteY12" fmla="*/ 160338 h 331787"/>
                <a:gd name="connsiteX13" fmla="*/ 169862 w 320675"/>
                <a:gd name="connsiteY13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75" h="331787">
                  <a:moveTo>
                    <a:pt x="153872" y="11112"/>
                  </a:moveTo>
                  <a:cubicBezTo>
                    <a:pt x="153872" y="11112"/>
                    <a:pt x="153872" y="11112"/>
                    <a:pt x="153872" y="161105"/>
                  </a:cubicBezTo>
                  <a:cubicBezTo>
                    <a:pt x="153872" y="168864"/>
                    <a:pt x="159044" y="175329"/>
                    <a:pt x="166803" y="177915"/>
                  </a:cubicBezTo>
                  <a:cubicBezTo>
                    <a:pt x="168096" y="177915"/>
                    <a:pt x="169389" y="177915"/>
                    <a:pt x="170682" y="177915"/>
                  </a:cubicBezTo>
                  <a:cubicBezTo>
                    <a:pt x="177147" y="177915"/>
                    <a:pt x="183612" y="174036"/>
                    <a:pt x="186198" y="168864"/>
                  </a:cubicBezTo>
                  <a:cubicBezTo>
                    <a:pt x="186198" y="168864"/>
                    <a:pt x="186198" y="168864"/>
                    <a:pt x="250851" y="39559"/>
                  </a:cubicBezTo>
                  <a:cubicBezTo>
                    <a:pt x="293521" y="69299"/>
                    <a:pt x="320675" y="117142"/>
                    <a:pt x="320675" y="171450"/>
                  </a:cubicBezTo>
                  <a:cubicBezTo>
                    <a:pt x="320675" y="260670"/>
                    <a:pt x="248265" y="331787"/>
                    <a:pt x="160337" y="331787"/>
                  </a:cubicBezTo>
                  <a:cubicBezTo>
                    <a:pt x="72410" y="331787"/>
                    <a:pt x="0" y="260670"/>
                    <a:pt x="0" y="171450"/>
                  </a:cubicBezTo>
                  <a:cubicBezTo>
                    <a:pt x="0" y="84816"/>
                    <a:pt x="68531" y="14991"/>
                    <a:pt x="153872" y="11112"/>
                  </a:cubicBezTo>
                  <a:close/>
                  <a:moveTo>
                    <a:pt x="169862" y="0"/>
                  </a:moveTo>
                  <a:cubicBezTo>
                    <a:pt x="195942" y="0"/>
                    <a:pt x="242887" y="16810"/>
                    <a:pt x="242887" y="16810"/>
                  </a:cubicBezTo>
                  <a:cubicBezTo>
                    <a:pt x="242887" y="16810"/>
                    <a:pt x="242887" y="16810"/>
                    <a:pt x="169862" y="160338"/>
                  </a:cubicBezTo>
                  <a:cubicBezTo>
                    <a:pt x="169862" y="160338"/>
                    <a:pt x="169862" y="160338"/>
                    <a:pt x="169862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文本框 7"/>
          <p:cNvSpPr txBox="1">
            <a:spLocks noChangeArrowheads="1"/>
          </p:cNvSpPr>
          <p:nvPr/>
        </p:nvSpPr>
        <p:spPr bwMode="auto">
          <a:xfrm>
            <a:off x="725170" y="2465070"/>
            <a:ext cx="4554855" cy="194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4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1DELL R730 2U 机架式服务器</a:t>
            </a:r>
            <a:endParaRPr lang="x-none" altLang="zh-CN" sz="2400" b="1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altLang="zh-CN" sz="2400" b="1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内存8G/78G</a:t>
            </a:r>
            <a:endParaRPr lang="x-none" altLang="zh-CN" sz="24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altLang="zh-CN" sz="24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11000CYN</a:t>
            </a:r>
            <a:endParaRPr lang="x-none" altLang="zh-CN" sz="24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735965" y="1501140"/>
            <a:ext cx="309372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服务器选购结果</a:t>
            </a:r>
            <a:endParaRPr lang="x-none" altLang="zh-CN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8" name="图片 7" descr="1253421632"/>
          <p:cNvPicPr>
            <a:picLocks noChangeAspect="1"/>
          </p:cNvPicPr>
          <p:nvPr/>
        </p:nvPicPr>
        <p:blipFill>
          <a:blip r:embed="rId1"/>
          <a:srcRect l="-87" t="26599" r="-191" b="30119"/>
          <a:stretch>
            <a:fillRect/>
          </a:stretch>
        </p:blipFill>
        <p:spPr>
          <a:xfrm>
            <a:off x="5189855" y="3202805"/>
            <a:ext cx="3662045" cy="2810510"/>
          </a:xfrm>
          <a:prstGeom prst="rect">
            <a:avLst/>
          </a:prstGeom>
        </p:spPr>
      </p:pic>
      <p:pic>
        <p:nvPicPr>
          <p:cNvPr id="29" name="图片 28" descr="588325715"/>
          <p:cNvPicPr>
            <a:picLocks noChangeAspect="1"/>
          </p:cNvPicPr>
          <p:nvPr/>
        </p:nvPicPr>
        <p:blipFill>
          <a:blip r:embed="rId2"/>
          <a:srcRect l="34242" t="27090" r="15600" b="23750"/>
          <a:stretch>
            <a:fillRect/>
          </a:stretch>
        </p:blipFill>
        <p:spPr>
          <a:xfrm>
            <a:off x="9022715" y="1080000"/>
            <a:ext cx="2837815" cy="49447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50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2</a:t>
              </a:r>
              <a:endParaRPr lang="x-none" altLang="en-US" sz="2400" b="1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选购网络设备</a:t>
            </a:r>
            <a:r>
              <a:rPr lang="zh-CN" altLang="en-US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-</a:t>
            </a:r>
            <a:r>
              <a:rPr lang="en-US" altLang="zh-CN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张雨楠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817790" y="1417320"/>
            <a:ext cx="380301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选购结果：</a:t>
            </a:r>
            <a:endParaRPr lang="x-none" altLang="zh-CN" sz="16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5" name="图片 14" descr="1828325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599" y="1260000"/>
            <a:ext cx="3023223" cy="5040000"/>
          </a:xfrm>
          <a:prstGeom prst="rect">
            <a:avLst/>
          </a:prstGeom>
        </p:spPr>
      </p:pic>
      <p:pic>
        <p:nvPicPr>
          <p:cNvPr id="17" name="图片 16" descr="403813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679" y="1260000"/>
            <a:ext cx="2834703" cy="5040000"/>
          </a:xfrm>
          <a:prstGeom prst="rect">
            <a:avLst/>
          </a:prstGeom>
        </p:spPr>
      </p:pic>
      <p:pic>
        <p:nvPicPr>
          <p:cNvPr id="18" name="图片 17" descr="4068229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05" y="1260000"/>
            <a:ext cx="2834331" cy="5040000"/>
          </a:xfrm>
          <a:prstGeom prst="rect">
            <a:avLst/>
          </a:prstGeom>
        </p:spPr>
      </p:pic>
      <p:pic>
        <p:nvPicPr>
          <p:cNvPr id="19" name="图片 18" descr="10377815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145" y="1260000"/>
            <a:ext cx="2834331" cy="5040000"/>
          </a:xfrm>
          <a:prstGeom prst="rect">
            <a:avLst/>
          </a:prstGeom>
        </p:spPr>
      </p:pic>
      <p:pic>
        <p:nvPicPr>
          <p:cNvPr id="20" name="图片 19" descr="12018056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815" y="1260000"/>
            <a:ext cx="2834331" cy="5040000"/>
          </a:xfrm>
          <a:prstGeom prst="rect">
            <a:avLst/>
          </a:prstGeom>
        </p:spPr>
      </p:pic>
      <p:pic>
        <p:nvPicPr>
          <p:cNvPr id="21" name="图片 20" descr="13173218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592" y="1260000"/>
            <a:ext cx="2834117" cy="5040000"/>
          </a:xfrm>
          <a:prstGeom prst="rect">
            <a:avLst/>
          </a:prstGeom>
        </p:spPr>
      </p:pic>
      <p:pic>
        <p:nvPicPr>
          <p:cNvPr id="22" name="图片 21" descr="15640227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155" y="1260000"/>
            <a:ext cx="2834331" cy="5040000"/>
          </a:xfrm>
          <a:prstGeom prst="rect">
            <a:avLst/>
          </a:prstGeom>
        </p:spPr>
      </p:pic>
      <p:pic>
        <p:nvPicPr>
          <p:cNvPr id="23" name="图片 22" descr="16776795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3795" y="1260000"/>
            <a:ext cx="2834331" cy="5040000"/>
          </a:xfrm>
          <a:prstGeom prst="rect">
            <a:avLst/>
          </a:prstGeom>
        </p:spPr>
      </p:pic>
      <p:pic>
        <p:nvPicPr>
          <p:cNvPr id="29" name="图片 28" descr="2039710610"/>
          <p:cNvPicPr>
            <a:picLocks noChangeAspect="1"/>
          </p:cNvPicPr>
          <p:nvPr/>
        </p:nvPicPr>
        <p:blipFill>
          <a:blip r:embed="rId9"/>
          <a:srcRect l="963" t="14036" r="2396" b="50687"/>
          <a:stretch>
            <a:fillRect/>
          </a:stretch>
        </p:blipFill>
        <p:spPr>
          <a:xfrm>
            <a:off x="4727260" y="1344295"/>
            <a:ext cx="2772000" cy="1798749"/>
          </a:xfrm>
          <a:prstGeom prst="rect">
            <a:avLst/>
          </a:prstGeom>
        </p:spPr>
      </p:pic>
      <p:pic>
        <p:nvPicPr>
          <p:cNvPr id="30" name="图片 29" descr="1479288741"/>
          <p:cNvPicPr>
            <a:picLocks noChangeAspect="1"/>
          </p:cNvPicPr>
          <p:nvPr/>
        </p:nvPicPr>
        <p:blipFill>
          <a:blip r:embed="rId10"/>
          <a:srcRect l="202" t="22212" b="49276"/>
          <a:stretch>
            <a:fillRect/>
          </a:stretch>
        </p:blipFill>
        <p:spPr>
          <a:xfrm>
            <a:off x="4727260" y="3133725"/>
            <a:ext cx="2772000" cy="1473928"/>
          </a:xfrm>
          <a:prstGeom prst="rect">
            <a:avLst/>
          </a:prstGeom>
        </p:spPr>
      </p:pic>
      <p:pic>
        <p:nvPicPr>
          <p:cNvPr id="31" name="图片 30" descr="1677679582"/>
          <p:cNvPicPr>
            <a:picLocks noChangeAspect="1"/>
          </p:cNvPicPr>
          <p:nvPr/>
        </p:nvPicPr>
        <p:blipFill>
          <a:blip r:embed="rId11"/>
          <a:srcRect l="784" t="15724" b="50409"/>
          <a:stretch>
            <a:fillRect/>
          </a:stretch>
        </p:blipFill>
        <p:spPr>
          <a:xfrm>
            <a:off x="4727260" y="4608195"/>
            <a:ext cx="2772000" cy="1682352"/>
          </a:xfrm>
          <a:prstGeom prst="rect">
            <a:avLst/>
          </a:prstGeom>
        </p:spPr>
      </p:pic>
      <p:sp>
        <p:nvSpPr>
          <p:cNvPr id="32" name="文本框 7"/>
          <p:cNvSpPr txBox="1">
            <a:spLocks noChangeArrowheads="1"/>
          </p:cNvSpPr>
          <p:nvPr/>
        </p:nvSpPr>
        <p:spPr bwMode="auto">
          <a:xfrm>
            <a:off x="817790" y="2143760"/>
            <a:ext cx="380301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三层交换机：cisco WS-C3560X-24T-E                               </a:t>
            </a:r>
            <a:endParaRPr lang="x-none" altLang="zh-CN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25570CYN</a:t>
            </a:r>
            <a:endParaRPr lang="x-none" altLang="zh-CN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819150" y="3620135"/>
            <a:ext cx="361378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二层交换机：HUAWEI S1724G-AC                                       </a:t>
            </a:r>
            <a:endParaRPr lang="x-none" altLang="zh-CN" b="1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689CYN                              </a:t>
            </a:r>
            <a:endParaRPr lang="x-none" altLang="zh-CN" sz="16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831760" y="5300980"/>
            <a:ext cx="3803015" cy="659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路由器 cisco 2911/K9       </a:t>
            </a:r>
            <a:endParaRPr lang="x-none" altLang="zh-CN" b="1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b="1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7350CYN</a:t>
            </a:r>
            <a:endParaRPr lang="x-none" altLang="zh-CN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  <p:bldP spid="5" grpId="13"/>
      <p:bldP spid="5" grpId="14"/>
      <p:bldP spid="5" grpId="15"/>
      <p:bldP spid="5" grpId="16"/>
      <p:bldP spid="5" grpId="17"/>
      <p:bldP spid="5" grpId="18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2" grpId="8"/>
      <p:bldP spid="32" grpId="9"/>
      <p:bldP spid="32" grpId="10"/>
      <p:bldP spid="32" grpId="11"/>
      <p:bldP spid="32" grpId="12"/>
      <p:bldP spid="32" grpId="13"/>
      <p:bldP spid="32" grpId="14"/>
      <p:bldP spid="32" grpId="15"/>
      <p:bldP spid="32" grpId="16"/>
      <p:bldP spid="32" grpId="17"/>
      <p:bldP spid="32" grpId="18"/>
      <p:bldP spid="33" grpId="0"/>
      <p:bldP spid="33" grpId="1"/>
      <p:bldP spid="33" grpId="2"/>
      <p:bldP spid="33" grpId="3"/>
      <p:bldP spid="33" grpId="4"/>
      <p:bldP spid="33" grpId="5"/>
      <p:bldP spid="33" grpId="6"/>
      <p:bldP spid="33" grpId="7"/>
      <p:bldP spid="33" grpId="8"/>
      <p:bldP spid="33" grpId="9"/>
      <p:bldP spid="33" grpId="10"/>
      <p:bldP spid="33" grpId="11"/>
      <p:bldP spid="33" grpId="12"/>
      <p:bldP spid="33" grpId="13"/>
      <p:bldP spid="33" grpId="14"/>
      <p:bldP spid="33" grpId="15"/>
      <p:bldP spid="33" grpId="16"/>
      <p:bldP spid="33" grpId="17"/>
      <p:bldP spid="33" grpId="18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4" grpId="8"/>
      <p:bldP spid="34" grpId="9"/>
      <p:bldP spid="34" grpId="10"/>
      <p:bldP spid="34" grpId="11"/>
      <p:bldP spid="34" grpId="12"/>
      <p:bldP spid="34" grpId="13"/>
      <p:bldP spid="34" grpId="14"/>
      <p:bldP spid="34" grpId="15"/>
      <p:bldP spid="34" grpId="16"/>
      <p:bldP spid="34" grpId="17"/>
      <p:bldP spid="34" grpId="18"/>
      <p:bldP spid="5" grpId="19"/>
      <p:bldP spid="32" grpId="19"/>
      <p:bldP spid="33" grpId="19"/>
      <p:bldP spid="34" grpId="19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20895" y="2735580"/>
            <a:ext cx="37357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240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总结</a:t>
            </a:r>
            <a:endParaRPr lang="x-none" altLang="zh-CN" sz="2400">
              <a:solidFill>
                <a:srgbClr val="10FBFE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4620895" y="3197225"/>
            <a:ext cx="500126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x-none"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S</a:t>
            </a: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ummary</a:t>
            </a:r>
            <a:endParaRPr sz="28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5324" y="1564620"/>
            <a:ext cx="9582096" cy="1712913"/>
            <a:chOff x="695324" y="1564620"/>
            <a:chExt cx="9582096" cy="1712913"/>
          </a:xfrm>
        </p:grpSpPr>
        <p:sp>
          <p:nvSpPr>
            <p:cNvPr id="46" name="任意多边形: 形状 45"/>
            <p:cNvSpPr/>
            <p:nvPr/>
          </p:nvSpPr>
          <p:spPr bwMode="auto">
            <a:xfrm>
              <a:off x="695324" y="1801157"/>
              <a:ext cx="8276838" cy="1181100"/>
            </a:xfrm>
            <a:custGeom>
              <a:avLst/>
              <a:gdLst>
                <a:gd name="connsiteX0" fmla="*/ 0 w 8276838"/>
                <a:gd name="connsiteY0" fmla="*/ 0 h 1181100"/>
                <a:gd name="connsiteX1" fmla="*/ 2394337 w 8276838"/>
                <a:gd name="connsiteY1" fmla="*/ 0 h 1181100"/>
                <a:gd name="connsiteX2" fmla="*/ 4990475 w 8276838"/>
                <a:gd name="connsiteY2" fmla="*/ 0 h 1181100"/>
                <a:gd name="connsiteX3" fmla="*/ 7384812 w 8276838"/>
                <a:gd name="connsiteY3" fmla="*/ 0 h 1181100"/>
                <a:gd name="connsiteX4" fmla="*/ 7875801 w 8276838"/>
                <a:gd name="connsiteY4" fmla="*/ 584200 h 1181100"/>
                <a:gd name="connsiteX5" fmla="*/ 8269342 w 8276838"/>
                <a:gd name="connsiteY5" fmla="*/ 471488 h 1181100"/>
                <a:gd name="connsiteX6" fmla="*/ 8276838 w 8276838"/>
                <a:gd name="connsiteY6" fmla="*/ 477838 h 1181100"/>
                <a:gd name="connsiteX7" fmla="*/ 7883297 w 8276838"/>
                <a:gd name="connsiteY7" fmla="*/ 590550 h 1181100"/>
                <a:gd name="connsiteX8" fmla="*/ 8276838 w 8276838"/>
                <a:gd name="connsiteY8" fmla="*/ 703263 h 1181100"/>
                <a:gd name="connsiteX9" fmla="*/ 8269342 w 8276838"/>
                <a:gd name="connsiteY9" fmla="*/ 709613 h 1181100"/>
                <a:gd name="connsiteX10" fmla="*/ 7875801 w 8276838"/>
                <a:gd name="connsiteY10" fmla="*/ 596900 h 1181100"/>
                <a:gd name="connsiteX11" fmla="*/ 7384812 w 8276838"/>
                <a:gd name="connsiteY11" fmla="*/ 1181100 h 1181100"/>
                <a:gd name="connsiteX12" fmla="*/ 4990475 w 8276838"/>
                <a:gd name="connsiteY12" fmla="*/ 1181100 h 1181100"/>
                <a:gd name="connsiteX13" fmla="*/ 2394337 w 8276838"/>
                <a:gd name="connsiteY13" fmla="*/ 1181100 h 1181100"/>
                <a:gd name="connsiteX14" fmla="*/ 0 w 8276838"/>
                <a:gd name="connsiteY14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76838" h="1181100">
                  <a:moveTo>
                    <a:pt x="0" y="0"/>
                  </a:moveTo>
                  <a:lnTo>
                    <a:pt x="2394337" y="0"/>
                  </a:lnTo>
                  <a:lnTo>
                    <a:pt x="4990475" y="0"/>
                  </a:lnTo>
                  <a:lnTo>
                    <a:pt x="7384812" y="0"/>
                  </a:lnTo>
                  <a:lnTo>
                    <a:pt x="7875801" y="584200"/>
                  </a:lnTo>
                  <a:lnTo>
                    <a:pt x="8269342" y="471488"/>
                  </a:lnTo>
                  <a:lnTo>
                    <a:pt x="8276838" y="477838"/>
                  </a:lnTo>
                  <a:lnTo>
                    <a:pt x="7883297" y="590550"/>
                  </a:lnTo>
                  <a:lnTo>
                    <a:pt x="8276838" y="703263"/>
                  </a:lnTo>
                  <a:lnTo>
                    <a:pt x="8269342" y="709613"/>
                  </a:lnTo>
                  <a:lnTo>
                    <a:pt x="7875801" y="596900"/>
                  </a:lnTo>
                  <a:lnTo>
                    <a:pt x="7384812" y="1181100"/>
                  </a:lnTo>
                  <a:lnTo>
                    <a:pt x="4990475" y="1181100"/>
                  </a:lnTo>
                  <a:lnTo>
                    <a:pt x="2394337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AE7FF">
                <a:alpha val="7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grpSp>
          <p:nvGrpSpPr>
            <p:cNvPr id="10" name="Group 4"/>
            <p:cNvGrpSpPr/>
            <p:nvPr/>
          </p:nvGrpSpPr>
          <p:grpSpPr>
            <a:xfrm>
              <a:off x="8931220" y="1564620"/>
              <a:ext cx="1346200" cy="1712913"/>
              <a:chOff x="5494338" y="769938"/>
              <a:chExt cx="1346200" cy="1712913"/>
            </a:xfrm>
            <a:solidFill>
              <a:schemeClr val="accent4"/>
            </a:solidFill>
          </p:grpSpPr>
          <p:sp>
            <p:nvSpPr>
              <p:cNvPr id="41" name="Freeform: Shape 6"/>
              <p:cNvSpPr/>
              <p:nvPr/>
            </p:nvSpPr>
            <p:spPr bwMode="auto">
              <a:xfrm>
                <a:off x="5494338" y="769938"/>
                <a:ext cx="1346200" cy="1712913"/>
              </a:xfrm>
              <a:custGeom>
                <a:avLst/>
                <a:gdLst>
                  <a:gd name="T0" fmla="*/ 598 w 598"/>
                  <a:gd name="T1" fmla="*/ 377 h 760"/>
                  <a:gd name="T2" fmla="*/ 594 w 598"/>
                  <a:gd name="T3" fmla="*/ 374 h 760"/>
                  <a:gd name="T4" fmla="*/ 593 w 598"/>
                  <a:gd name="T5" fmla="*/ 374 h 760"/>
                  <a:gd name="T6" fmla="*/ 588 w 598"/>
                  <a:gd name="T7" fmla="*/ 371 h 760"/>
                  <a:gd name="T8" fmla="*/ 585 w 598"/>
                  <a:gd name="T9" fmla="*/ 372 h 760"/>
                  <a:gd name="T10" fmla="*/ 582 w 598"/>
                  <a:gd name="T11" fmla="*/ 369 h 760"/>
                  <a:gd name="T12" fmla="*/ 592 w 598"/>
                  <a:gd name="T13" fmla="*/ 320 h 760"/>
                  <a:gd name="T14" fmla="*/ 569 w 598"/>
                  <a:gd name="T15" fmla="*/ 308 h 760"/>
                  <a:gd name="T16" fmla="*/ 566 w 598"/>
                  <a:gd name="T17" fmla="*/ 360 h 760"/>
                  <a:gd name="T18" fmla="*/ 561 w 598"/>
                  <a:gd name="T19" fmla="*/ 361 h 760"/>
                  <a:gd name="T20" fmla="*/ 547 w 598"/>
                  <a:gd name="T21" fmla="*/ 331 h 760"/>
                  <a:gd name="T22" fmla="*/ 446 w 598"/>
                  <a:gd name="T23" fmla="*/ 332 h 760"/>
                  <a:gd name="T24" fmla="*/ 445 w 598"/>
                  <a:gd name="T25" fmla="*/ 325 h 760"/>
                  <a:gd name="T26" fmla="*/ 455 w 598"/>
                  <a:gd name="T27" fmla="*/ 316 h 760"/>
                  <a:gd name="T28" fmla="*/ 470 w 598"/>
                  <a:gd name="T29" fmla="*/ 316 h 760"/>
                  <a:gd name="T30" fmla="*/ 492 w 598"/>
                  <a:gd name="T31" fmla="*/ 304 h 760"/>
                  <a:gd name="T32" fmla="*/ 467 w 598"/>
                  <a:gd name="T33" fmla="*/ 296 h 760"/>
                  <a:gd name="T34" fmla="*/ 444 w 598"/>
                  <a:gd name="T35" fmla="*/ 298 h 760"/>
                  <a:gd name="T36" fmla="*/ 428 w 598"/>
                  <a:gd name="T37" fmla="*/ 8 h 760"/>
                  <a:gd name="T38" fmla="*/ 347 w 598"/>
                  <a:gd name="T39" fmla="*/ 4 h 760"/>
                  <a:gd name="T40" fmla="*/ 332 w 598"/>
                  <a:gd name="T41" fmla="*/ 47 h 760"/>
                  <a:gd name="T42" fmla="*/ 342 w 598"/>
                  <a:gd name="T43" fmla="*/ 47 h 760"/>
                  <a:gd name="T44" fmla="*/ 337 w 598"/>
                  <a:gd name="T45" fmla="*/ 96 h 760"/>
                  <a:gd name="T46" fmla="*/ 324 w 598"/>
                  <a:gd name="T47" fmla="*/ 105 h 760"/>
                  <a:gd name="T48" fmla="*/ 287 w 598"/>
                  <a:gd name="T49" fmla="*/ 341 h 760"/>
                  <a:gd name="T50" fmla="*/ 213 w 598"/>
                  <a:gd name="T51" fmla="*/ 351 h 760"/>
                  <a:gd name="T52" fmla="*/ 85 w 598"/>
                  <a:gd name="T53" fmla="*/ 368 h 760"/>
                  <a:gd name="T54" fmla="*/ 64 w 598"/>
                  <a:gd name="T55" fmla="*/ 241 h 760"/>
                  <a:gd name="T56" fmla="*/ 9 w 598"/>
                  <a:gd name="T57" fmla="*/ 241 h 760"/>
                  <a:gd name="T58" fmla="*/ 0 w 598"/>
                  <a:gd name="T59" fmla="*/ 376 h 760"/>
                  <a:gd name="T60" fmla="*/ 4 w 598"/>
                  <a:gd name="T61" fmla="*/ 377 h 760"/>
                  <a:gd name="T62" fmla="*/ 4 w 598"/>
                  <a:gd name="T63" fmla="*/ 382 h 760"/>
                  <a:gd name="T64" fmla="*/ 0 w 598"/>
                  <a:gd name="T65" fmla="*/ 384 h 760"/>
                  <a:gd name="T66" fmla="*/ 9 w 598"/>
                  <a:gd name="T67" fmla="*/ 518 h 760"/>
                  <a:gd name="T68" fmla="*/ 64 w 598"/>
                  <a:gd name="T69" fmla="*/ 518 h 760"/>
                  <a:gd name="T70" fmla="*/ 85 w 598"/>
                  <a:gd name="T71" fmla="*/ 391 h 760"/>
                  <a:gd name="T72" fmla="*/ 213 w 598"/>
                  <a:gd name="T73" fmla="*/ 408 h 760"/>
                  <a:gd name="T74" fmla="*/ 287 w 598"/>
                  <a:gd name="T75" fmla="*/ 418 h 760"/>
                  <a:gd name="T76" fmla="*/ 324 w 598"/>
                  <a:gd name="T77" fmla="*/ 654 h 760"/>
                  <a:gd name="T78" fmla="*/ 337 w 598"/>
                  <a:gd name="T79" fmla="*/ 663 h 760"/>
                  <a:gd name="T80" fmla="*/ 342 w 598"/>
                  <a:gd name="T81" fmla="*/ 712 h 760"/>
                  <a:gd name="T82" fmla="*/ 332 w 598"/>
                  <a:gd name="T83" fmla="*/ 712 h 760"/>
                  <a:gd name="T84" fmla="*/ 347 w 598"/>
                  <a:gd name="T85" fmla="*/ 755 h 760"/>
                  <a:gd name="T86" fmla="*/ 428 w 598"/>
                  <a:gd name="T87" fmla="*/ 752 h 760"/>
                  <a:gd name="T88" fmla="*/ 444 w 598"/>
                  <a:gd name="T89" fmla="*/ 461 h 760"/>
                  <a:gd name="T90" fmla="*/ 467 w 598"/>
                  <a:gd name="T91" fmla="*/ 463 h 760"/>
                  <a:gd name="T92" fmla="*/ 492 w 598"/>
                  <a:gd name="T93" fmla="*/ 455 h 760"/>
                  <a:gd name="T94" fmla="*/ 470 w 598"/>
                  <a:gd name="T95" fmla="*/ 443 h 760"/>
                  <a:gd name="T96" fmla="*/ 455 w 598"/>
                  <a:gd name="T97" fmla="*/ 443 h 760"/>
                  <a:gd name="T98" fmla="*/ 445 w 598"/>
                  <a:gd name="T99" fmla="*/ 434 h 760"/>
                  <a:gd name="T100" fmla="*/ 446 w 598"/>
                  <a:gd name="T101" fmla="*/ 427 h 760"/>
                  <a:gd name="T102" fmla="*/ 547 w 598"/>
                  <a:gd name="T103" fmla="*/ 429 h 760"/>
                  <a:gd name="T104" fmla="*/ 561 w 598"/>
                  <a:gd name="T105" fmla="*/ 398 h 760"/>
                  <a:gd name="T106" fmla="*/ 566 w 598"/>
                  <a:gd name="T107" fmla="*/ 400 h 760"/>
                  <a:gd name="T108" fmla="*/ 569 w 598"/>
                  <a:gd name="T109" fmla="*/ 452 h 760"/>
                  <a:gd name="T110" fmla="*/ 592 w 598"/>
                  <a:gd name="T111" fmla="*/ 439 h 760"/>
                  <a:gd name="T112" fmla="*/ 582 w 598"/>
                  <a:gd name="T113" fmla="*/ 390 h 760"/>
                  <a:gd name="T114" fmla="*/ 585 w 598"/>
                  <a:gd name="T115" fmla="*/ 387 h 760"/>
                  <a:gd name="T116" fmla="*/ 588 w 598"/>
                  <a:gd name="T117" fmla="*/ 388 h 760"/>
                  <a:gd name="T118" fmla="*/ 593 w 598"/>
                  <a:gd name="T119" fmla="*/ 385 h 760"/>
                  <a:gd name="T120" fmla="*/ 594 w 598"/>
                  <a:gd name="T121" fmla="*/ 385 h 760"/>
                  <a:gd name="T122" fmla="*/ 598 w 598"/>
                  <a:gd name="T123" fmla="*/ 382 h 760"/>
                  <a:gd name="T124" fmla="*/ 598 w 598"/>
                  <a:gd name="T125" fmla="*/ 37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8" h="760">
                    <a:moveTo>
                      <a:pt x="598" y="377"/>
                    </a:moveTo>
                    <a:cubicBezTo>
                      <a:pt x="598" y="375"/>
                      <a:pt x="596" y="374"/>
                      <a:pt x="594" y="374"/>
                    </a:cubicBezTo>
                    <a:cubicBezTo>
                      <a:pt x="594" y="374"/>
                      <a:pt x="593" y="374"/>
                      <a:pt x="593" y="374"/>
                    </a:cubicBezTo>
                    <a:cubicBezTo>
                      <a:pt x="592" y="372"/>
                      <a:pt x="590" y="371"/>
                      <a:pt x="588" y="371"/>
                    </a:cubicBezTo>
                    <a:cubicBezTo>
                      <a:pt x="587" y="371"/>
                      <a:pt x="586" y="372"/>
                      <a:pt x="585" y="372"/>
                    </a:cubicBezTo>
                    <a:cubicBezTo>
                      <a:pt x="584" y="371"/>
                      <a:pt x="583" y="370"/>
                      <a:pt x="582" y="369"/>
                    </a:cubicBezTo>
                    <a:cubicBezTo>
                      <a:pt x="588" y="356"/>
                      <a:pt x="598" y="329"/>
                      <a:pt x="592" y="320"/>
                    </a:cubicBezTo>
                    <a:cubicBezTo>
                      <a:pt x="584" y="307"/>
                      <a:pt x="579" y="301"/>
                      <a:pt x="569" y="308"/>
                    </a:cubicBezTo>
                    <a:cubicBezTo>
                      <a:pt x="563" y="312"/>
                      <a:pt x="564" y="341"/>
                      <a:pt x="566" y="360"/>
                    </a:cubicBezTo>
                    <a:cubicBezTo>
                      <a:pt x="564" y="360"/>
                      <a:pt x="563" y="360"/>
                      <a:pt x="561" y="361"/>
                    </a:cubicBezTo>
                    <a:cubicBezTo>
                      <a:pt x="562" y="347"/>
                      <a:pt x="559" y="330"/>
                      <a:pt x="547" y="331"/>
                    </a:cubicBezTo>
                    <a:cubicBezTo>
                      <a:pt x="526" y="331"/>
                      <a:pt x="446" y="332"/>
                      <a:pt x="446" y="332"/>
                    </a:cubicBezTo>
                    <a:cubicBezTo>
                      <a:pt x="446" y="332"/>
                      <a:pt x="446" y="330"/>
                      <a:pt x="445" y="325"/>
                    </a:cubicBezTo>
                    <a:cubicBezTo>
                      <a:pt x="455" y="316"/>
                      <a:pt x="455" y="316"/>
                      <a:pt x="455" y="316"/>
                    </a:cubicBezTo>
                    <a:cubicBezTo>
                      <a:pt x="470" y="316"/>
                      <a:pt x="470" y="316"/>
                      <a:pt x="470" y="316"/>
                    </a:cubicBezTo>
                    <a:cubicBezTo>
                      <a:pt x="479" y="316"/>
                      <a:pt x="492" y="311"/>
                      <a:pt x="492" y="304"/>
                    </a:cubicBezTo>
                    <a:cubicBezTo>
                      <a:pt x="492" y="297"/>
                      <a:pt x="481" y="296"/>
                      <a:pt x="467" y="296"/>
                    </a:cubicBezTo>
                    <a:cubicBezTo>
                      <a:pt x="460" y="296"/>
                      <a:pt x="451" y="297"/>
                      <a:pt x="444" y="298"/>
                    </a:cubicBezTo>
                    <a:cubicBezTo>
                      <a:pt x="441" y="216"/>
                      <a:pt x="431" y="13"/>
                      <a:pt x="428" y="8"/>
                    </a:cubicBezTo>
                    <a:cubicBezTo>
                      <a:pt x="423" y="0"/>
                      <a:pt x="355" y="0"/>
                      <a:pt x="347" y="4"/>
                    </a:cubicBezTo>
                    <a:cubicBezTo>
                      <a:pt x="339" y="8"/>
                      <a:pt x="332" y="47"/>
                      <a:pt x="332" y="47"/>
                    </a:cubicBezTo>
                    <a:cubicBezTo>
                      <a:pt x="342" y="47"/>
                      <a:pt x="342" y="47"/>
                      <a:pt x="342" y="47"/>
                    </a:cubicBezTo>
                    <a:cubicBezTo>
                      <a:pt x="337" y="96"/>
                      <a:pt x="337" y="96"/>
                      <a:pt x="337" y="96"/>
                    </a:cubicBezTo>
                    <a:cubicBezTo>
                      <a:pt x="324" y="105"/>
                      <a:pt x="324" y="105"/>
                      <a:pt x="324" y="105"/>
                    </a:cubicBezTo>
                    <a:cubicBezTo>
                      <a:pt x="287" y="341"/>
                      <a:pt x="287" y="341"/>
                      <a:pt x="287" y="341"/>
                    </a:cubicBezTo>
                    <a:cubicBezTo>
                      <a:pt x="287" y="341"/>
                      <a:pt x="258" y="344"/>
                      <a:pt x="213" y="351"/>
                    </a:cubicBezTo>
                    <a:cubicBezTo>
                      <a:pt x="191" y="355"/>
                      <a:pt x="136" y="362"/>
                      <a:pt x="85" y="368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9" y="241"/>
                      <a:pt x="9" y="241"/>
                      <a:pt x="9" y="241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4" y="377"/>
                      <a:pt x="4" y="377"/>
                      <a:pt x="4" y="377"/>
                    </a:cubicBezTo>
                    <a:cubicBezTo>
                      <a:pt x="4" y="382"/>
                      <a:pt x="4" y="382"/>
                      <a:pt x="4" y="382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8"/>
                      <a:pt x="9" y="518"/>
                      <a:pt x="9" y="518"/>
                    </a:cubicBezTo>
                    <a:cubicBezTo>
                      <a:pt x="64" y="518"/>
                      <a:pt x="64" y="518"/>
                      <a:pt x="64" y="518"/>
                    </a:cubicBezTo>
                    <a:cubicBezTo>
                      <a:pt x="85" y="391"/>
                      <a:pt x="85" y="391"/>
                      <a:pt x="85" y="391"/>
                    </a:cubicBezTo>
                    <a:cubicBezTo>
                      <a:pt x="136" y="397"/>
                      <a:pt x="191" y="404"/>
                      <a:pt x="213" y="408"/>
                    </a:cubicBezTo>
                    <a:cubicBezTo>
                      <a:pt x="258" y="416"/>
                      <a:pt x="287" y="418"/>
                      <a:pt x="287" y="418"/>
                    </a:cubicBezTo>
                    <a:cubicBezTo>
                      <a:pt x="324" y="654"/>
                      <a:pt x="324" y="654"/>
                      <a:pt x="324" y="654"/>
                    </a:cubicBezTo>
                    <a:cubicBezTo>
                      <a:pt x="337" y="663"/>
                      <a:pt x="337" y="663"/>
                      <a:pt x="337" y="663"/>
                    </a:cubicBezTo>
                    <a:cubicBezTo>
                      <a:pt x="342" y="712"/>
                      <a:pt x="342" y="712"/>
                      <a:pt x="342" y="712"/>
                    </a:cubicBezTo>
                    <a:cubicBezTo>
                      <a:pt x="332" y="712"/>
                      <a:pt x="332" y="712"/>
                      <a:pt x="332" y="712"/>
                    </a:cubicBezTo>
                    <a:cubicBezTo>
                      <a:pt x="332" y="712"/>
                      <a:pt x="339" y="751"/>
                      <a:pt x="347" y="755"/>
                    </a:cubicBezTo>
                    <a:cubicBezTo>
                      <a:pt x="355" y="760"/>
                      <a:pt x="423" y="759"/>
                      <a:pt x="428" y="752"/>
                    </a:cubicBezTo>
                    <a:cubicBezTo>
                      <a:pt x="431" y="746"/>
                      <a:pt x="441" y="543"/>
                      <a:pt x="444" y="461"/>
                    </a:cubicBezTo>
                    <a:cubicBezTo>
                      <a:pt x="451" y="462"/>
                      <a:pt x="460" y="463"/>
                      <a:pt x="467" y="463"/>
                    </a:cubicBezTo>
                    <a:cubicBezTo>
                      <a:pt x="481" y="463"/>
                      <a:pt x="492" y="463"/>
                      <a:pt x="492" y="455"/>
                    </a:cubicBezTo>
                    <a:cubicBezTo>
                      <a:pt x="492" y="448"/>
                      <a:pt x="479" y="443"/>
                      <a:pt x="470" y="443"/>
                    </a:cubicBezTo>
                    <a:cubicBezTo>
                      <a:pt x="462" y="443"/>
                      <a:pt x="455" y="443"/>
                      <a:pt x="455" y="443"/>
                    </a:cubicBezTo>
                    <a:cubicBezTo>
                      <a:pt x="445" y="434"/>
                      <a:pt x="445" y="434"/>
                      <a:pt x="445" y="434"/>
                    </a:cubicBezTo>
                    <a:cubicBezTo>
                      <a:pt x="446" y="430"/>
                      <a:pt x="446" y="427"/>
                      <a:pt x="446" y="427"/>
                    </a:cubicBezTo>
                    <a:cubicBezTo>
                      <a:pt x="446" y="427"/>
                      <a:pt x="526" y="428"/>
                      <a:pt x="547" y="429"/>
                    </a:cubicBezTo>
                    <a:cubicBezTo>
                      <a:pt x="559" y="429"/>
                      <a:pt x="562" y="412"/>
                      <a:pt x="561" y="398"/>
                    </a:cubicBezTo>
                    <a:cubicBezTo>
                      <a:pt x="563" y="399"/>
                      <a:pt x="564" y="399"/>
                      <a:pt x="566" y="400"/>
                    </a:cubicBezTo>
                    <a:cubicBezTo>
                      <a:pt x="564" y="418"/>
                      <a:pt x="563" y="447"/>
                      <a:pt x="569" y="452"/>
                    </a:cubicBezTo>
                    <a:cubicBezTo>
                      <a:pt x="579" y="458"/>
                      <a:pt x="584" y="452"/>
                      <a:pt x="592" y="439"/>
                    </a:cubicBezTo>
                    <a:cubicBezTo>
                      <a:pt x="598" y="430"/>
                      <a:pt x="588" y="404"/>
                      <a:pt x="582" y="390"/>
                    </a:cubicBezTo>
                    <a:cubicBezTo>
                      <a:pt x="583" y="390"/>
                      <a:pt x="584" y="388"/>
                      <a:pt x="585" y="387"/>
                    </a:cubicBezTo>
                    <a:cubicBezTo>
                      <a:pt x="586" y="388"/>
                      <a:pt x="587" y="388"/>
                      <a:pt x="588" y="388"/>
                    </a:cubicBezTo>
                    <a:cubicBezTo>
                      <a:pt x="590" y="388"/>
                      <a:pt x="592" y="387"/>
                      <a:pt x="593" y="385"/>
                    </a:cubicBezTo>
                    <a:cubicBezTo>
                      <a:pt x="593" y="385"/>
                      <a:pt x="594" y="385"/>
                      <a:pt x="594" y="385"/>
                    </a:cubicBezTo>
                    <a:cubicBezTo>
                      <a:pt x="596" y="385"/>
                      <a:pt x="598" y="384"/>
                      <a:pt x="598" y="382"/>
                    </a:cubicBezTo>
                    <a:lnTo>
                      <a:pt x="598" y="377"/>
                    </a:lnTo>
                    <a:close/>
                  </a:path>
                </a:pathLst>
              </a:custGeom>
              <a:solidFill>
                <a:srgbClr val="6AE7FF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Oval 7"/>
              <p:cNvSpPr/>
              <p:nvPr/>
            </p:nvSpPr>
            <p:spPr bwMode="auto">
              <a:xfrm>
                <a:off x="6167438" y="1479551"/>
                <a:ext cx="290512" cy="2905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95325" y="3004008"/>
            <a:ext cx="8826705" cy="1712913"/>
            <a:chOff x="695325" y="3004008"/>
            <a:chExt cx="8826705" cy="1712913"/>
          </a:xfrm>
        </p:grpSpPr>
        <p:sp>
          <p:nvSpPr>
            <p:cNvPr id="47" name="任意多边形: 形状 46"/>
            <p:cNvSpPr/>
            <p:nvPr/>
          </p:nvSpPr>
          <p:spPr bwMode="auto">
            <a:xfrm>
              <a:off x="695325" y="3266583"/>
              <a:ext cx="7495582" cy="1179513"/>
            </a:xfrm>
            <a:custGeom>
              <a:avLst/>
              <a:gdLst>
                <a:gd name="connsiteX0" fmla="*/ 0 w 7495582"/>
                <a:gd name="connsiteY0" fmla="*/ 0 h 1179513"/>
                <a:gd name="connsiteX1" fmla="*/ 2394338 w 7495582"/>
                <a:gd name="connsiteY1" fmla="*/ 0 h 1179513"/>
                <a:gd name="connsiteX2" fmla="*/ 4152732 w 7495582"/>
                <a:gd name="connsiteY2" fmla="*/ 0 h 1179513"/>
                <a:gd name="connsiteX3" fmla="*/ 6547070 w 7495582"/>
                <a:gd name="connsiteY3" fmla="*/ 0 h 1179513"/>
                <a:gd name="connsiteX4" fmla="*/ 7069150 w 7495582"/>
                <a:gd name="connsiteY4" fmla="*/ 582613 h 1179513"/>
                <a:gd name="connsiteX5" fmla="*/ 7487612 w 7495582"/>
                <a:gd name="connsiteY5" fmla="*/ 469900 h 1179513"/>
                <a:gd name="connsiteX6" fmla="*/ 7495582 w 7495582"/>
                <a:gd name="connsiteY6" fmla="*/ 477838 h 1179513"/>
                <a:gd name="connsiteX7" fmla="*/ 7079114 w 7495582"/>
                <a:gd name="connsiteY7" fmla="*/ 590550 h 1179513"/>
                <a:gd name="connsiteX8" fmla="*/ 7495582 w 7495582"/>
                <a:gd name="connsiteY8" fmla="*/ 703263 h 1179513"/>
                <a:gd name="connsiteX9" fmla="*/ 7487612 w 7495582"/>
                <a:gd name="connsiteY9" fmla="*/ 709613 h 1179513"/>
                <a:gd name="connsiteX10" fmla="*/ 7069150 w 7495582"/>
                <a:gd name="connsiteY10" fmla="*/ 596900 h 1179513"/>
                <a:gd name="connsiteX11" fmla="*/ 6547070 w 7495582"/>
                <a:gd name="connsiteY11" fmla="*/ 1179513 h 1179513"/>
                <a:gd name="connsiteX12" fmla="*/ 4152732 w 7495582"/>
                <a:gd name="connsiteY12" fmla="*/ 1179513 h 1179513"/>
                <a:gd name="connsiteX13" fmla="*/ 2394338 w 7495582"/>
                <a:gd name="connsiteY13" fmla="*/ 1179513 h 1179513"/>
                <a:gd name="connsiteX14" fmla="*/ 0 w 7495582"/>
                <a:gd name="connsiteY14" fmla="*/ 1179513 h 117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95582" h="1179513">
                  <a:moveTo>
                    <a:pt x="0" y="0"/>
                  </a:moveTo>
                  <a:lnTo>
                    <a:pt x="2394338" y="0"/>
                  </a:lnTo>
                  <a:lnTo>
                    <a:pt x="4152732" y="0"/>
                  </a:lnTo>
                  <a:lnTo>
                    <a:pt x="6547070" y="0"/>
                  </a:lnTo>
                  <a:lnTo>
                    <a:pt x="7069150" y="582613"/>
                  </a:lnTo>
                  <a:lnTo>
                    <a:pt x="7487612" y="469900"/>
                  </a:lnTo>
                  <a:lnTo>
                    <a:pt x="7495582" y="477838"/>
                  </a:lnTo>
                  <a:lnTo>
                    <a:pt x="7079114" y="590550"/>
                  </a:lnTo>
                  <a:lnTo>
                    <a:pt x="7495582" y="703263"/>
                  </a:lnTo>
                  <a:lnTo>
                    <a:pt x="7487612" y="709613"/>
                  </a:lnTo>
                  <a:lnTo>
                    <a:pt x="7069150" y="596900"/>
                  </a:lnTo>
                  <a:lnTo>
                    <a:pt x="6547070" y="1179513"/>
                  </a:lnTo>
                  <a:lnTo>
                    <a:pt x="4152732" y="1179513"/>
                  </a:lnTo>
                  <a:lnTo>
                    <a:pt x="2394338" y="1179513"/>
                  </a:lnTo>
                  <a:lnTo>
                    <a:pt x="0" y="1179513"/>
                  </a:lnTo>
                  <a:close/>
                </a:path>
              </a:pathLst>
            </a:custGeom>
            <a:solidFill>
              <a:srgbClr val="6AE7FF">
                <a:alpha val="5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8175830" y="3004008"/>
              <a:ext cx="1346200" cy="1712913"/>
              <a:chOff x="4575175" y="2673351"/>
              <a:chExt cx="1346200" cy="1712913"/>
            </a:xfrm>
            <a:solidFill>
              <a:schemeClr val="accent5"/>
            </a:solidFill>
          </p:grpSpPr>
          <p:sp>
            <p:nvSpPr>
              <p:cNvPr id="12" name="Freeform: Shape 11"/>
              <p:cNvSpPr/>
              <p:nvPr/>
            </p:nvSpPr>
            <p:spPr bwMode="auto">
              <a:xfrm>
                <a:off x="4575175" y="2673351"/>
                <a:ext cx="1346200" cy="1712913"/>
              </a:xfrm>
              <a:custGeom>
                <a:avLst/>
                <a:gdLst>
                  <a:gd name="T0" fmla="*/ 598 w 598"/>
                  <a:gd name="T1" fmla="*/ 378 h 760"/>
                  <a:gd name="T2" fmla="*/ 594 w 598"/>
                  <a:gd name="T3" fmla="*/ 374 h 760"/>
                  <a:gd name="T4" fmla="*/ 593 w 598"/>
                  <a:gd name="T5" fmla="*/ 375 h 760"/>
                  <a:gd name="T6" fmla="*/ 588 w 598"/>
                  <a:gd name="T7" fmla="*/ 371 h 760"/>
                  <a:gd name="T8" fmla="*/ 585 w 598"/>
                  <a:gd name="T9" fmla="*/ 373 h 760"/>
                  <a:gd name="T10" fmla="*/ 582 w 598"/>
                  <a:gd name="T11" fmla="*/ 369 h 760"/>
                  <a:gd name="T12" fmla="*/ 592 w 598"/>
                  <a:gd name="T13" fmla="*/ 320 h 760"/>
                  <a:gd name="T14" fmla="*/ 569 w 598"/>
                  <a:gd name="T15" fmla="*/ 308 h 760"/>
                  <a:gd name="T16" fmla="*/ 566 w 598"/>
                  <a:gd name="T17" fmla="*/ 360 h 760"/>
                  <a:gd name="T18" fmla="*/ 561 w 598"/>
                  <a:gd name="T19" fmla="*/ 361 h 760"/>
                  <a:gd name="T20" fmla="*/ 547 w 598"/>
                  <a:gd name="T21" fmla="*/ 331 h 760"/>
                  <a:gd name="T22" fmla="*/ 446 w 598"/>
                  <a:gd name="T23" fmla="*/ 333 h 760"/>
                  <a:gd name="T24" fmla="*/ 445 w 598"/>
                  <a:gd name="T25" fmla="*/ 325 h 760"/>
                  <a:gd name="T26" fmla="*/ 455 w 598"/>
                  <a:gd name="T27" fmla="*/ 316 h 760"/>
                  <a:gd name="T28" fmla="*/ 470 w 598"/>
                  <a:gd name="T29" fmla="*/ 316 h 760"/>
                  <a:gd name="T30" fmla="*/ 492 w 598"/>
                  <a:gd name="T31" fmla="*/ 304 h 760"/>
                  <a:gd name="T32" fmla="*/ 467 w 598"/>
                  <a:gd name="T33" fmla="*/ 297 h 760"/>
                  <a:gd name="T34" fmla="*/ 444 w 598"/>
                  <a:gd name="T35" fmla="*/ 299 h 760"/>
                  <a:gd name="T36" fmla="*/ 428 w 598"/>
                  <a:gd name="T37" fmla="*/ 8 h 760"/>
                  <a:gd name="T38" fmla="*/ 347 w 598"/>
                  <a:gd name="T39" fmla="*/ 4 h 760"/>
                  <a:gd name="T40" fmla="*/ 332 w 598"/>
                  <a:gd name="T41" fmla="*/ 47 h 760"/>
                  <a:gd name="T42" fmla="*/ 342 w 598"/>
                  <a:gd name="T43" fmla="*/ 47 h 760"/>
                  <a:gd name="T44" fmla="*/ 337 w 598"/>
                  <a:gd name="T45" fmla="*/ 97 h 760"/>
                  <a:gd name="T46" fmla="*/ 324 w 598"/>
                  <a:gd name="T47" fmla="*/ 105 h 760"/>
                  <a:gd name="T48" fmla="*/ 287 w 598"/>
                  <a:gd name="T49" fmla="*/ 341 h 760"/>
                  <a:gd name="T50" fmla="*/ 213 w 598"/>
                  <a:gd name="T51" fmla="*/ 352 h 760"/>
                  <a:gd name="T52" fmla="*/ 85 w 598"/>
                  <a:gd name="T53" fmla="*/ 368 h 760"/>
                  <a:gd name="T54" fmla="*/ 64 w 598"/>
                  <a:gd name="T55" fmla="*/ 242 h 760"/>
                  <a:gd name="T56" fmla="*/ 9 w 598"/>
                  <a:gd name="T57" fmla="*/ 242 h 760"/>
                  <a:gd name="T58" fmla="*/ 0 w 598"/>
                  <a:gd name="T59" fmla="*/ 376 h 760"/>
                  <a:gd name="T60" fmla="*/ 4 w 598"/>
                  <a:gd name="T61" fmla="*/ 378 h 760"/>
                  <a:gd name="T62" fmla="*/ 4 w 598"/>
                  <a:gd name="T63" fmla="*/ 382 h 760"/>
                  <a:gd name="T64" fmla="*/ 0 w 598"/>
                  <a:gd name="T65" fmla="*/ 384 h 760"/>
                  <a:gd name="T66" fmla="*/ 9 w 598"/>
                  <a:gd name="T67" fmla="*/ 518 h 760"/>
                  <a:gd name="T68" fmla="*/ 64 w 598"/>
                  <a:gd name="T69" fmla="*/ 518 h 760"/>
                  <a:gd name="T70" fmla="*/ 85 w 598"/>
                  <a:gd name="T71" fmla="*/ 392 h 760"/>
                  <a:gd name="T72" fmla="*/ 213 w 598"/>
                  <a:gd name="T73" fmla="*/ 408 h 760"/>
                  <a:gd name="T74" fmla="*/ 287 w 598"/>
                  <a:gd name="T75" fmla="*/ 419 h 760"/>
                  <a:gd name="T76" fmla="*/ 324 w 598"/>
                  <a:gd name="T77" fmla="*/ 655 h 760"/>
                  <a:gd name="T78" fmla="*/ 337 w 598"/>
                  <a:gd name="T79" fmla="*/ 663 h 760"/>
                  <a:gd name="T80" fmla="*/ 342 w 598"/>
                  <a:gd name="T81" fmla="*/ 713 h 760"/>
                  <a:gd name="T82" fmla="*/ 332 w 598"/>
                  <a:gd name="T83" fmla="*/ 713 h 760"/>
                  <a:gd name="T84" fmla="*/ 347 w 598"/>
                  <a:gd name="T85" fmla="*/ 756 h 760"/>
                  <a:gd name="T86" fmla="*/ 428 w 598"/>
                  <a:gd name="T87" fmla="*/ 752 h 760"/>
                  <a:gd name="T88" fmla="*/ 444 w 598"/>
                  <a:gd name="T89" fmla="*/ 461 h 760"/>
                  <a:gd name="T90" fmla="*/ 467 w 598"/>
                  <a:gd name="T91" fmla="*/ 463 h 760"/>
                  <a:gd name="T92" fmla="*/ 492 w 598"/>
                  <a:gd name="T93" fmla="*/ 456 h 760"/>
                  <a:gd name="T94" fmla="*/ 470 w 598"/>
                  <a:gd name="T95" fmla="*/ 444 h 760"/>
                  <a:gd name="T96" fmla="*/ 455 w 598"/>
                  <a:gd name="T97" fmla="*/ 444 h 760"/>
                  <a:gd name="T98" fmla="*/ 445 w 598"/>
                  <a:gd name="T99" fmla="*/ 435 h 760"/>
                  <a:gd name="T100" fmla="*/ 446 w 598"/>
                  <a:gd name="T101" fmla="*/ 427 h 760"/>
                  <a:gd name="T102" fmla="*/ 547 w 598"/>
                  <a:gd name="T103" fmla="*/ 429 h 760"/>
                  <a:gd name="T104" fmla="*/ 561 w 598"/>
                  <a:gd name="T105" fmla="*/ 399 h 760"/>
                  <a:gd name="T106" fmla="*/ 566 w 598"/>
                  <a:gd name="T107" fmla="*/ 400 h 760"/>
                  <a:gd name="T108" fmla="*/ 569 w 598"/>
                  <a:gd name="T109" fmla="*/ 452 h 760"/>
                  <a:gd name="T110" fmla="*/ 592 w 598"/>
                  <a:gd name="T111" fmla="*/ 440 h 760"/>
                  <a:gd name="T112" fmla="*/ 582 w 598"/>
                  <a:gd name="T113" fmla="*/ 391 h 760"/>
                  <a:gd name="T114" fmla="*/ 585 w 598"/>
                  <a:gd name="T115" fmla="*/ 387 h 760"/>
                  <a:gd name="T116" fmla="*/ 588 w 598"/>
                  <a:gd name="T117" fmla="*/ 389 h 760"/>
                  <a:gd name="T118" fmla="*/ 593 w 598"/>
                  <a:gd name="T119" fmla="*/ 385 h 760"/>
                  <a:gd name="T120" fmla="*/ 594 w 598"/>
                  <a:gd name="T121" fmla="*/ 386 h 760"/>
                  <a:gd name="T122" fmla="*/ 598 w 598"/>
                  <a:gd name="T123" fmla="*/ 382 h 760"/>
                  <a:gd name="T124" fmla="*/ 598 w 598"/>
                  <a:gd name="T125" fmla="*/ 378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8" h="760">
                    <a:moveTo>
                      <a:pt x="598" y="378"/>
                    </a:moveTo>
                    <a:cubicBezTo>
                      <a:pt x="598" y="376"/>
                      <a:pt x="596" y="374"/>
                      <a:pt x="594" y="374"/>
                    </a:cubicBezTo>
                    <a:cubicBezTo>
                      <a:pt x="594" y="374"/>
                      <a:pt x="593" y="374"/>
                      <a:pt x="593" y="375"/>
                    </a:cubicBezTo>
                    <a:cubicBezTo>
                      <a:pt x="592" y="373"/>
                      <a:pt x="590" y="371"/>
                      <a:pt x="588" y="371"/>
                    </a:cubicBezTo>
                    <a:cubicBezTo>
                      <a:pt x="587" y="371"/>
                      <a:pt x="586" y="372"/>
                      <a:pt x="585" y="373"/>
                    </a:cubicBezTo>
                    <a:cubicBezTo>
                      <a:pt x="584" y="371"/>
                      <a:pt x="583" y="370"/>
                      <a:pt x="582" y="369"/>
                    </a:cubicBezTo>
                    <a:cubicBezTo>
                      <a:pt x="588" y="356"/>
                      <a:pt x="598" y="330"/>
                      <a:pt x="592" y="320"/>
                    </a:cubicBezTo>
                    <a:cubicBezTo>
                      <a:pt x="584" y="307"/>
                      <a:pt x="579" y="301"/>
                      <a:pt x="569" y="308"/>
                    </a:cubicBezTo>
                    <a:cubicBezTo>
                      <a:pt x="563" y="312"/>
                      <a:pt x="564" y="341"/>
                      <a:pt x="566" y="360"/>
                    </a:cubicBezTo>
                    <a:cubicBezTo>
                      <a:pt x="564" y="360"/>
                      <a:pt x="563" y="361"/>
                      <a:pt x="561" y="361"/>
                    </a:cubicBezTo>
                    <a:cubicBezTo>
                      <a:pt x="562" y="347"/>
                      <a:pt x="559" y="331"/>
                      <a:pt x="547" y="331"/>
                    </a:cubicBezTo>
                    <a:cubicBezTo>
                      <a:pt x="526" y="332"/>
                      <a:pt x="446" y="333"/>
                      <a:pt x="446" y="333"/>
                    </a:cubicBezTo>
                    <a:cubicBezTo>
                      <a:pt x="446" y="333"/>
                      <a:pt x="446" y="330"/>
                      <a:pt x="445" y="325"/>
                    </a:cubicBezTo>
                    <a:cubicBezTo>
                      <a:pt x="455" y="316"/>
                      <a:pt x="455" y="316"/>
                      <a:pt x="455" y="316"/>
                    </a:cubicBezTo>
                    <a:cubicBezTo>
                      <a:pt x="470" y="316"/>
                      <a:pt x="470" y="316"/>
                      <a:pt x="470" y="316"/>
                    </a:cubicBezTo>
                    <a:cubicBezTo>
                      <a:pt x="479" y="316"/>
                      <a:pt x="492" y="311"/>
                      <a:pt x="492" y="304"/>
                    </a:cubicBezTo>
                    <a:cubicBezTo>
                      <a:pt x="492" y="297"/>
                      <a:pt x="481" y="297"/>
                      <a:pt x="467" y="297"/>
                    </a:cubicBezTo>
                    <a:cubicBezTo>
                      <a:pt x="460" y="297"/>
                      <a:pt x="451" y="298"/>
                      <a:pt x="444" y="299"/>
                    </a:cubicBezTo>
                    <a:cubicBezTo>
                      <a:pt x="441" y="217"/>
                      <a:pt x="431" y="14"/>
                      <a:pt x="428" y="8"/>
                    </a:cubicBezTo>
                    <a:cubicBezTo>
                      <a:pt x="423" y="1"/>
                      <a:pt x="355" y="0"/>
                      <a:pt x="347" y="4"/>
                    </a:cubicBezTo>
                    <a:cubicBezTo>
                      <a:pt x="339" y="9"/>
                      <a:pt x="332" y="47"/>
                      <a:pt x="332" y="47"/>
                    </a:cubicBezTo>
                    <a:cubicBezTo>
                      <a:pt x="342" y="47"/>
                      <a:pt x="342" y="47"/>
                      <a:pt x="342" y="47"/>
                    </a:cubicBezTo>
                    <a:cubicBezTo>
                      <a:pt x="337" y="97"/>
                      <a:pt x="337" y="97"/>
                      <a:pt x="337" y="97"/>
                    </a:cubicBezTo>
                    <a:cubicBezTo>
                      <a:pt x="324" y="105"/>
                      <a:pt x="324" y="105"/>
                      <a:pt x="324" y="105"/>
                    </a:cubicBezTo>
                    <a:cubicBezTo>
                      <a:pt x="287" y="341"/>
                      <a:pt x="287" y="341"/>
                      <a:pt x="287" y="341"/>
                    </a:cubicBezTo>
                    <a:cubicBezTo>
                      <a:pt x="287" y="341"/>
                      <a:pt x="258" y="344"/>
                      <a:pt x="213" y="352"/>
                    </a:cubicBezTo>
                    <a:cubicBezTo>
                      <a:pt x="191" y="355"/>
                      <a:pt x="136" y="362"/>
                      <a:pt x="85" y="368"/>
                    </a:cubicBezTo>
                    <a:cubicBezTo>
                      <a:pt x="64" y="242"/>
                      <a:pt x="64" y="242"/>
                      <a:pt x="64" y="242"/>
                    </a:cubicBezTo>
                    <a:cubicBezTo>
                      <a:pt x="9" y="242"/>
                      <a:pt x="9" y="242"/>
                      <a:pt x="9" y="242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4" y="378"/>
                      <a:pt x="4" y="378"/>
                      <a:pt x="4" y="378"/>
                    </a:cubicBezTo>
                    <a:cubicBezTo>
                      <a:pt x="4" y="382"/>
                      <a:pt x="4" y="382"/>
                      <a:pt x="4" y="382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8"/>
                      <a:pt x="9" y="518"/>
                      <a:pt x="9" y="518"/>
                    </a:cubicBezTo>
                    <a:cubicBezTo>
                      <a:pt x="64" y="518"/>
                      <a:pt x="64" y="518"/>
                      <a:pt x="64" y="518"/>
                    </a:cubicBezTo>
                    <a:cubicBezTo>
                      <a:pt x="85" y="392"/>
                      <a:pt x="85" y="392"/>
                      <a:pt x="85" y="392"/>
                    </a:cubicBezTo>
                    <a:cubicBezTo>
                      <a:pt x="136" y="398"/>
                      <a:pt x="191" y="405"/>
                      <a:pt x="213" y="408"/>
                    </a:cubicBezTo>
                    <a:cubicBezTo>
                      <a:pt x="258" y="416"/>
                      <a:pt x="287" y="419"/>
                      <a:pt x="287" y="419"/>
                    </a:cubicBezTo>
                    <a:cubicBezTo>
                      <a:pt x="324" y="655"/>
                      <a:pt x="324" y="655"/>
                      <a:pt x="324" y="655"/>
                    </a:cubicBezTo>
                    <a:cubicBezTo>
                      <a:pt x="337" y="663"/>
                      <a:pt x="337" y="663"/>
                      <a:pt x="337" y="663"/>
                    </a:cubicBezTo>
                    <a:cubicBezTo>
                      <a:pt x="342" y="713"/>
                      <a:pt x="342" y="713"/>
                      <a:pt x="342" y="713"/>
                    </a:cubicBezTo>
                    <a:cubicBezTo>
                      <a:pt x="332" y="713"/>
                      <a:pt x="332" y="713"/>
                      <a:pt x="332" y="713"/>
                    </a:cubicBezTo>
                    <a:cubicBezTo>
                      <a:pt x="332" y="713"/>
                      <a:pt x="339" y="751"/>
                      <a:pt x="347" y="756"/>
                    </a:cubicBezTo>
                    <a:cubicBezTo>
                      <a:pt x="355" y="760"/>
                      <a:pt x="423" y="759"/>
                      <a:pt x="428" y="752"/>
                    </a:cubicBezTo>
                    <a:cubicBezTo>
                      <a:pt x="431" y="746"/>
                      <a:pt x="441" y="543"/>
                      <a:pt x="444" y="461"/>
                    </a:cubicBezTo>
                    <a:cubicBezTo>
                      <a:pt x="451" y="462"/>
                      <a:pt x="460" y="463"/>
                      <a:pt x="467" y="463"/>
                    </a:cubicBezTo>
                    <a:cubicBezTo>
                      <a:pt x="481" y="463"/>
                      <a:pt x="492" y="463"/>
                      <a:pt x="492" y="456"/>
                    </a:cubicBezTo>
                    <a:cubicBezTo>
                      <a:pt x="492" y="449"/>
                      <a:pt x="479" y="444"/>
                      <a:pt x="470" y="444"/>
                    </a:cubicBezTo>
                    <a:cubicBezTo>
                      <a:pt x="462" y="444"/>
                      <a:pt x="455" y="444"/>
                      <a:pt x="455" y="444"/>
                    </a:cubicBezTo>
                    <a:cubicBezTo>
                      <a:pt x="445" y="435"/>
                      <a:pt x="445" y="435"/>
                      <a:pt x="445" y="435"/>
                    </a:cubicBezTo>
                    <a:cubicBezTo>
                      <a:pt x="446" y="430"/>
                      <a:pt x="446" y="427"/>
                      <a:pt x="446" y="427"/>
                    </a:cubicBezTo>
                    <a:cubicBezTo>
                      <a:pt x="446" y="427"/>
                      <a:pt x="526" y="428"/>
                      <a:pt x="547" y="429"/>
                    </a:cubicBezTo>
                    <a:cubicBezTo>
                      <a:pt x="559" y="429"/>
                      <a:pt x="562" y="413"/>
                      <a:pt x="561" y="399"/>
                    </a:cubicBezTo>
                    <a:cubicBezTo>
                      <a:pt x="563" y="399"/>
                      <a:pt x="564" y="400"/>
                      <a:pt x="566" y="400"/>
                    </a:cubicBezTo>
                    <a:cubicBezTo>
                      <a:pt x="564" y="419"/>
                      <a:pt x="563" y="448"/>
                      <a:pt x="569" y="452"/>
                    </a:cubicBezTo>
                    <a:cubicBezTo>
                      <a:pt x="579" y="459"/>
                      <a:pt x="584" y="453"/>
                      <a:pt x="592" y="440"/>
                    </a:cubicBezTo>
                    <a:cubicBezTo>
                      <a:pt x="598" y="430"/>
                      <a:pt x="588" y="404"/>
                      <a:pt x="582" y="391"/>
                    </a:cubicBezTo>
                    <a:cubicBezTo>
                      <a:pt x="583" y="390"/>
                      <a:pt x="584" y="389"/>
                      <a:pt x="585" y="387"/>
                    </a:cubicBezTo>
                    <a:cubicBezTo>
                      <a:pt x="586" y="388"/>
                      <a:pt x="587" y="389"/>
                      <a:pt x="588" y="389"/>
                    </a:cubicBezTo>
                    <a:cubicBezTo>
                      <a:pt x="590" y="389"/>
                      <a:pt x="592" y="387"/>
                      <a:pt x="593" y="385"/>
                    </a:cubicBezTo>
                    <a:cubicBezTo>
                      <a:pt x="593" y="386"/>
                      <a:pt x="594" y="386"/>
                      <a:pt x="594" y="386"/>
                    </a:cubicBezTo>
                    <a:cubicBezTo>
                      <a:pt x="596" y="386"/>
                      <a:pt x="598" y="384"/>
                      <a:pt x="598" y="382"/>
                    </a:cubicBezTo>
                    <a:lnTo>
                      <a:pt x="598" y="378"/>
                    </a:lnTo>
                    <a:close/>
                  </a:path>
                </a:pathLst>
              </a:custGeom>
              <a:solidFill>
                <a:srgbClr val="6AE7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257800" y="3386138"/>
                <a:ext cx="290512" cy="2873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695960" y="4457065"/>
            <a:ext cx="10182225" cy="1783080"/>
            <a:chOff x="695325" y="4443391"/>
            <a:chExt cx="10182525" cy="1712913"/>
          </a:xfrm>
        </p:grpSpPr>
        <p:sp>
          <p:nvSpPr>
            <p:cNvPr id="48" name="任意多边形: 形状 47"/>
            <p:cNvSpPr/>
            <p:nvPr/>
          </p:nvSpPr>
          <p:spPr bwMode="auto">
            <a:xfrm>
              <a:off x="695325" y="4709603"/>
              <a:ext cx="8864088" cy="1181100"/>
            </a:xfrm>
            <a:custGeom>
              <a:avLst/>
              <a:gdLst>
                <a:gd name="connsiteX0" fmla="*/ 0 w 8864088"/>
                <a:gd name="connsiteY0" fmla="*/ 0 h 1181100"/>
                <a:gd name="connsiteX1" fmla="*/ 2394338 w 8864088"/>
                <a:gd name="connsiteY1" fmla="*/ 0 h 1181100"/>
                <a:gd name="connsiteX2" fmla="*/ 5639398 w 8864088"/>
                <a:gd name="connsiteY2" fmla="*/ 0 h 1181100"/>
                <a:gd name="connsiteX3" fmla="*/ 8033736 w 8864088"/>
                <a:gd name="connsiteY3" fmla="*/ 0 h 1181100"/>
                <a:gd name="connsiteX4" fmla="*/ 8492179 w 8864088"/>
                <a:gd name="connsiteY4" fmla="*/ 582613 h 1181100"/>
                <a:gd name="connsiteX5" fmla="*/ 8858565 w 8864088"/>
                <a:gd name="connsiteY5" fmla="*/ 471488 h 1181100"/>
                <a:gd name="connsiteX6" fmla="*/ 8864088 w 8864088"/>
                <a:gd name="connsiteY6" fmla="*/ 479425 h 1181100"/>
                <a:gd name="connsiteX7" fmla="*/ 8501385 w 8864088"/>
                <a:gd name="connsiteY7" fmla="*/ 590550 h 1181100"/>
                <a:gd name="connsiteX8" fmla="*/ 8864088 w 8864088"/>
                <a:gd name="connsiteY8" fmla="*/ 703263 h 1181100"/>
                <a:gd name="connsiteX9" fmla="*/ 8858565 w 8864088"/>
                <a:gd name="connsiteY9" fmla="*/ 711200 h 1181100"/>
                <a:gd name="connsiteX10" fmla="*/ 8492179 w 8864088"/>
                <a:gd name="connsiteY10" fmla="*/ 598488 h 1181100"/>
                <a:gd name="connsiteX11" fmla="*/ 8033736 w 8864088"/>
                <a:gd name="connsiteY11" fmla="*/ 1181100 h 1181100"/>
                <a:gd name="connsiteX12" fmla="*/ 5639398 w 8864088"/>
                <a:gd name="connsiteY12" fmla="*/ 1181100 h 1181100"/>
                <a:gd name="connsiteX13" fmla="*/ 2394338 w 8864088"/>
                <a:gd name="connsiteY13" fmla="*/ 1181100 h 1181100"/>
                <a:gd name="connsiteX14" fmla="*/ 0 w 8864088"/>
                <a:gd name="connsiteY14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64088" h="1181100">
                  <a:moveTo>
                    <a:pt x="0" y="0"/>
                  </a:moveTo>
                  <a:lnTo>
                    <a:pt x="2394338" y="0"/>
                  </a:lnTo>
                  <a:lnTo>
                    <a:pt x="5639398" y="0"/>
                  </a:lnTo>
                  <a:lnTo>
                    <a:pt x="8033736" y="0"/>
                  </a:lnTo>
                  <a:lnTo>
                    <a:pt x="8492179" y="582613"/>
                  </a:lnTo>
                  <a:lnTo>
                    <a:pt x="8858565" y="471488"/>
                  </a:lnTo>
                  <a:lnTo>
                    <a:pt x="8864088" y="479425"/>
                  </a:lnTo>
                  <a:lnTo>
                    <a:pt x="8501385" y="590550"/>
                  </a:lnTo>
                  <a:lnTo>
                    <a:pt x="8864088" y="703263"/>
                  </a:lnTo>
                  <a:lnTo>
                    <a:pt x="8858565" y="711200"/>
                  </a:lnTo>
                  <a:lnTo>
                    <a:pt x="8492179" y="598488"/>
                  </a:lnTo>
                  <a:lnTo>
                    <a:pt x="8033736" y="1181100"/>
                  </a:lnTo>
                  <a:lnTo>
                    <a:pt x="5639398" y="1181100"/>
                  </a:lnTo>
                  <a:lnTo>
                    <a:pt x="2394338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AE7FF">
                <a:alpha val="3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9528475" y="4443391"/>
              <a:ext cx="1349375" cy="1712913"/>
              <a:chOff x="6200775" y="4576763"/>
              <a:chExt cx="1349375" cy="1712913"/>
            </a:xfrm>
            <a:solidFill>
              <a:schemeClr val="accent6"/>
            </a:solidFill>
          </p:grpSpPr>
          <p:sp>
            <p:nvSpPr>
              <p:cNvPr id="15" name="Freeform: Shape 16"/>
              <p:cNvSpPr/>
              <p:nvPr/>
            </p:nvSpPr>
            <p:spPr bwMode="auto">
              <a:xfrm>
                <a:off x="6200775" y="4576763"/>
                <a:ext cx="1349375" cy="1712913"/>
              </a:xfrm>
              <a:custGeom>
                <a:avLst/>
                <a:gdLst>
                  <a:gd name="T0" fmla="*/ 598 w 599"/>
                  <a:gd name="T1" fmla="*/ 378 h 760"/>
                  <a:gd name="T2" fmla="*/ 595 w 599"/>
                  <a:gd name="T3" fmla="*/ 375 h 760"/>
                  <a:gd name="T4" fmla="*/ 593 w 599"/>
                  <a:gd name="T5" fmla="*/ 375 h 760"/>
                  <a:gd name="T6" fmla="*/ 589 w 599"/>
                  <a:gd name="T7" fmla="*/ 372 h 760"/>
                  <a:gd name="T8" fmla="*/ 585 w 599"/>
                  <a:gd name="T9" fmla="*/ 373 h 760"/>
                  <a:gd name="T10" fmla="*/ 583 w 599"/>
                  <a:gd name="T11" fmla="*/ 370 h 760"/>
                  <a:gd name="T12" fmla="*/ 593 w 599"/>
                  <a:gd name="T13" fmla="*/ 321 h 760"/>
                  <a:gd name="T14" fmla="*/ 570 w 599"/>
                  <a:gd name="T15" fmla="*/ 308 h 760"/>
                  <a:gd name="T16" fmla="*/ 567 w 599"/>
                  <a:gd name="T17" fmla="*/ 360 h 760"/>
                  <a:gd name="T18" fmla="*/ 562 w 599"/>
                  <a:gd name="T19" fmla="*/ 362 h 760"/>
                  <a:gd name="T20" fmla="*/ 547 w 599"/>
                  <a:gd name="T21" fmla="*/ 331 h 760"/>
                  <a:gd name="T22" fmla="*/ 446 w 599"/>
                  <a:gd name="T23" fmla="*/ 333 h 760"/>
                  <a:gd name="T24" fmla="*/ 446 w 599"/>
                  <a:gd name="T25" fmla="*/ 326 h 760"/>
                  <a:gd name="T26" fmla="*/ 455 w 599"/>
                  <a:gd name="T27" fmla="*/ 317 h 760"/>
                  <a:gd name="T28" fmla="*/ 471 w 599"/>
                  <a:gd name="T29" fmla="*/ 317 h 760"/>
                  <a:gd name="T30" fmla="*/ 493 w 599"/>
                  <a:gd name="T31" fmla="*/ 305 h 760"/>
                  <a:gd name="T32" fmla="*/ 468 w 599"/>
                  <a:gd name="T33" fmla="*/ 297 h 760"/>
                  <a:gd name="T34" fmla="*/ 445 w 599"/>
                  <a:gd name="T35" fmla="*/ 299 h 760"/>
                  <a:gd name="T36" fmla="*/ 428 w 599"/>
                  <a:gd name="T37" fmla="*/ 8 h 760"/>
                  <a:gd name="T38" fmla="*/ 348 w 599"/>
                  <a:gd name="T39" fmla="*/ 5 h 760"/>
                  <a:gd name="T40" fmla="*/ 333 w 599"/>
                  <a:gd name="T41" fmla="*/ 48 h 760"/>
                  <a:gd name="T42" fmla="*/ 343 w 599"/>
                  <a:gd name="T43" fmla="*/ 48 h 760"/>
                  <a:gd name="T44" fmla="*/ 337 w 599"/>
                  <a:gd name="T45" fmla="*/ 97 h 760"/>
                  <a:gd name="T46" fmla="*/ 324 w 599"/>
                  <a:gd name="T47" fmla="*/ 106 h 760"/>
                  <a:gd name="T48" fmla="*/ 287 w 599"/>
                  <a:gd name="T49" fmla="*/ 342 h 760"/>
                  <a:gd name="T50" fmla="*/ 214 w 599"/>
                  <a:gd name="T51" fmla="*/ 352 h 760"/>
                  <a:gd name="T52" fmla="*/ 85 w 599"/>
                  <a:gd name="T53" fmla="*/ 369 h 760"/>
                  <a:gd name="T54" fmla="*/ 65 w 599"/>
                  <a:gd name="T55" fmla="*/ 242 h 760"/>
                  <a:gd name="T56" fmla="*/ 9 w 599"/>
                  <a:gd name="T57" fmla="*/ 242 h 760"/>
                  <a:gd name="T58" fmla="*/ 0 w 599"/>
                  <a:gd name="T59" fmla="*/ 376 h 760"/>
                  <a:gd name="T60" fmla="*/ 5 w 599"/>
                  <a:gd name="T61" fmla="*/ 378 h 760"/>
                  <a:gd name="T62" fmla="*/ 5 w 599"/>
                  <a:gd name="T63" fmla="*/ 383 h 760"/>
                  <a:gd name="T64" fmla="*/ 0 w 599"/>
                  <a:gd name="T65" fmla="*/ 384 h 760"/>
                  <a:gd name="T66" fmla="*/ 9 w 599"/>
                  <a:gd name="T67" fmla="*/ 519 h 760"/>
                  <a:gd name="T68" fmla="*/ 65 w 599"/>
                  <a:gd name="T69" fmla="*/ 519 h 760"/>
                  <a:gd name="T70" fmla="*/ 85 w 599"/>
                  <a:gd name="T71" fmla="*/ 392 h 760"/>
                  <a:gd name="T72" fmla="*/ 214 w 599"/>
                  <a:gd name="T73" fmla="*/ 409 h 760"/>
                  <a:gd name="T74" fmla="*/ 287 w 599"/>
                  <a:gd name="T75" fmla="*/ 419 h 760"/>
                  <a:gd name="T76" fmla="*/ 324 w 599"/>
                  <a:gd name="T77" fmla="*/ 655 h 760"/>
                  <a:gd name="T78" fmla="*/ 337 w 599"/>
                  <a:gd name="T79" fmla="*/ 664 h 760"/>
                  <a:gd name="T80" fmla="*/ 343 w 599"/>
                  <a:gd name="T81" fmla="*/ 713 h 760"/>
                  <a:gd name="T82" fmla="*/ 333 w 599"/>
                  <a:gd name="T83" fmla="*/ 713 h 760"/>
                  <a:gd name="T84" fmla="*/ 348 w 599"/>
                  <a:gd name="T85" fmla="*/ 756 h 760"/>
                  <a:gd name="T86" fmla="*/ 428 w 599"/>
                  <a:gd name="T87" fmla="*/ 752 h 760"/>
                  <a:gd name="T88" fmla="*/ 445 w 599"/>
                  <a:gd name="T89" fmla="*/ 462 h 760"/>
                  <a:gd name="T90" fmla="*/ 468 w 599"/>
                  <a:gd name="T91" fmla="*/ 464 h 760"/>
                  <a:gd name="T92" fmla="*/ 493 w 599"/>
                  <a:gd name="T93" fmla="*/ 456 h 760"/>
                  <a:gd name="T94" fmla="*/ 471 w 599"/>
                  <a:gd name="T95" fmla="*/ 444 h 760"/>
                  <a:gd name="T96" fmla="*/ 455 w 599"/>
                  <a:gd name="T97" fmla="*/ 444 h 760"/>
                  <a:gd name="T98" fmla="*/ 446 w 599"/>
                  <a:gd name="T99" fmla="*/ 435 h 760"/>
                  <a:gd name="T100" fmla="*/ 446 w 599"/>
                  <a:gd name="T101" fmla="*/ 428 h 760"/>
                  <a:gd name="T102" fmla="*/ 547 w 599"/>
                  <a:gd name="T103" fmla="*/ 429 h 760"/>
                  <a:gd name="T104" fmla="*/ 562 w 599"/>
                  <a:gd name="T105" fmla="*/ 399 h 760"/>
                  <a:gd name="T106" fmla="*/ 567 w 599"/>
                  <a:gd name="T107" fmla="*/ 400 h 760"/>
                  <a:gd name="T108" fmla="*/ 570 w 599"/>
                  <a:gd name="T109" fmla="*/ 452 h 760"/>
                  <a:gd name="T110" fmla="*/ 593 w 599"/>
                  <a:gd name="T111" fmla="*/ 440 h 760"/>
                  <a:gd name="T112" fmla="*/ 583 w 599"/>
                  <a:gd name="T113" fmla="*/ 391 h 760"/>
                  <a:gd name="T114" fmla="*/ 585 w 599"/>
                  <a:gd name="T115" fmla="*/ 388 h 760"/>
                  <a:gd name="T116" fmla="*/ 589 w 599"/>
                  <a:gd name="T117" fmla="*/ 389 h 760"/>
                  <a:gd name="T118" fmla="*/ 593 w 599"/>
                  <a:gd name="T119" fmla="*/ 386 h 760"/>
                  <a:gd name="T120" fmla="*/ 595 w 599"/>
                  <a:gd name="T121" fmla="*/ 386 h 760"/>
                  <a:gd name="T122" fmla="*/ 598 w 599"/>
                  <a:gd name="T123" fmla="*/ 383 h 760"/>
                  <a:gd name="T124" fmla="*/ 598 w 599"/>
                  <a:gd name="T125" fmla="*/ 378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9" h="760">
                    <a:moveTo>
                      <a:pt x="598" y="378"/>
                    </a:moveTo>
                    <a:cubicBezTo>
                      <a:pt x="598" y="376"/>
                      <a:pt x="597" y="375"/>
                      <a:pt x="595" y="375"/>
                    </a:cubicBezTo>
                    <a:cubicBezTo>
                      <a:pt x="594" y="375"/>
                      <a:pt x="594" y="375"/>
                      <a:pt x="593" y="375"/>
                    </a:cubicBezTo>
                    <a:cubicBezTo>
                      <a:pt x="593" y="373"/>
                      <a:pt x="591" y="372"/>
                      <a:pt x="589" y="372"/>
                    </a:cubicBezTo>
                    <a:cubicBezTo>
                      <a:pt x="587" y="372"/>
                      <a:pt x="586" y="372"/>
                      <a:pt x="585" y="373"/>
                    </a:cubicBezTo>
                    <a:cubicBezTo>
                      <a:pt x="585" y="372"/>
                      <a:pt x="584" y="370"/>
                      <a:pt x="583" y="370"/>
                    </a:cubicBezTo>
                    <a:cubicBezTo>
                      <a:pt x="588" y="356"/>
                      <a:pt x="599" y="330"/>
                      <a:pt x="593" y="321"/>
                    </a:cubicBezTo>
                    <a:cubicBezTo>
                      <a:pt x="584" y="308"/>
                      <a:pt x="580" y="302"/>
                      <a:pt x="570" y="308"/>
                    </a:cubicBezTo>
                    <a:cubicBezTo>
                      <a:pt x="563" y="313"/>
                      <a:pt x="565" y="342"/>
                      <a:pt x="567" y="360"/>
                    </a:cubicBezTo>
                    <a:cubicBezTo>
                      <a:pt x="565" y="361"/>
                      <a:pt x="563" y="361"/>
                      <a:pt x="562" y="362"/>
                    </a:cubicBezTo>
                    <a:cubicBezTo>
                      <a:pt x="562" y="348"/>
                      <a:pt x="560" y="331"/>
                      <a:pt x="547" y="331"/>
                    </a:cubicBezTo>
                    <a:cubicBezTo>
                      <a:pt x="526" y="332"/>
                      <a:pt x="446" y="333"/>
                      <a:pt x="446" y="333"/>
                    </a:cubicBezTo>
                    <a:cubicBezTo>
                      <a:pt x="446" y="333"/>
                      <a:pt x="446" y="330"/>
                      <a:pt x="446" y="326"/>
                    </a:cubicBezTo>
                    <a:cubicBezTo>
                      <a:pt x="455" y="317"/>
                      <a:pt x="455" y="317"/>
                      <a:pt x="455" y="317"/>
                    </a:cubicBezTo>
                    <a:cubicBezTo>
                      <a:pt x="471" y="317"/>
                      <a:pt x="471" y="317"/>
                      <a:pt x="471" y="317"/>
                    </a:cubicBezTo>
                    <a:cubicBezTo>
                      <a:pt x="479" y="317"/>
                      <a:pt x="493" y="312"/>
                      <a:pt x="493" y="305"/>
                    </a:cubicBezTo>
                    <a:cubicBezTo>
                      <a:pt x="493" y="297"/>
                      <a:pt x="481" y="297"/>
                      <a:pt x="468" y="297"/>
                    </a:cubicBezTo>
                    <a:cubicBezTo>
                      <a:pt x="461" y="297"/>
                      <a:pt x="452" y="298"/>
                      <a:pt x="445" y="299"/>
                    </a:cubicBezTo>
                    <a:cubicBezTo>
                      <a:pt x="441" y="217"/>
                      <a:pt x="432" y="14"/>
                      <a:pt x="428" y="8"/>
                    </a:cubicBezTo>
                    <a:cubicBezTo>
                      <a:pt x="424" y="1"/>
                      <a:pt x="356" y="0"/>
                      <a:pt x="348" y="5"/>
                    </a:cubicBezTo>
                    <a:cubicBezTo>
                      <a:pt x="340" y="9"/>
                      <a:pt x="333" y="48"/>
                      <a:pt x="333" y="48"/>
                    </a:cubicBezTo>
                    <a:cubicBezTo>
                      <a:pt x="343" y="48"/>
                      <a:pt x="343" y="48"/>
                      <a:pt x="343" y="48"/>
                    </a:cubicBezTo>
                    <a:cubicBezTo>
                      <a:pt x="337" y="97"/>
                      <a:pt x="337" y="97"/>
                      <a:pt x="337" y="97"/>
                    </a:cubicBezTo>
                    <a:cubicBezTo>
                      <a:pt x="324" y="106"/>
                      <a:pt x="324" y="106"/>
                      <a:pt x="324" y="106"/>
                    </a:cubicBezTo>
                    <a:cubicBezTo>
                      <a:pt x="287" y="342"/>
                      <a:pt x="287" y="342"/>
                      <a:pt x="287" y="342"/>
                    </a:cubicBezTo>
                    <a:cubicBezTo>
                      <a:pt x="287" y="342"/>
                      <a:pt x="259" y="344"/>
                      <a:pt x="214" y="352"/>
                    </a:cubicBezTo>
                    <a:cubicBezTo>
                      <a:pt x="192" y="356"/>
                      <a:pt x="136" y="363"/>
                      <a:pt x="85" y="369"/>
                    </a:cubicBezTo>
                    <a:cubicBezTo>
                      <a:pt x="65" y="242"/>
                      <a:pt x="65" y="242"/>
                      <a:pt x="65" y="242"/>
                    </a:cubicBezTo>
                    <a:cubicBezTo>
                      <a:pt x="9" y="242"/>
                      <a:pt x="9" y="242"/>
                      <a:pt x="9" y="242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5" y="378"/>
                      <a:pt x="5" y="378"/>
                      <a:pt x="5" y="378"/>
                    </a:cubicBezTo>
                    <a:cubicBezTo>
                      <a:pt x="5" y="383"/>
                      <a:pt x="5" y="383"/>
                      <a:pt x="5" y="383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9"/>
                      <a:pt x="9" y="519"/>
                      <a:pt x="9" y="519"/>
                    </a:cubicBezTo>
                    <a:cubicBezTo>
                      <a:pt x="65" y="519"/>
                      <a:pt x="65" y="519"/>
                      <a:pt x="65" y="519"/>
                    </a:cubicBezTo>
                    <a:cubicBezTo>
                      <a:pt x="85" y="392"/>
                      <a:pt x="85" y="392"/>
                      <a:pt x="85" y="392"/>
                    </a:cubicBezTo>
                    <a:cubicBezTo>
                      <a:pt x="136" y="398"/>
                      <a:pt x="192" y="405"/>
                      <a:pt x="214" y="409"/>
                    </a:cubicBezTo>
                    <a:cubicBezTo>
                      <a:pt x="259" y="416"/>
                      <a:pt x="287" y="419"/>
                      <a:pt x="287" y="419"/>
                    </a:cubicBezTo>
                    <a:cubicBezTo>
                      <a:pt x="324" y="655"/>
                      <a:pt x="324" y="655"/>
                      <a:pt x="324" y="655"/>
                    </a:cubicBezTo>
                    <a:cubicBezTo>
                      <a:pt x="337" y="664"/>
                      <a:pt x="337" y="664"/>
                      <a:pt x="337" y="664"/>
                    </a:cubicBezTo>
                    <a:cubicBezTo>
                      <a:pt x="343" y="713"/>
                      <a:pt x="343" y="713"/>
                      <a:pt x="343" y="713"/>
                    </a:cubicBezTo>
                    <a:cubicBezTo>
                      <a:pt x="333" y="713"/>
                      <a:pt x="333" y="713"/>
                      <a:pt x="333" y="713"/>
                    </a:cubicBezTo>
                    <a:cubicBezTo>
                      <a:pt x="333" y="713"/>
                      <a:pt x="340" y="752"/>
                      <a:pt x="348" y="756"/>
                    </a:cubicBezTo>
                    <a:cubicBezTo>
                      <a:pt x="356" y="760"/>
                      <a:pt x="424" y="760"/>
                      <a:pt x="428" y="752"/>
                    </a:cubicBezTo>
                    <a:cubicBezTo>
                      <a:pt x="432" y="747"/>
                      <a:pt x="441" y="544"/>
                      <a:pt x="445" y="462"/>
                    </a:cubicBezTo>
                    <a:cubicBezTo>
                      <a:pt x="452" y="463"/>
                      <a:pt x="461" y="464"/>
                      <a:pt x="468" y="464"/>
                    </a:cubicBezTo>
                    <a:cubicBezTo>
                      <a:pt x="481" y="464"/>
                      <a:pt x="493" y="463"/>
                      <a:pt x="493" y="456"/>
                    </a:cubicBezTo>
                    <a:cubicBezTo>
                      <a:pt x="493" y="449"/>
                      <a:pt x="479" y="444"/>
                      <a:pt x="471" y="444"/>
                    </a:cubicBezTo>
                    <a:cubicBezTo>
                      <a:pt x="463" y="444"/>
                      <a:pt x="455" y="444"/>
                      <a:pt x="455" y="444"/>
                    </a:cubicBezTo>
                    <a:cubicBezTo>
                      <a:pt x="446" y="435"/>
                      <a:pt x="446" y="435"/>
                      <a:pt x="446" y="435"/>
                    </a:cubicBezTo>
                    <a:cubicBezTo>
                      <a:pt x="446" y="430"/>
                      <a:pt x="446" y="428"/>
                      <a:pt x="446" y="428"/>
                    </a:cubicBezTo>
                    <a:cubicBezTo>
                      <a:pt x="446" y="428"/>
                      <a:pt x="526" y="429"/>
                      <a:pt x="547" y="429"/>
                    </a:cubicBezTo>
                    <a:cubicBezTo>
                      <a:pt x="560" y="430"/>
                      <a:pt x="562" y="413"/>
                      <a:pt x="562" y="399"/>
                    </a:cubicBezTo>
                    <a:cubicBezTo>
                      <a:pt x="563" y="400"/>
                      <a:pt x="565" y="400"/>
                      <a:pt x="567" y="400"/>
                    </a:cubicBezTo>
                    <a:cubicBezTo>
                      <a:pt x="565" y="419"/>
                      <a:pt x="563" y="448"/>
                      <a:pt x="570" y="452"/>
                    </a:cubicBezTo>
                    <a:cubicBezTo>
                      <a:pt x="580" y="459"/>
                      <a:pt x="584" y="453"/>
                      <a:pt x="593" y="440"/>
                    </a:cubicBezTo>
                    <a:cubicBezTo>
                      <a:pt x="599" y="431"/>
                      <a:pt x="589" y="404"/>
                      <a:pt x="583" y="391"/>
                    </a:cubicBezTo>
                    <a:cubicBezTo>
                      <a:pt x="584" y="390"/>
                      <a:pt x="585" y="389"/>
                      <a:pt x="585" y="388"/>
                    </a:cubicBezTo>
                    <a:cubicBezTo>
                      <a:pt x="586" y="388"/>
                      <a:pt x="587" y="389"/>
                      <a:pt x="589" y="389"/>
                    </a:cubicBezTo>
                    <a:cubicBezTo>
                      <a:pt x="591" y="389"/>
                      <a:pt x="593" y="388"/>
                      <a:pt x="593" y="386"/>
                    </a:cubicBezTo>
                    <a:cubicBezTo>
                      <a:pt x="594" y="386"/>
                      <a:pt x="594" y="386"/>
                      <a:pt x="595" y="386"/>
                    </a:cubicBezTo>
                    <a:cubicBezTo>
                      <a:pt x="597" y="386"/>
                      <a:pt x="598" y="385"/>
                      <a:pt x="598" y="383"/>
                    </a:cubicBezTo>
                    <a:lnTo>
                      <a:pt x="598" y="378"/>
                    </a:lnTo>
                    <a:close/>
                  </a:path>
                </a:pathLst>
              </a:custGeom>
              <a:solidFill>
                <a:srgbClr val="6AE7FF">
                  <a:alpha val="3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Oval 17"/>
              <p:cNvSpPr/>
              <p:nvPr/>
            </p:nvSpPr>
            <p:spPr bwMode="auto">
              <a:xfrm>
                <a:off x="6878638" y="5289551"/>
                <a:ext cx="290512" cy="2905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66" name="statistics-on-laptop_82095"/>
          <p:cNvSpPr>
            <a:spLocks noChangeAspect="1"/>
          </p:cNvSpPr>
          <p:nvPr/>
        </p:nvSpPr>
        <p:spPr bwMode="auto">
          <a:xfrm>
            <a:off x="987388" y="1992703"/>
            <a:ext cx="798009" cy="798006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statistics-on-laptop_82095"/>
          <p:cNvSpPr>
            <a:spLocks noChangeAspect="1"/>
          </p:cNvSpPr>
          <p:nvPr/>
        </p:nvSpPr>
        <p:spPr bwMode="auto">
          <a:xfrm>
            <a:off x="1000770" y="3457334"/>
            <a:ext cx="771246" cy="798009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statistics-on-laptop_82095"/>
          <p:cNvSpPr>
            <a:spLocks noChangeAspect="1"/>
          </p:cNvSpPr>
          <p:nvPr/>
        </p:nvSpPr>
        <p:spPr bwMode="auto">
          <a:xfrm>
            <a:off x="987388" y="4900842"/>
            <a:ext cx="798009" cy="798009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818113" y="1918092"/>
            <a:ext cx="5807849" cy="809824"/>
            <a:chOff x="1818113" y="1981592"/>
            <a:chExt cx="5807849" cy="809824"/>
          </a:xfrm>
        </p:grpSpPr>
        <p:sp>
          <p:nvSpPr>
            <p:cNvPr id="55" name="矩形 54"/>
            <p:cNvSpPr/>
            <p:nvPr/>
          </p:nvSpPr>
          <p:spPr>
            <a:xfrm>
              <a:off x="1818114" y="2334216"/>
              <a:ext cx="5807848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x-none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+mn-lt"/>
                </a:rPr>
                <a:t>满足公司内部员工的正常办公需求</a:t>
              </a:r>
              <a:endParaRPr lang="x-none" sz="16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818113" y="1981592"/>
              <a:ext cx="2241974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x-none" altLang="zh-CN" sz="2000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+mn-ea"/>
                </a:rPr>
                <a:t>办公区域</a:t>
              </a:r>
              <a:endParaRPr lang="x-none" altLang="zh-CN" sz="2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818113" y="3364919"/>
            <a:ext cx="4760487" cy="809824"/>
            <a:chOff x="1818113" y="1981592"/>
            <a:chExt cx="4760487" cy="809824"/>
          </a:xfrm>
        </p:grpSpPr>
        <p:sp>
          <p:nvSpPr>
            <p:cNvPr id="59" name="矩形 58"/>
            <p:cNvSpPr/>
            <p:nvPr/>
          </p:nvSpPr>
          <p:spPr>
            <a:xfrm>
              <a:off x="1818114" y="2334216"/>
              <a:ext cx="4760486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x-none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+mn-lt"/>
                </a:rPr>
                <a:t>提供一个可控的教学局域网</a:t>
              </a:r>
              <a:endParaRPr lang="x-none" sz="16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818113" y="1981592"/>
              <a:ext cx="2241974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x-none" altLang="zh-CN" sz="2000" b="1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+mn-ea"/>
                </a:rPr>
                <a:t>教室</a:t>
              </a:r>
              <a:endParaRPr lang="x-none" altLang="zh-CN" sz="2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818114" y="4767069"/>
            <a:ext cx="6357716" cy="1175584"/>
            <a:chOff x="1818114" y="1939682"/>
            <a:chExt cx="6357716" cy="1175584"/>
          </a:xfrm>
        </p:grpSpPr>
        <p:sp>
          <p:nvSpPr>
            <p:cNvPr id="62" name="矩形 61"/>
            <p:cNvSpPr/>
            <p:nvPr/>
          </p:nvSpPr>
          <p:spPr>
            <a:xfrm>
              <a:off x="1818114" y="2292306"/>
              <a:ext cx="6357716" cy="822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x-none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+mn-lt"/>
                </a:rPr>
                <a:t>服务器机房：存放教学服务器、PXE、DNS服务器</a:t>
              </a:r>
              <a:endParaRPr lang="x-none" sz="16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x-none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+mn-lt"/>
                </a:rPr>
                <a:t>网络机房：存放三层交换机、路由器等网络设备</a:t>
              </a:r>
              <a:endParaRPr lang="x-none" sz="16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818748" y="1939682"/>
              <a:ext cx="3079115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x-none" altLang="zh-CN" sz="2000" b="1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+mn-ea"/>
                </a:rPr>
                <a:t>服务器机房和网络机房</a:t>
              </a:r>
              <a:endParaRPr lang="x-none" altLang="zh-CN" sz="2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总结 -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国鸿麟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4" grpId="0" animBg="1"/>
      <p:bldP spid="65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总结 -</a:t>
            </a:r>
            <a:r>
              <a:rPr lang="en-US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国鸿麟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9463" name="组合 82"/>
          <p:cNvGrpSpPr/>
          <p:nvPr/>
        </p:nvGrpSpPr>
        <p:grpSpPr bwMode="auto">
          <a:xfrm>
            <a:off x="1222375" y="2222183"/>
            <a:ext cx="1546225" cy="1544637"/>
            <a:chOff x="1222577" y="2190193"/>
            <a:chExt cx="1545336" cy="1545336"/>
          </a:xfrm>
        </p:grpSpPr>
        <p:sp>
          <p:nvSpPr>
            <p:cNvPr id="84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4397B"/>
                </a:solidFill>
              </a:endParaRPr>
            </a:p>
          </p:txBody>
        </p:sp>
        <p:sp>
          <p:nvSpPr>
            <p:cNvPr id="85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2" name="TextBox 24"/>
            <p:cNvSpPr txBox="1">
              <a:spLocks noChangeArrowheads="1"/>
            </p:cNvSpPr>
            <p:nvPr/>
          </p:nvSpPr>
          <p:spPr bwMode="auto">
            <a:xfrm>
              <a:off x="1440313" y="2730339"/>
              <a:ext cx="1116957" cy="48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x-none" altLang="en-US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24.4</a:t>
              </a:r>
              <a:r>
                <a:rPr lang="en-US" altLang="zh-CN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%</a:t>
              </a:r>
            </a:p>
          </p:txBody>
        </p:sp>
      </p:grpSp>
      <p:grpSp>
        <p:nvGrpSpPr>
          <p:cNvPr id="19464" name="组合 86"/>
          <p:cNvGrpSpPr/>
          <p:nvPr/>
        </p:nvGrpSpPr>
        <p:grpSpPr bwMode="auto">
          <a:xfrm>
            <a:off x="3941763" y="2219008"/>
            <a:ext cx="1544637" cy="1544637"/>
            <a:chOff x="3941805" y="2186816"/>
            <a:chExt cx="1545336" cy="1545336"/>
          </a:xfrm>
        </p:grpSpPr>
        <p:sp>
          <p:nvSpPr>
            <p:cNvPr id="88" name="Oval 17"/>
            <p:cNvSpPr/>
            <p:nvPr/>
          </p:nvSpPr>
          <p:spPr>
            <a:xfrm>
              <a:off x="4132391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Arc 21"/>
            <p:cNvSpPr/>
            <p:nvPr/>
          </p:nvSpPr>
          <p:spPr>
            <a:xfrm>
              <a:off x="3941805" y="2186816"/>
              <a:ext cx="1545336" cy="1545336"/>
            </a:xfrm>
            <a:prstGeom prst="arc">
              <a:avLst>
                <a:gd name="adj1" fmla="val 17379292"/>
                <a:gd name="adj2" fmla="val 8825709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9" name="TextBox 27"/>
            <p:cNvSpPr txBox="1">
              <a:spLocks noChangeArrowheads="1"/>
            </p:cNvSpPr>
            <p:nvPr/>
          </p:nvSpPr>
          <p:spPr bwMode="auto">
            <a:xfrm>
              <a:off x="4157599" y="2730339"/>
              <a:ext cx="1118106" cy="48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x-none" altLang="en-US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27.4</a:t>
              </a:r>
              <a:r>
                <a:rPr lang="en-US" altLang="zh-CN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%</a:t>
              </a:r>
            </a:p>
          </p:txBody>
        </p:sp>
      </p:grpSp>
      <p:grpSp>
        <p:nvGrpSpPr>
          <p:cNvPr id="19465" name="组合 90"/>
          <p:cNvGrpSpPr/>
          <p:nvPr/>
        </p:nvGrpSpPr>
        <p:grpSpPr bwMode="auto">
          <a:xfrm>
            <a:off x="6661150" y="2219008"/>
            <a:ext cx="1544638" cy="1544637"/>
            <a:chOff x="6661033" y="2186816"/>
            <a:chExt cx="1545336" cy="1545336"/>
          </a:xfrm>
        </p:grpSpPr>
        <p:sp>
          <p:nvSpPr>
            <p:cNvPr id="92" name="Oval 18"/>
            <p:cNvSpPr/>
            <p:nvPr/>
          </p:nvSpPr>
          <p:spPr>
            <a:xfrm>
              <a:off x="6854796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Arc 22"/>
            <p:cNvSpPr/>
            <p:nvPr/>
          </p:nvSpPr>
          <p:spPr>
            <a:xfrm>
              <a:off x="6661033" y="2186816"/>
              <a:ext cx="1545336" cy="1545336"/>
            </a:xfrm>
            <a:prstGeom prst="arc">
              <a:avLst>
                <a:gd name="adj1" fmla="val 14283035"/>
                <a:gd name="adj2" fmla="val 8268073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6" name="TextBox 28"/>
            <p:cNvSpPr txBox="1">
              <a:spLocks noChangeArrowheads="1"/>
            </p:cNvSpPr>
            <p:nvPr/>
          </p:nvSpPr>
          <p:spPr bwMode="auto">
            <a:xfrm>
              <a:off x="6877347" y="2732225"/>
              <a:ext cx="1118105" cy="48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x-none" altLang="en-US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48.2</a:t>
              </a:r>
              <a:r>
                <a:rPr lang="en-US" altLang="zh-CN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%</a:t>
              </a:r>
            </a:p>
          </p:txBody>
        </p:sp>
      </p:grpSp>
      <p:grpSp>
        <p:nvGrpSpPr>
          <p:cNvPr id="19466" name="组合 94"/>
          <p:cNvGrpSpPr/>
          <p:nvPr/>
        </p:nvGrpSpPr>
        <p:grpSpPr bwMode="auto">
          <a:xfrm>
            <a:off x="9390063" y="2219008"/>
            <a:ext cx="1546225" cy="1544637"/>
            <a:chOff x="9390392" y="2186816"/>
            <a:chExt cx="1545336" cy="1545336"/>
          </a:xfrm>
        </p:grpSpPr>
        <p:sp>
          <p:nvSpPr>
            <p:cNvPr id="96" name="Oval 19"/>
            <p:cNvSpPr/>
            <p:nvPr/>
          </p:nvSpPr>
          <p:spPr>
            <a:xfrm>
              <a:off x="9577609" y="2377402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Arc 23"/>
            <p:cNvSpPr/>
            <p:nvPr/>
          </p:nvSpPr>
          <p:spPr>
            <a:xfrm>
              <a:off x="9390392" y="2186816"/>
              <a:ext cx="1545336" cy="1545336"/>
            </a:xfrm>
            <a:prstGeom prst="arc">
              <a:avLst>
                <a:gd name="adj1" fmla="val 17026676"/>
                <a:gd name="adj2" fmla="val 13044588"/>
              </a:avLst>
            </a:prstGeom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3" name="TextBox 29"/>
            <p:cNvSpPr txBox="1">
              <a:spLocks noChangeArrowheads="1"/>
            </p:cNvSpPr>
            <p:nvPr/>
          </p:nvSpPr>
          <p:spPr bwMode="auto">
            <a:xfrm>
              <a:off x="9674994" y="2730339"/>
              <a:ext cx="1030012" cy="48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x-none" altLang="en-US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10</a:t>
              </a:r>
              <a:r>
                <a:rPr lang="en-US" altLang="zh-CN" sz="2400" b="1">
                  <a:solidFill>
                    <a:srgbClr val="6AE7FF"/>
                  </a:solidFill>
                  <a:latin typeface="微软雅黑" charset="-122"/>
                  <a:ea typeface="微软雅黑" charset="-122"/>
                </a:rPr>
                <a:t>0%</a:t>
              </a:r>
            </a:p>
          </p:txBody>
        </p:sp>
      </p:grpSp>
      <p:sp>
        <p:nvSpPr>
          <p:cNvPr id="19467" name="文本框 1"/>
          <p:cNvSpPr txBox="1">
            <a:spLocks noChangeArrowheads="1"/>
          </p:cNvSpPr>
          <p:nvPr/>
        </p:nvSpPr>
        <p:spPr bwMode="auto">
          <a:xfrm>
            <a:off x="775970" y="4320000"/>
            <a:ext cx="243522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服务器</a:t>
            </a:r>
            <a:endParaRPr lang="x-none" altLang="zh-CN" sz="20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</a:rPr>
              <a:t>33000CYN</a:t>
            </a:r>
            <a:endParaRPr lang="x-none" altLang="zh-CN" sz="2000" dirty="0">
              <a:solidFill>
                <a:srgbClr val="01C3E3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468" name="文本框 103"/>
          <p:cNvSpPr txBox="1">
            <a:spLocks noChangeArrowheads="1"/>
          </p:cNvSpPr>
          <p:nvPr/>
        </p:nvSpPr>
        <p:spPr bwMode="auto">
          <a:xfrm>
            <a:off x="3495993" y="4320000"/>
            <a:ext cx="243522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网络设备</a:t>
            </a:r>
            <a:endParaRPr lang="x-none" altLang="zh-CN" sz="20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</a:rPr>
              <a:t>37000CYN</a:t>
            </a:r>
            <a:endParaRPr lang="x-none" altLang="zh-CN" sz="2000" dirty="0">
              <a:solidFill>
                <a:srgbClr val="01C3E3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469" name="文本框 104"/>
          <p:cNvSpPr txBox="1">
            <a:spLocks noChangeArrowheads="1"/>
          </p:cNvSpPr>
          <p:nvPr/>
        </p:nvSpPr>
        <p:spPr bwMode="auto">
          <a:xfrm>
            <a:off x="6220778" y="4320000"/>
            <a:ext cx="243522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其他设备及费用</a:t>
            </a:r>
            <a:endParaRPr lang="x-none" altLang="zh-CN" sz="20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</a:rPr>
              <a:t>20000CYN</a:t>
            </a:r>
            <a:endParaRPr lang="x-none" altLang="zh-CN" sz="2000" dirty="0">
              <a:solidFill>
                <a:srgbClr val="01C3E3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470" name="文本框 105"/>
          <p:cNvSpPr txBox="1">
            <a:spLocks noChangeArrowheads="1"/>
          </p:cNvSpPr>
          <p:nvPr/>
        </p:nvSpPr>
        <p:spPr bwMode="auto">
          <a:xfrm>
            <a:off x="8945880" y="4320000"/>
            <a:ext cx="243522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总经费</a:t>
            </a:r>
            <a:endParaRPr lang="x-none" altLang="zh-CN" sz="20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x-none" altLang="zh-CN" sz="20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135000CYN</a:t>
            </a:r>
            <a:endParaRPr lang="x-none" altLang="zh-CN" sz="20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9467" grpId="0"/>
      <p:bldP spid="19468" grpId="0"/>
      <p:bldP spid="19469" grpId="0"/>
      <p:bldP spid="194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0200" y="977265"/>
            <a:ext cx="8980170" cy="5789295"/>
            <a:chOff x="4520" y="1539"/>
            <a:chExt cx="14142" cy="9117"/>
          </a:xfrm>
        </p:grpSpPr>
        <p:sp>
          <p:nvSpPr>
            <p:cNvPr id="71" name="椭圆 70"/>
            <p:cNvSpPr/>
            <p:nvPr/>
          </p:nvSpPr>
          <p:spPr>
            <a:xfrm>
              <a:off x="9771" y="8251"/>
              <a:ext cx="4309" cy="173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6586" y="10072"/>
              <a:ext cx="16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uFillTx/>
                </a:rPr>
                <a:t>教学服务器</a:t>
              </a:r>
              <a:endParaRPr lang="zh-CN" altLang="en-US" sz="1400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73" name="直接连接符 123"/>
            <p:cNvCxnSpPr>
              <a:cxnSpLocks noChangeShapeType="1"/>
            </p:cNvCxnSpPr>
            <p:nvPr/>
          </p:nvCxnSpPr>
          <p:spPr bwMode="auto">
            <a:xfrm flipV="1">
              <a:off x="11841" y="2671"/>
              <a:ext cx="0" cy="7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 Box 8"/>
            <p:cNvSpPr txBox="1">
              <a:spLocks noChangeArrowheads="1"/>
            </p:cNvSpPr>
            <p:nvPr/>
          </p:nvSpPr>
          <p:spPr bwMode="auto">
            <a:xfrm>
              <a:off x="4665" y="10298"/>
              <a:ext cx="167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</a:rPr>
                <a:t>教室</a:t>
              </a:r>
              <a:endParaRPr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5456" y="8254"/>
              <a:ext cx="3207" cy="16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4" y="3096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1" y="4604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7" y="736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" y="8037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" y="7308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4" y="8495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" name="直接连接符 123"/>
            <p:cNvCxnSpPr>
              <a:cxnSpLocks noChangeShapeType="1"/>
            </p:cNvCxnSpPr>
            <p:nvPr/>
          </p:nvCxnSpPr>
          <p:spPr bwMode="auto">
            <a:xfrm>
              <a:off x="15591" y="7740"/>
              <a:ext cx="2252" cy="73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3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7" y="8643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直接连接符 123"/>
            <p:cNvCxnSpPr>
              <a:cxnSpLocks noChangeShapeType="1"/>
              <a:stCxn id="78" idx="2"/>
              <a:endCxn id="83" idx="0"/>
            </p:cNvCxnSpPr>
            <p:nvPr/>
          </p:nvCxnSpPr>
          <p:spPr bwMode="auto">
            <a:xfrm>
              <a:off x="15591" y="7762"/>
              <a:ext cx="1445" cy="88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5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9" y="8830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直接连接符 123"/>
            <p:cNvCxnSpPr>
              <a:cxnSpLocks noChangeShapeType="1"/>
              <a:stCxn id="78" idx="2"/>
              <a:endCxn id="85" idx="0"/>
            </p:cNvCxnSpPr>
            <p:nvPr/>
          </p:nvCxnSpPr>
          <p:spPr bwMode="auto">
            <a:xfrm>
              <a:off x="15591" y="7762"/>
              <a:ext cx="577" cy="106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123"/>
            <p:cNvCxnSpPr>
              <a:cxnSpLocks noChangeShapeType="1"/>
              <a:stCxn id="77" idx="2"/>
              <a:endCxn id="78" idx="0"/>
            </p:cNvCxnSpPr>
            <p:nvPr/>
          </p:nvCxnSpPr>
          <p:spPr bwMode="auto">
            <a:xfrm>
              <a:off x="12206" y="5228"/>
              <a:ext cx="3385" cy="2137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123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>
              <a:off x="11612" y="3717"/>
              <a:ext cx="594" cy="887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9" name="组合 88"/>
            <p:cNvGrpSpPr/>
            <p:nvPr/>
          </p:nvGrpSpPr>
          <p:grpSpPr>
            <a:xfrm>
              <a:off x="15332" y="4758"/>
              <a:ext cx="1895" cy="1675"/>
              <a:chOff x="6245602" y="2731758"/>
              <a:chExt cx="1203131" cy="1063841"/>
            </a:xfrm>
          </p:grpSpPr>
          <p:pic>
            <p:nvPicPr>
              <p:cNvPr id="90" name="Picture 15" descr="web_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04" y="2731758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245602" y="3262834"/>
                <a:ext cx="1203131" cy="5327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  <a:p>
                <a:pPr algn="ctr" eaLnBrk="0" hangingPunct="0"/>
                <a:r>
                  <a:rPr kumimoji="0" lang="en-US" altLang="zh-CN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PXE</a:t>
                </a:r>
                <a:r>
                  <a:rPr kumimoji="0" lang="zh-CN" altLang="en-US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连接符 123"/>
            <p:cNvCxnSpPr>
              <a:cxnSpLocks noChangeShapeType="1"/>
              <a:stCxn id="77" idx="3"/>
              <a:endCxn id="90" idx="1"/>
            </p:cNvCxnSpPr>
            <p:nvPr/>
          </p:nvCxnSpPr>
          <p:spPr bwMode="auto">
            <a:xfrm>
              <a:off x="12701" y="4916"/>
              <a:ext cx="3168" cy="252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直接连接符 123"/>
            <p:cNvCxnSpPr>
              <a:cxnSpLocks noChangeShapeType="1"/>
              <a:stCxn id="107" idx="3"/>
              <a:endCxn id="80" idx="1"/>
            </p:cNvCxnSpPr>
            <p:nvPr/>
          </p:nvCxnSpPr>
          <p:spPr bwMode="auto">
            <a:xfrm>
              <a:off x="5284" y="7451"/>
              <a:ext cx="886" cy="5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直接连接符 123"/>
            <p:cNvCxnSpPr>
              <a:cxnSpLocks noChangeShapeType="1"/>
              <a:stCxn id="80" idx="3"/>
              <a:endCxn id="77" idx="2"/>
            </p:cNvCxnSpPr>
            <p:nvPr/>
          </p:nvCxnSpPr>
          <p:spPr bwMode="auto">
            <a:xfrm flipV="1">
              <a:off x="7098" y="5228"/>
              <a:ext cx="5108" cy="2279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直接连接符 123"/>
            <p:cNvCxnSpPr>
              <a:cxnSpLocks noChangeShapeType="1"/>
              <a:stCxn id="108" idx="3"/>
              <a:endCxn id="79" idx="1"/>
            </p:cNvCxnSpPr>
            <p:nvPr/>
          </p:nvCxnSpPr>
          <p:spPr bwMode="auto">
            <a:xfrm>
              <a:off x="5930" y="8217"/>
              <a:ext cx="240" cy="19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直接连接符 123"/>
            <p:cNvCxnSpPr>
              <a:cxnSpLocks noChangeShapeType="1"/>
              <a:stCxn id="97" idx="0"/>
              <a:endCxn id="77" idx="2"/>
            </p:cNvCxnSpPr>
            <p:nvPr/>
          </p:nvCxnSpPr>
          <p:spPr bwMode="auto">
            <a:xfrm flipV="1">
              <a:off x="11625" y="5228"/>
              <a:ext cx="581" cy="232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97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1" y="7556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8" name="直接连接符 123"/>
            <p:cNvCxnSpPr>
              <a:cxnSpLocks noChangeShapeType="1"/>
              <a:stCxn id="109" idx="0"/>
              <a:endCxn id="97" idx="2"/>
            </p:cNvCxnSpPr>
            <p:nvPr/>
          </p:nvCxnSpPr>
          <p:spPr bwMode="auto">
            <a:xfrm flipV="1">
              <a:off x="10286" y="7953"/>
              <a:ext cx="1339" cy="909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直接连接符 123"/>
            <p:cNvCxnSpPr>
              <a:cxnSpLocks noChangeShapeType="1"/>
              <a:stCxn id="110" idx="0"/>
              <a:endCxn id="97" idx="2"/>
            </p:cNvCxnSpPr>
            <p:nvPr/>
          </p:nvCxnSpPr>
          <p:spPr bwMode="auto">
            <a:xfrm flipV="1">
              <a:off x="11295" y="7953"/>
              <a:ext cx="330" cy="95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直接连接符 123"/>
            <p:cNvCxnSpPr>
              <a:cxnSpLocks noChangeShapeType="1"/>
              <a:stCxn id="119" idx="1"/>
              <a:endCxn id="97" idx="2"/>
            </p:cNvCxnSpPr>
            <p:nvPr/>
          </p:nvCxnSpPr>
          <p:spPr bwMode="auto">
            <a:xfrm flipH="1" flipV="1">
              <a:off x="11625" y="7953"/>
              <a:ext cx="366" cy="339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直接连接符 123"/>
            <p:cNvCxnSpPr>
              <a:cxnSpLocks noChangeShapeType="1"/>
              <a:stCxn id="79" idx="3"/>
              <a:endCxn id="77" idx="2"/>
            </p:cNvCxnSpPr>
            <p:nvPr/>
          </p:nvCxnSpPr>
          <p:spPr bwMode="auto">
            <a:xfrm flipV="1">
              <a:off x="7098" y="5228"/>
              <a:ext cx="5108" cy="300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直接连接符 123"/>
            <p:cNvCxnSpPr>
              <a:cxnSpLocks noChangeShapeType="1"/>
              <a:stCxn id="112" idx="3"/>
              <a:endCxn id="77" idx="2"/>
            </p:cNvCxnSpPr>
            <p:nvPr/>
          </p:nvCxnSpPr>
          <p:spPr bwMode="auto">
            <a:xfrm flipV="1">
              <a:off x="7099" y="5228"/>
              <a:ext cx="5107" cy="375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直接连接符 123"/>
            <p:cNvCxnSpPr>
              <a:cxnSpLocks noChangeShapeType="1"/>
              <a:stCxn id="111" idx="3"/>
              <a:endCxn id="77" idx="2"/>
            </p:cNvCxnSpPr>
            <p:nvPr/>
          </p:nvCxnSpPr>
          <p:spPr bwMode="auto">
            <a:xfrm flipV="1">
              <a:off x="7099" y="5228"/>
              <a:ext cx="5107" cy="448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6240" y="6935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SW1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11037" y="4323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40"/>
            <p:cNvSpPr txBox="1">
              <a:spLocks noChangeArrowheads="1"/>
            </p:cNvSpPr>
            <p:nvPr/>
          </p:nvSpPr>
          <p:spPr bwMode="auto">
            <a:xfrm>
              <a:off x="6238" y="7647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SW2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7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7114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" y="7880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" y="8862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5" y="8903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" y="9509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" y="8780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3" name="直接连接符 123"/>
            <p:cNvCxnSpPr>
              <a:cxnSpLocks noChangeShapeType="1"/>
              <a:stCxn id="117" idx="3"/>
              <a:endCxn id="112" idx="1"/>
            </p:cNvCxnSpPr>
            <p:nvPr/>
          </p:nvCxnSpPr>
          <p:spPr bwMode="auto">
            <a:xfrm flipV="1">
              <a:off x="5901" y="8979"/>
              <a:ext cx="270" cy="5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直接连接符 123"/>
            <p:cNvCxnSpPr>
              <a:cxnSpLocks noChangeShapeType="1"/>
              <a:stCxn id="118" idx="3"/>
              <a:endCxn id="111" idx="1"/>
            </p:cNvCxnSpPr>
            <p:nvPr/>
          </p:nvCxnSpPr>
          <p:spPr bwMode="auto">
            <a:xfrm flipV="1">
              <a:off x="5280" y="9708"/>
              <a:ext cx="891" cy="14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40"/>
            <p:cNvSpPr txBox="1">
              <a:spLocks noChangeArrowheads="1"/>
            </p:cNvSpPr>
            <p:nvPr/>
          </p:nvSpPr>
          <p:spPr bwMode="auto">
            <a:xfrm>
              <a:off x="6241" y="8407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SW3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6239" y="9119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SW4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7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" y="8695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16" descr="PC Blue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" y="9516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68" descr="Wireless Router, Added 04/20/200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1" y="7956"/>
              <a:ext cx="75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" y="9078"/>
              <a:ext cx="822" cy="701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8" y="9219"/>
              <a:ext cx="822" cy="701"/>
            </a:xfrm>
            <a:prstGeom prst="rect">
              <a:avLst/>
            </a:prstGeom>
          </p:spPr>
        </p:pic>
        <p:grpSp>
          <p:nvGrpSpPr>
            <p:cNvPr id="122" name="组合 121"/>
            <p:cNvGrpSpPr/>
            <p:nvPr/>
          </p:nvGrpSpPr>
          <p:grpSpPr>
            <a:xfrm>
              <a:off x="12081" y="8146"/>
              <a:ext cx="1030" cy="972"/>
              <a:chOff x="4524181" y="4226515"/>
              <a:chExt cx="851600" cy="840799"/>
            </a:xfrm>
          </p:grpSpPr>
          <p:sp>
            <p:nvSpPr>
              <p:cNvPr id="123" name="弧形 122"/>
              <p:cNvSpPr/>
              <p:nvPr/>
            </p:nvSpPr>
            <p:spPr>
              <a:xfrm rot="7075147">
                <a:off x="4720837" y="4415359"/>
                <a:ext cx="480566" cy="46311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124" name="弧形 123"/>
              <p:cNvSpPr/>
              <p:nvPr/>
            </p:nvSpPr>
            <p:spPr>
              <a:xfrm rot="7075147">
                <a:off x="4529581" y="4221115"/>
                <a:ext cx="840799" cy="851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125" name="弧形 124"/>
              <p:cNvSpPr/>
              <p:nvPr/>
            </p:nvSpPr>
            <p:spPr>
              <a:xfrm rot="7075147">
                <a:off x="4849657" y="4526490"/>
                <a:ext cx="195459" cy="17795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cxnSp>
          <p:nvCxnSpPr>
            <p:cNvPr id="126" name="直接连接符 123"/>
            <p:cNvCxnSpPr>
              <a:cxnSpLocks noChangeShapeType="1"/>
            </p:cNvCxnSpPr>
            <p:nvPr/>
          </p:nvCxnSpPr>
          <p:spPr bwMode="auto">
            <a:xfrm flipV="1">
              <a:off x="11843" y="2366"/>
              <a:ext cx="322" cy="73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7" name="组合 126"/>
            <p:cNvGrpSpPr/>
            <p:nvPr/>
          </p:nvGrpSpPr>
          <p:grpSpPr>
            <a:xfrm>
              <a:off x="11176" y="1539"/>
              <a:ext cx="2018" cy="888"/>
              <a:chOff x="8548" y="2229"/>
              <a:chExt cx="2018" cy="888"/>
            </a:xfrm>
          </p:grpSpPr>
          <p:pic>
            <p:nvPicPr>
              <p:cNvPr id="146" name="Picture 15"/>
              <p:cNvPicPr>
                <a:picLocks noChangeArrowheads="1"/>
              </p:cNvPicPr>
              <p:nvPr/>
            </p:nvPicPr>
            <p:blipFill>
              <a:blip r:embed="rId9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8" y="2229"/>
                <a:ext cx="2018" cy="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Text Box 16"/>
              <p:cNvSpPr txBox="1">
                <a:spLocks noChangeArrowheads="1"/>
              </p:cNvSpPr>
              <p:nvPr/>
            </p:nvSpPr>
            <p:spPr bwMode="auto">
              <a:xfrm>
                <a:off x="8677" y="2405"/>
                <a:ext cx="1872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Internet</a:t>
                </a:r>
                <a:endParaRPr lang="en-US" altLang="zh-CN" sz="1600" dirty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Text Box 8"/>
            <p:cNvSpPr txBox="1">
              <a:spLocks noChangeArrowheads="1"/>
            </p:cNvSpPr>
            <p:nvPr/>
          </p:nvSpPr>
          <p:spPr bwMode="auto">
            <a:xfrm>
              <a:off x="11327" y="10171"/>
              <a:ext cx="16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uFillTx/>
                </a:rPr>
                <a:t>办公室</a:t>
              </a:r>
              <a:endParaRPr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411345" y="1251585"/>
            <a:ext cx="5472430" cy="4823460"/>
            <a:chOff x="966" y="1192"/>
            <a:chExt cx="8618" cy="7596"/>
          </a:xfrm>
        </p:grpSpPr>
        <p:pic>
          <p:nvPicPr>
            <p:cNvPr id="3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" y="2749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接连接符 3"/>
            <p:cNvCxnSpPr>
              <a:stCxn id="17" idx="2"/>
            </p:cNvCxnSpPr>
            <p:nvPr/>
          </p:nvCxnSpPr>
          <p:spPr>
            <a:xfrm flipH="1">
              <a:off x="1963" y="2081"/>
              <a:ext cx="120" cy="643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2727" y="4138"/>
              <a:ext cx="3113" cy="214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984" y="4899"/>
              <a:ext cx="1232" cy="2555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966" y="4863"/>
              <a:ext cx="1250" cy="3370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140" y="4736"/>
              <a:ext cx="1110" cy="4052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2234" y="4772"/>
              <a:ext cx="3385" cy="2201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007" y="4892"/>
              <a:ext cx="1154" cy="1707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591" y="4297"/>
              <a:ext cx="3114" cy="305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2234" y="4772"/>
              <a:ext cx="7351" cy="1992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029" y="3387"/>
              <a:ext cx="203" cy="707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20" y="3043"/>
              <a:ext cx="3600" cy="913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79" y="2997"/>
              <a:ext cx="2609" cy="1105"/>
            </a:xfrm>
            <a:prstGeom prst="line">
              <a:avLst/>
            </a:prstGeom>
            <a:ln w="28575" cmpd="thickThin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5"/>
            <p:cNvPicPr>
              <a:picLocks noChangeArrowheads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" y="1192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3" y="1368"/>
              <a:ext cx="1872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" y="4133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31" name="椭圆 30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2400" b="1">
                  <a:latin typeface="微软雅黑" charset="-122"/>
                  <a:ea typeface="微软雅黑" charset="-122"/>
                </a:rPr>
                <a:t>2</a:t>
              </a:r>
              <a:endParaRPr lang="x-none" altLang="en-US" sz="2400" b="1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60755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项目扩展 -</a:t>
            </a:r>
            <a:r>
              <a:rPr lang="en-US" altLang="zh-CN" sz="20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国鸿麟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776" y="601662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54781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6600" b="1">
                <a:solidFill>
                  <a:srgbClr val="6AE7FF"/>
                </a:solidFill>
                <a:effectLst/>
                <a:latin typeface="微软雅黑" charset="-122"/>
                <a:ea typeface="微软雅黑" charset="-122"/>
              </a:rPr>
              <a:t>THANK YOU</a:t>
            </a:r>
          </a:p>
        </p:txBody>
      </p:sp>
      <p:sp>
        <p:nvSpPr>
          <p:cNvPr id="5" name="矩形 4"/>
          <p:cNvSpPr/>
          <p:nvPr/>
        </p:nvSpPr>
        <p:spPr>
          <a:xfrm>
            <a:off x="7936831" y="4701838"/>
            <a:ext cx="3387090" cy="48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altLang="zh-CN" sz="2400" dirty="0" smtClean="0">
                <a:ln w="0"/>
                <a:solidFill>
                  <a:srgbClr val="6AE7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汇报时间：2018年10月</a:t>
            </a:r>
            <a:endParaRPr lang="x-none" altLang="zh-CN" sz="2400" cap="none" spc="0" dirty="0" smtClean="0">
              <a:ln w="0"/>
              <a:solidFill>
                <a:srgbClr val="6AE7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1390" y="481330"/>
            <a:ext cx="580453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RANKING FIRST公司 -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项目成员介绍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03085" y="1724660"/>
            <a:ext cx="1117600" cy="1122680"/>
            <a:chOff x="10871" y="2716"/>
            <a:chExt cx="1760" cy="1768"/>
          </a:xfrm>
        </p:grpSpPr>
        <p:sp>
          <p:nvSpPr>
            <p:cNvPr id="30722" name="Oval 9"/>
            <p:cNvSpPr>
              <a:spLocks noChangeArrowheads="1"/>
            </p:cNvSpPr>
            <p:nvPr/>
          </p:nvSpPr>
          <p:spPr bwMode="auto">
            <a:xfrm>
              <a:off x="10871" y="2716"/>
              <a:ext cx="1761" cy="1768"/>
            </a:xfrm>
            <a:prstGeom prst="ellipse">
              <a:avLst/>
            </a:prstGeom>
            <a:noFill/>
            <a:ln w="12700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723" name="Freeform 13">
              <a:hlinkClick r:id="rId1"/>
            </p:cNvPr>
            <p:cNvSpPr>
              <a:spLocks noEditPoints="1" noChangeArrowheads="1"/>
            </p:cNvSpPr>
            <p:nvPr/>
          </p:nvSpPr>
          <p:spPr bwMode="auto">
            <a:xfrm>
              <a:off x="11338" y="3116"/>
              <a:ext cx="772" cy="994"/>
            </a:xfrm>
            <a:custGeom>
              <a:avLst/>
              <a:gdLst>
                <a:gd name="T0" fmla="*/ 2147483647 w 102"/>
                <a:gd name="T1" fmla="*/ 0 h 131"/>
                <a:gd name="T2" fmla="*/ 0 w 102"/>
                <a:gd name="T3" fmla="*/ 2147483647 h 131"/>
                <a:gd name="T4" fmla="*/ 2147483647 w 102"/>
                <a:gd name="T5" fmla="*/ 2147483647 h 131"/>
                <a:gd name="T6" fmla="*/ 2147483647 w 102"/>
                <a:gd name="T7" fmla="*/ 2147483647 h 131"/>
                <a:gd name="T8" fmla="*/ 2147483647 w 102"/>
                <a:gd name="T9" fmla="*/ 0 h 131"/>
                <a:gd name="T10" fmla="*/ 2147483647 w 102"/>
                <a:gd name="T11" fmla="*/ 2147483647 h 131"/>
                <a:gd name="T12" fmla="*/ 2147483647 w 102"/>
                <a:gd name="T13" fmla="*/ 2147483647 h 131"/>
                <a:gd name="T14" fmla="*/ 2147483647 w 102"/>
                <a:gd name="T15" fmla="*/ 2147483647 h 131"/>
                <a:gd name="T16" fmla="*/ 2147483647 w 102"/>
                <a:gd name="T17" fmla="*/ 2147483647 h 131"/>
                <a:gd name="T18" fmla="*/ 2147483647 w 102"/>
                <a:gd name="T19" fmla="*/ 2147483647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2"/>
                <a:gd name="T31" fmla="*/ 0 h 131"/>
                <a:gd name="T32" fmla="*/ 102 w 102"/>
                <a:gd name="T33" fmla="*/ 131 h 1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2" h="13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39" y="131"/>
                    <a:pt x="51" y="131"/>
                  </a:cubicBezTo>
                  <a:cubicBezTo>
                    <a:pt x="65" y="13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  <a:moveTo>
                    <a:pt x="51" y="86"/>
                  </a:moveTo>
                  <a:cubicBezTo>
                    <a:pt x="30" y="86"/>
                    <a:pt x="14" y="70"/>
                    <a:pt x="14" y="50"/>
                  </a:cubicBezTo>
                  <a:cubicBezTo>
                    <a:pt x="14" y="30"/>
                    <a:pt x="30" y="14"/>
                    <a:pt x="51" y="14"/>
                  </a:cubicBezTo>
                  <a:cubicBezTo>
                    <a:pt x="72" y="14"/>
                    <a:pt x="88" y="30"/>
                    <a:pt x="88" y="50"/>
                  </a:cubicBezTo>
                  <a:cubicBezTo>
                    <a:pt x="88" y="70"/>
                    <a:pt x="72" y="86"/>
                    <a:pt x="51" y="86"/>
                  </a:cubicBez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62315" y="1724660"/>
            <a:ext cx="1117600" cy="1122680"/>
            <a:chOff x="13169" y="2716"/>
            <a:chExt cx="1760" cy="1768"/>
          </a:xfrm>
        </p:grpSpPr>
        <p:grpSp>
          <p:nvGrpSpPr>
            <p:cNvPr id="6" name="组合 22"/>
            <p:cNvGrpSpPr/>
            <p:nvPr/>
          </p:nvGrpSpPr>
          <p:grpSpPr bwMode="auto">
            <a:xfrm>
              <a:off x="13583" y="3183"/>
              <a:ext cx="1040" cy="782"/>
              <a:chOff x="0" y="0"/>
              <a:chExt cx="514350" cy="386732"/>
            </a:xfrm>
            <a:solidFill>
              <a:srgbClr val="6AE7FF"/>
            </a:solidFill>
          </p:grpSpPr>
          <p:sp>
            <p:nvSpPr>
              <p:cNvPr id="8" name="Freeform 11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0" y="127969"/>
                <a:ext cx="514350" cy="258763"/>
              </a:xfrm>
              <a:custGeom>
                <a:avLst/>
                <a:gdLst>
                  <a:gd name="T0" fmla="*/ 816530516 w 324"/>
                  <a:gd name="T1" fmla="*/ 0 h 163"/>
                  <a:gd name="T2" fmla="*/ 680442130 w 324"/>
                  <a:gd name="T3" fmla="*/ 410787002 h 163"/>
                  <a:gd name="T4" fmla="*/ 0 w 324"/>
                  <a:gd name="T5" fmla="*/ 410787002 h 163"/>
                  <a:gd name="T6" fmla="*/ 136088436 w 324"/>
                  <a:gd name="T7" fmla="*/ 0 h 163"/>
                  <a:gd name="T8" fmla="*/ 816530516 w 324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4"/>
                  <a:gd name="T16" fmla="*/ 0 h 163"/>
                  <a:gd name="T17" fmla="*/ 324 w 324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4" h="163">
                    <a:moveTo>
                      <a:pt x="324" y="0"/>
                    </a:moveTo>
                    <a:lnTo>
                      <a:pt x="270" y="163"/>
                    </a:lnTo>
                    <a:lnTo>
                      <a:pt x="0" y="163"/>
                    </a:lnTo>
                    <a:lnTo>
                      <a:pt x="54" y="0"/>
                    </a:lnTo>
                    <a:lnTo>
                      <a:pt x="324" y="0"/>
                    </a:lnTo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9" name="Freeform 12"/>
              <p:cNvSpPr>
                <a:spLocks noChangeArrowheads="1"/>
              </p:cNvSpPr>
              <p:nvPr/>
            </p:nvSpPr>
            <p:spPr bwMode="auto">
              <a:xfrm>
                <a:off x="5550" y="0"/>
                <a:ext cx="449262" cy="338138"/>
              </a:xfrm>
              <a:custGeom>
                <a:avLst/>
                <a:gdLst>
                  <a:gd name="T0" fmla="*/ 110886753 w 283"/>
                  <a:gd name="T1" fmla="*/ 204133743 h 213"/>
                  <a:gd name="T2" fmla="*/ 123486721 w 283"/>
                  <a:gd name="T3" fmla="*/ 178932150 h 213"/>
                  <a:gd name="T4" fmla="*/ 148688245 w 283"/>
                  <a:gd name="T5" fmla="*/ 178932150 h 213"/>
                  <a:gd name="T6" fmla="*/ 713202522 w 283"/>
                  <a:gd name="T7" fmla="*/ 178932150 h 213"/>
                  <a:gd name="T8" fmla="*/ 713202522 w 283"/>
                  <a:gd name="T9" fmla="*/ 108367691 h 213"/>
                  <a:gd name="T10" fmla="*/ 463708232 w 283"/>
                  <a:gd name="T11" fmla="*/ 108367691 h 213"/>
                  <a:gd name="T12" fmla="*/ 375502007 w 283"/>
                  <a:gd name="T13" fmla="*/ 0 h 213"/>
                  <a:gd name="T14" fmla="*/ 45362755 w 283"/>
                  <a:gd name="T15" fmla="*/ 0 h 213"/>
                  <a:gd name="T16" fmla="*/ 0 w 283"/>
                  <a:gd name="T17" fmla="*/ 108367691 h 213"/>
                  <a:gd name="T18" fmla="*/ 0 w 283"/>
                  <a:gd name="T19" fmla="*/ 536794913 h 213"/>
                  <a:gd name="T20" fmla="*/ 110886753 w 283"/>
                  <a:gd name="T21" fmla="*/ 204133743 h 2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3"/>
                  <a:gd name="T34" fmla="*/ 0 h 213"/>
                  <a:gd name="T35" fmla="*/ 283 w 283"/>
                  <a:gd name="T36" fmla="*/ 213 h 2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3" h="213">
                    <a:moveTo>
                      <a:pt x="44" y="81"/>
                    </a:moveTo>
                    <a:lnTo>
                      <a:pt x="49" y="71"/>
                    </a:lnTo>
                    <a:lnTo>
                      <a:pt x="59" y="71"/>
                    </a:lnTo>
                    <a:lnTo>
                      <a:pt x="283" y="71"/>
                    </a:lnTo>
                    <a:lnTo>
                      <a:pt x="283" y="43"/>
                    </a:lnTo>
                    <a:lnTo>
                      <a:pt x="184" y="43"/>
                    </a:lnTo>
                    <a:lnTo>
                      <a:pt x="149" y="0"/>
                    </a:lnTo>
                    <a:lnTo>
                      <a:pt x="18" y="0"/>
                    </a:lnTo>
                    <a:lnTo>
                      <a:pt x="0" y="43"/>
                    </a:lnTo>
                    <a:lnTo>
                      <a:pt x="0" y="213"/>
                    </a:lnTo>
                    <a:lnTo>
                      <a:pt x="44" y="81"/>
                    </a:ln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</p:grpSp>
        <p:sp>
          <p:nvSpPr>
            <p:cNvPr id="30725" name="Oval 9"/>
            <p:cNvSpPr>
              <a:spLocks noChangeArrowheads="1"/>
            </p:cNvSpPr>
            <p:nvPr/>
          </p:nvSpPr>
          <p:spPr bwMode="auto">
            <a:xfrm>
              <a:off x="13169" y="2716"/>
              <a:ext cx="1761" cy="1768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53295" y="1724660"/>
            <a:ext cx="1117600" cy="1122680"/>
            <a:chOff x="15517" y="2716"/>
            <a:chExt cx="1760" cy="1768"/>
          </a:xfrm>
        </p:grpSpPr>
        <p:sp>
          <p:nvSpPr>
            <p:cNvPr id="30726" name="Oval 9"/>
            <p:cNvSpPr>
              <a:spLocks noChangeArrowheads="1"/>
            </p:cNvSpPr>
            <p:nvPr/>
          </p:nvSpPr>
          <p:spPr bwMode="auto">
            <a:xfrm>
              <a:off x="15517" y="2716"/>
              <a:ext cx="1761" cy="1768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sp>
          <p:nvSpPr>
            <p:cNvPr id="30727" name="Freeform 5">
              <a:hlinkClick r:id="rId1"/>
            </p:cNvPr>
            <p:cNvSpPr>
              <a:spLocks noEditPoints="1" noChangeArrowheads="1"/>
            </p:cNvSpPr>
            <p:nvPr/>
          </p:nvSpPr>
          <p:spPr bwMode="auto">
            <a:xfrm>
              <a:off x="15883" y="3116"/>
              <a:ext cx="1008" cy="1049"/>
            </a:xfrm>
            <a:custGeom>
              <a:avLst/>
              <a:gdLst>
                <a:gd name="T0" fmla="*/ 2147483647 w 133"/>
                <a:gd name="T1" fmla="*/ 2147483647 h 138"/>
                <a:gd name="T2" fmla="*/ 2147483647 w 133"/>
                <a:gd name="T3" fmla="*/ 2147483647 h 138"/>
                <a:gd name="T4" fmla="*/ 2147483647 w 133"/>
                <a:gd name="T5" fmla="*/ 2147483647 h 138"/>
                <a:gd name="T6" fmla="*/ 2147483647 w 133"/>
                <a:gd name="T7" fmla="*/ 2147483647 h 138"/>
                <a:gd name="T8" fmla="*/ 2147483647 w 133"/>
                <a:gd name="T9" fmla="*/ 2147483647 h 138"/>
                <a:gd name="T10" fmla="*/ 2147483647 w 133"/>
                <a:gd name="T11" fmla="*/ 0 h 138"/>
                <a:gd name="T12" fmla="*/ 0 w 133"/>
                <a:gd name="T13" fmla="*/ 2147483647 h 138"/>
                <a:gd name="T14" fmla="*/ 2147483647 w 133"/>
                <a:gd name="T15" fmla="*/ 2147483647 h 138"/>
                <a:gd name="T16" fmla="*/ 2147483647 w 133"/>
                <a:gd name="T17" fmla="*/ 2147483647 h 138"/>
                <a:gd name="T18" fmla="*/ 2147483647 w 133"/>
                <a:gd name="T19" fmla="*/ 2147483647 h 138"/>
                <a:gd name="T20" fmla="*/ 2147483647 w 133"/>
                <a:gd name="T21" fmla="*/ 2147483647 h 138"/>
                <a:gd name="T22" fmla="*/ 2147483647 w 133"/>
                <a:gd name="T23" fmla="*/ 2147483647 h 138"/>
                <a:gd name="T24" fmla="*/ 2147483647 w 133"/>
                <a:gd name="T25" fmla="*/ 2147483647 h 138"/>
                <a:gd name="T26" fmla="*/ 2147483647 w 133"/>
                <a:gd name="T27" fmla="*/ 2147483647 h 138"/>
                <a:gd name="T28" fmla="*/ 2147483647 w 133"/>
                <a:gd name="T29" fmla="*/ 2147483647 h 138"/>
                <a:gd name="T30" fmla="*/ 2147483647 w 133"/>
                <a:gd name="T31" fmla="*/ 2147483647 h 138"/>
                <a:gd name="T32" fmla="*/ 2147483647 w 133"/>
                <a:gd name="T33" fmla="*/ 2147483647 h 138"/>
                <a:gd name="T34" fmla="*/ 2147483647 w 133"/>
                <a:gd name="T35" fmla="*/ 2147483647 h 138"/>
                <a:gd name="T36" fmla="*/ 2147483647 w 133"/>
                <a:gd name="T37" fmla="*/ 2147483647 h 138"/>
                <a:gd name="T38" fmla="*/ 2147483647 w 133"/>
                <a:gd name="T39" fmla="*/ 2147483647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138"/>
                <a:gd name="T62" fmla="*/ 133 w 133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138">
                  <a:moveTo>
                    <a:pt x="129" y="119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102" y="90"/>
                    <a:pt x="97" y="89"/>
                    <a:pt x="93" y="90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8" y="77"/>
                    <a:pt x="103" y="65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63" y="103"/>
                    <a:pt x="73" y="99"/>
                    <a:pt x="82" y="9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4" y="101"/>
                    <a:pt x="85" y="106"/>
                    <a:pt x="88" y="109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15" y="137"/>
                    <a:pt x="118" y="138"/>
                    <a:pt x="121" y="138"/>
                  </a:cubicBezTo>
                  <a:cubicBezTo>
                    <a:pt x="124" y="138"/>
                    <a:pt x="126" y="137"/>
                    <a:pt x="129" y="135"/>
                  </a:cubicBezTo>
                  <a:cubicBezTo>
                    <a:pt x="133" y="131"/>
                    <a:pt x="133" y="124"/>
                    <a:pt x="129" y="119"/>
                  </a:cubicBezTo>
                  <a:close/>
                  <a:moveTo>
                    <a:pt x="51" y="84"/>
                  </a:moveTo>
                  <a:cubicBezTo>
                    <a:pt x="33" y="84"/>
                    <a:pt x="19" y="70"/>
                    <a:pt x="19" y="52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70" y="19"/>
                    <a:pt x="84" y="33"/>
                    <a:pt x="84" y="52"/>
                  </a:cubicBezTo>
                  <a:cubicBezTo>
                    <a:pt x="84" y="70"/>
                    <a:pt x="70" y="84"/>
                    <a:pt x="51" y="84"/>
                  </a:cubicBez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03085" y="3148965"/>
            <a:ext cx="1117600" cy="1122680"/>
            <a:chOff x="10871" y="4959"/>
            <a:chExt cx="1760" cy="1768"/>
          </a:xfrm>
        </p:grpSpPr>
        <p:grpSp>
          <p:nvGrpSpPr>
            <p:cNvPr id="14" name="组合 30"/>
            <p:cNvGrpSpPr/>
            <p:nvPr/>
          </p:nvGrpSpPr>
          <p:grpSpPr bwMode="auto">
            <a:xfrm>
              <a:off x="11211" y="5414"/>
              <a:ext cx="1168" cy="857"/>
              <a:chOff x="0" y="0"/>
              <a:chExt cx="577850" cy="423863"/>
            </a:xfrm>
            <a:solidFill>
              <a:srgbClr val="6AE7FF"/>
            </a:solidFill>
          </p:grpSpPr>
          <p:sp>
            <p:nvSpPr>
              <p:cNvPr id="16" name="Freeform 7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01637" cy="382588"/>
              </a:xfrm>
              <a:custGeom>
                <a:avLst/>
                <a:gdLst>
                  <a:gd name="T0" fmla="*/ 549495798 w 107"/>
                  <a:gd name="T1" fmla="*/ 1055174106 h 102"/>
                  <a:gd name="T2" fmla="*/ 549495798 w 107"/>
                  <a:gd name="T3" fmla="*/ 1055174106 h 102"/>
                  <a:gd name="T4" fmla="*/ 535404725 w 107"/>
                  <a:gd name="T5" fmla="*/ 1055174106 h 102"/>
                  <a:gd name="T6" fmla="*/ 338152100 w 107"/>
                  <a:gd name="T7" fmla="*/ 1139587247 h 102"/>
                  <a:gd name="T8" fmla="*/ 394508886 w 107"/>
                  <a:gd name="T9" fmla="*/ 998896179 h 102"/>
                  <a:gd name="T10" fmla="*/ 352239419 w 107"/>
                  <a:gd name="T11" fmla="*/ 970760731 h 102"/>
                  <a:gd name="T12" fmla="*/ 140895780 w 107"/>
                  <a:gd name="T13" fmla="*/ 619034935 h 102"/>
                  <a:gd name="T14" fmla="*/ 817199920 w 107"/>
                  <a:gd name="T15" fmla="*/ 126621645 h 102"/>
                  <a:gd name="T16" fmla="*/ 1324426251 w 107"/>
                  <a:gd name="T17" fmla="*/ 295447986 h 102"/>
                  <a:gd name="T18" fmla="*/ 1423052505 w 107"/>
                  <a:gd name="T19" fmla="*/ 295447986 h 102"/>
                  <a:gd name="T20" fmla="*/ 1507591439 w 107"/>
                  <a:gd name="T21" fmla="*/ 295447986 h 102"/>
                  <a:gd name="T22" fmla="*/ 817199920 w 107"/>
                  <a:gd name="T23" fmla="*/ 0 h 102"/>
                  <a:gd name="T24" fmla="*/ 0 w 107"/>
                  <a:gd name="T25" fmla="*/ 619034935 h 102"/>
                  <a:gd name="T26" fmla="*/ 225434713 w 107"/>
                  <a:gd name="T27" fmla="*/ 1041104624 h 102"/>
                  <a:gd name="T28" fmla="*/ 84538963 w 107"/>
                  <a:gd name="T29" fmla="*/ 1435035115 h 102"/>
                  <a:gd name="T30" fmla="*/ 253613166 w 107"/>
                  <a:gd name="T31" fmla="*/ 1336552493 h 102"/>
                  <a:gd name="T32" fmla="*/ 535404725 w 107"/>
                  <a:gd name="T33" fmla="*/ 1195861424 h 102"/>
                  <a:gd name="T34" fmla="*/ 718569912 w 107"/>
                  <a:gd name="T35" fmla="*/ 1238069870 h 102"/>
                  <a:gd name="T36" fmla="*/ 634034732 w 107"/>
                  <a:gd name="T37" fmla="*/ 1083309319 h 102"/>
                  <a:gd name="T38" fmla="*/ 549495798 w 107"/>
                  <a:gd name="T39" fmla="*/ 1055174106 h 1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7"/>
                  <a:gd name="T61" fmla="*/ 0 h 102"/>
                  <a:gd name="T62" fmla="*/ 107 w 107"/>
                  <a:gd name="T63" fmla="*/ 102 h 10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7" h="102">
                    <a:moveTo>
                      <a:pt x="39" y="75"/>
                    </a:moveTo>
                    <a:cubicBezTo>
                      <a:pt x="39" y="75"/>
                      <a:pt x="39" y="75"/>
                      <a:pt x="39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7" y="75"/>
                      <a:pt x="35" y="75"/>
                      <a:pt x="24" y="8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15" y="62"/>
                      <a:pt x="10" y="53"/>
                      <a:pt x="10" y="44"/>
                    </a:cubicBezTo>
                    <a:cubicBezTo>
                      <a:pt x="10" y="25"/>
                      <a:pt x="31" y="9"/>
                      <a:pt x="58" y="9"/>
                    </a:cubicBezTo>
                    <a:cubicBezTo>
                      <a:pt x="72" y="9"/>
                      <a:pt x="85" y="14"/>
                      <a:pt x="94" y="21"/>
                    </a:cubicBezTo>
                    <a:cubicBezTo>
                      <a:pt x="96" y="21"/>
                      <a:pt x="98" y="21"/>
                      <a:pt x="101" y="21"/>
                    </a:cubicBezTo>
                    <a:cubicBezTo>
                      <a:pt x="103" y="21"/>
                      <a:pt x="105" y="21"/>
                      <a:pt x="107" y="21"/>
                    </a:cubicBezTo>
                    <a:cubicBezTo>
                      <a:pt x="97" y="8"/>
                      <a:pt x="79" y="0"/>
                      <a:pt x="58" y="0"/>
                    </a:cubicBezTo>
                    <a:cubicBezTo>
                      <a:pt x="26" y="0"/>
                      <a:pt x="0" y="19"/>
                      <a:pt x="0" y="44"/>
                    </a:cubicBezTo>
                    <a:cubicBezTo>
                      <a:pt x="0" y="55"/>
                      <a:pt x="6" y="66"/>
                      <a:pt x="16" y="74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25" y="91"/>
                      <a:pt x="35" y="86"/>
                      <a:pt x="38" y="85"/>
                    </a:cubicBezTo>
                    <a:cubicBezTo>
                      <a:pt x="42" y="86"/>
                      <a:pt x="47" y="87"/>
                      <a:pt x="51" y="88"/>
                    </a:cubicBezTo>
                    <a:cubicBezTo>
                      <a:pt x="48" y="84"/>
                      <a:pt x="46" y="81"/>
                      <a:pt x="45" y="77"/>
                    </a:cubicBezTo>
                    <a:cubicBezTo>
                      <a:pt x="43" y="76"/>
                      <a:pt x="41" y="76"/>
                      <a:pt x="39" y="75"/>
                    </a:cubicBez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17" name="Freeform 8">
                <a:hlinkClick r:id="rId1"/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79388" y="96838"/>
                <a:ext cx="398462" cy="327025"/>
              </a:xfrm>
              <a:custGeom>
                <a:avLst/>
                <a:gdLst>
                  <a:gd name="T0" fmla="*/ 1497848769 w 106"/>
                  <a:gd name="T1" fmla="*/ 551044684 h 87"/>
                  <a:gd name="T2" fmla="*/ 748924385 w 106"/>
                  <a:gd name="T3" fmla="*/ 0 h 87"/>
                  <a:gd name="T4" fmla="*/ 0 w 106"/>
                  <a:gd name="T5" fmla="*/ 551044684 h 87"/>
                  <a:gd name="T6" fmla="*/ 748924385 w 106"/>
                  <a:gd name="T7" fmla="*/ 1102093128 h 87"/>
                  <a:gd name="T8" fmla="*/ 1031539350 w 106"/>
                  <a:gd name="T9" fmla="*/ 1059703937 h 87"/>
                  <a:gd name="T10" fmla="*/ 1342411043 w 106"/>
                  <a:gd name="T11" fmla="*/ 1229256942 h 87"/>
                  <a:gd name="T12" fmla="*/ 1243498519 w 106"/>
                  <a:gd name="T13" fmla="*/ 960799348 h 87"/>
                  <a:gd name="T14" fmla="*/ 1497848769 w 106"/>
                  <a:gd name="T15" fmla="*/ 551044684 h 87"/>
                  <a:gd name="T16" fmla="*/ 1144582235 w 106"/>
                  <a:gd name="T17" fmla="*/ 734727421 h 87"/>
                  <a:gd name="T18" fmla="*/ 367397012 w 106"/>
                  <a:gd name="T19" fmla="*/ 734727421 h 87"/>
                  <a:gd name="T20" fmla="*/ 367397012 w 106"/>
                  <a:gd name="T21" fmla="*/ 664082528 h 87"/>
                  <a:gd name="T22" fmla="*/ 1144582235 w 106"/>
                  <a:gd name="T23" fmla="*/ 664082528 h 87"/>
                  <a:gd name="T24" fmla="*/ 1144582235 w 106"/>
                  <a:gd name="T25" fmla="*/ 734727421 h 87"/>
                  <a:gd name="T26" fmla="*/ 1144582235 w 106"/>
                  <a:gd name="T27" fmla="*/ 579304145 h 87"/>
                  <a:gd name="T28" fmla="*/ 367397012 w 106"/>
                  <a:gd name="T29" fmla="*/ 579304145 h 87"/>
                  <a:gd name="T30" fmla="*/ 367397012 w 106"/>
                  <a:gd name="T31" fmla="*/ 508659252 h 87"/>
                  <a:gd name="T32" fmla="*/ 1144582235 w 106"/>
                  <a:gd name="T33" fmla="*/ 508659252 h 87"/>
                  <a:gd name="T34" fmla="*/ 1144582235 w 106"/>
                  <a:gd name="T35" fmla="*/ 579304145 h 87"/>
                  <a:gd name="T36" fmla="*/ 1144582235 w 106"/>
                  <a:gd name="T37" fmla="*/ 438010483 h 87"/>
                  <a:gd name="T38" fmla="*/ 367397012 w 106"/>
                  <a:gd name="T39" fmla="*/ 438010483 h 87"/>
                  <a:gd name="T40" fmla="*/ 367397012 w 106"/>
                  <a:gd name="T41" fmla="*/ 367365590 h 87"/>
                  <a:gd name="T42" fmla="*/ 1144582235 w 106"/>
                  <a:gd name="T43" fmla="*/ 367365590 h 87"/>
                  <a:gd name="T44" fmla="*/ 1144582235 w 106"/>
                  <a:gd name="T45" fmla="*/ 438010483 h 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6"/>
                  <a:gd name="T70" fmla="*/ 0 h 87"/>
                  <a:gd name="T71" fmla="*/ 106 w 106"/>
                  <a:gd name="T72" fmla="*/ 87 h 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6" h="87">
                    <a:moveTo>
                      <a:pt x="106" y="39"/>
                    </a:moveTo>
                    <a:cubicBezTo>
                      <a:pt x="106" y="17"/>
                      <a:pt x="82" y="0"/>
                      <a:pt x="53" y="0"/>
                    </a:cubicBezTo>
                    <a:cubicBezTo>
                      <a:pt x="23" y="0"/>
                      <a:pt x="0" y="17"/>
                      <a:pt x="0" y="39"/>
                    </a:cubicBezTo>
                    <a:cubicBezTo>
                      <a:pt x="0" y="61"/>
                      <a:pt x="23" y="78"/>
                      <a:pt x="53" y="78"/>
                    </a:cubicBezTo>
                    <a:cubicBezTo>
                      <a:pt x="60" y="78"/>
                      <a:pt x="66" y="77"/>
                      <a:pt x="73" y="75"/>
                    </a:cubicBezTo>
                    <a:cubicBezTo>
                      <a:pt x="75" y="75"/>
                      <a:pt x="95" y="87"/>
                      <a:pt x="95" y="8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9" y="61"/>
                      <a:pt x="106" y="50"/>
                      <a:pt x="106" y="39"/>
                    </a:cubicBezTo>
                    <a:close/>
                    <a:moveTo>
                      <a:pt x="81" y="52"/>
                    </a:move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52"/>
                    </a:lnTo>
                    <a:close/>
                    <a:moveTo>
                      <a:pt x="81" y="41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81" y="36"/>
                      <a:pt x="81" y="36"/>
                      <a:pt x="81" y="36"/>
                    </a:cubicBezTo>
                    <a:lnTo>
                      <a:pt x="81" y="41"/>
                    </a:lnTo>
                    <a:close/>
                    <a:moveTo>
                      <a:pt x="81" y="31"/>
                    </a:move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81" y="26"/>
                      <a:pt x="81" y="26"/>
                      <a:pt x="81" y="26"/>
                    </a:cubicBezTo>
                    <a:lnTo>
                      <a:pt x="81" y="31"/>
                    </a:ln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</p:grp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10871" y="4959"/>
              <a:ext cx="1761" cy="1768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62315" y="3148965"/>
            <a:ext cx="1117600" cy="1122680"/>
            <a:chOff x="13169" y="4959"/>
            <a:chExt cx="1760" cy="1768"/>
          </a:xfrm>
        </p:grpSpPr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13169" y="4959"/>
              <a:ext cx="1761" cy="1768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sp>
          <p:nvSpPr>
            <p:cNvPr id="30731" name="Freeform 9">
              <a:hlinkClick r:id="rId1"/>
            </p:cNvPr>
            <p:cNvSpPr>
              <a:spLocks noEditPoints="1" noChangeArrowheads="1"/>
            </p:cNvSpPr>
            <p:nvPr/>
          </p:nvSpPr>
          <p:spPr bwMode="auto">
            <a:xfrm>
              <a:off x="13624" y="5536"/>
              <a:ext cx="917" cy="799"/>
            </a:xfrm>
            <a:custGeom>
              <a:avLst/>
              <a:gdLst>
                <a:gd name="T0" fmla="*/ 2147483647 w 121"/>
                <a:gd name="T1" fmla="*/ 0 h 105"/>
                <a:gd name="T2" fmla="*/ 2147483647 w 121"/>
                <a:gd name="T3" fmla="*/ 0 h 105"/>
                <a:gd name="T4" fmla="*/ 0 w 121"/>
                <a:gd name="T5" fmla="*/ 2147483647 h 105"/>
                <a:gd name="T6" fmla="*/ 0 w 121"/>
                <a:gd name="T7" fmla="*/ 2147483647 h 105"/>
                <a:gd name="T8" fmla="*/ 2147483647 w 121"/>
                <a:gd name="T9" fmla="*/ 2147483647 h 105"/>
                <a:gd name="T10" fmla="*/ 2147483647 w 121"/>
                <a:gd name="T11" fmla="*/ 2147483647 h 105"/>
                <a:gd name="T12" fmla="*/ 2147483647 w 121"/>
                <a:gd name="T13" fmla="*/ 2147483647 h 105"/>
                <a:gd name="T14" fmla="*/ 2147483647 w 121"/>
                <a:gd name="T15" fmla="*/ 2147483647 h 105"/>
                <a:gd name="T16" fmla="*/ 2147483647 w 121"/>
                <a:gd name="T17" fmla="*/ 2147483647 h 105"/>
                <a:gd name="T18" fmla="*/ 2147483647 w 121"/>
                <a:gd name="T19" fmla="*/ 2147483647 h 105"/>
                <a:gd name="T20" fmla="*/ 2147483647 w 121"/>
                <a:gd name="T21" fmla="*/ 2147483647 h 105"/>
                <a:gd name="T22" fmla="*/ 2147483647 w 121"/>
                <a:gd name="T23" fmla="*/ 0 h 105"/>
                <a:gd name="T24" fmla="*/ 2147483647 w 121"/>
                <a:gd name="T25" fmla="*/ 2147483647 h 105"/>
                <a:gd name="T26" fmla="*/ 2147483647 w 121"/>
                <a:gd name="T27" fmla="*/ 2147483647 h 105"/>
                <a:gd name="T28" fmla="*/ 2147483647 w 121"/>
                <a:gd name="T29" fmla="*/ 2147483647 h 105"/>
                <a:gd name="T30" fmla="*/ 2147483647 w 121"/>
                <a:gd name="T31" fmla="*/ 2147483647 h 105"/>
                <a:gd name="T32" fmla="*/ 2147483647 w 121"/>
                <a:gd name="T33" fmla="*/ 2147483647 h 105"/>
                <a:gd name="T34" fmla="*/ 2147483647 w 121"/>
                <a:gd name="T35" fmla="*/ 2147483647 h 105"/>
                <a:gd name="T36" fmla="*/ 2147483647 w 121"/>
                <a:gd name="T37" fmla="*/ 2147483647 h 105"/>
                <a:gd name="T38" fmla="*/ 2147483647 w 121"/>
                <a:gd name="T39" fmla="*/ 2147483647 h 105"/>
                <a:gd name="T40" fmla="*/ 2147483647 w 121"/>
                <a:gd name="T41" fmla="*/ 2147483647 h 105"/>
                <a:gd name="T42" fmla="*/ 2147483647 w 121"/>
                <a:gd name="T43" fmla="*/ 2147483647 h 105"/>
                <a:gd name="T44" fmla="*/ 2147483647 w 121"/>
                <a:gd name="T45" fmla="*/ 2147483647 h 105"/>
                <a:gd name="T46" fmla="*/ 2147483647 w 121"/>
                <a:gd name="T47" fmla="*/ 2147483647 h 105"/>
                <a:gd name="T48" fmla="*/ 2147483647 w 121"/>
                <a:gd name="T49" fmla="*/ 2147483647 h 105"/>
                <a:gd name="T50" fmla="*/ 2147483647 w 121"/>
                <a:gd name="T51" fmla="*/ 2147483647 h 105"/>
                <a:gd name="T52" fmla="*/ 2147483647 w 121"/>
                <a:gd name="T53" fmla="*/ 2147483647 h 1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1"/>
                <a:gd name="T82" fmla="*/ 0 h 105"/>
                <a:gd name="T83" fmla="*/ 121 w 121"/>
                <a:gd name="T84" fmla="*/ 105 h 10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1" h="105">
                  <a:moveTo>
                    <a:pt x="10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2"/>
                    <a:pt x="8" y="80"/>
                    <a:pt x="1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3" y="80"/>
                    <a:pt x="121" y="72"/>
                    <a:pt x="121" y="63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8"/>
                    <a:pt x="113" y="0"/>
                    <a:pt x="104" y="0"/>
                  </a:cubicBezTo>
                  <a:close/>
                  <a:moveTo>
                    <a:pt x="35" y="48"/>
                  </a:moveTo>
                  <a:cubicBezTo>
                    <a:pt x="31" y="48"/>
                    <a:pt x="28" y="44"/>
                    <a:pt x="28" y="40"/>
                  </a:cubicBezTo>
                  <a:cubicBezTo>
                    <a:pt x="28" y="36"/>
                    <a:pt x="31" y="33"/>
                    <a:pt x="35" y="33"/>
                  </a:cubicBezTo>
                  <a:cubicBezTo>
                    <a:pt x="39" y="33"/>
                    <a:pt x="42" y="36"/>
                    <a:pt x="42" y="40"/>
                  </a:cubicBezTo>
                  <a:cubicBezTo>
                    <a:pt x="42" y="44"/>
                    <a:pt x="39" y="48"/>
                    <a:pt x="35" y="48"/>
                  </a:cubicBezTo>
                  <a:close/>
                  <a:moveTo>
                    <a:pt x="61" y="48"/>
                  </a:moveTo>
                  <a:cubicBezTo>
                    <a:pt x="57" y="48"/>
                    <a:pt x="53" y="44"/>
                    <a:pt x="53" y="40"/>
                  </a:cubicBezTo>
                  <a:cubicBezTo>
                    <a:pt x="53" y="36"/>
                    <a:pt x="57" y="33"/>
                    <a:pt x="61" y="33"/>
                  </a:cubicBezTo>
                  <a:cubicBezTo>
                    <a:pt x="65" y="33"/>
                    <a:pt x="68" y="36"/>
                    <a:pt x="68" y="40"/>
                  </a:cubicBezTo>
                  <a:cubicBezTo>
                    <a:pt x="68" y="44"/>
                    <a:pt x="65" y="48"/>
                    <a:pt x="61" y="48"/>
                  </a:cubicBezTo>
                  <a:close/>
                  <a:moveTo>
                    <a:pt x="86" y="48"/>
                  </a:moveTo>
                  <a:cubicBezTo>
                    <a:pt x="82" y="48"/>
                    <a:pt x="79" y="44"/>
                    <a:pt x="79" y="40"/>
                  </a:cubicBezTo>
                  <a:cubicBezTo>
                    <a:pt x="79" y="36"/>
                    <a:pt x="82" y="33"/>
                    <a:pt x="86" y="33"/>
                  </a:cubicBezTo>
                  <a:cubicBezTo>
                    <a:pt x="90" y="33"/>
                    <a:pt x="94" y="36"/>
                    <a:pt x="94" y="40"/>
                  </a:cubicBezTo>
                  <a:cubicBezTo>
                    <a:pt x="94" y="44"/>
                    <a:pt x="90" y="48"/>
                    <a:pt x="86" y="48"/>
                  </a:cubicBez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20230" y="4693285"/>
            <a:ext cx="1117600" cy="1120140"/>
            <a:chOff x="10898" y="7391"/>
            <a:chExt cx="1760" cy="1764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0898" y="7391"/>
              <a:ext cx="1761" cy="1764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sp>
          <p:nvSpPr>
            <p:cNvPr id="30733" name="Freeform 6">
              <a:hlinkClick r:id="rId1"/>
            </p:cNvPr>
            <p:cNvSpPr>
              <a:spLocks noEditPoints="1" noChangeArrowheads="1"/>
            </p:cNvSpPr>
            <p:nvPr/>
          </p:nvSpPr>
          <p:spPr bwMode="auto">
            <a:xfrm>
              <a:off x="11338" y="7730"/>
              <a:ext cx="1018" cy="1085"/>
            </a:xfrm>
            <a:custGeom>
              <a:avLst/>
              <a:gdLst>
                <a:gd name="T0" fmla="*/ 2147483647 w 134"/>
                <a:gd name="T1" fmla="*/ 2147483647 h 143"/>
                <a:gd name="T2" fmla="*/ 2147483647 w 134"/>
                <a:gd name="T3" fmla="*/ 2147483647 h 143"/>
                <a:gd name="T4" fmla="*/ 2147483647 w 134"/>
                <a:gd name="T5" fmla="*/ 2147483647 h 143"/>
                <a:gd name="T6" fmla="*/ 2147483647 w 134"/>
                <a:gd name="T7" fmla="*/ 2147483647 h 143"/>
                <a:gd name="T8" fmla="*/ 2147483647 w 134"/>
                <a:gd name="T9" fmla="*/ 2147483647 h 143"/>
                <a:gd name="T10" fmla="*/ 2147483647 w 134"/>
                <a:gd name="T11" fmla="*/ 2147483647 h 143"/>
                <a:gd name="T12" fmla="*/ 2147483647 w 134"/>
                <a:gd name="T13" fmla="*/ 2147483647 h 143"/>
                <a:gd name="T14" fmla="*/ 2147483647 w 134"/>
                <a:gd name="T15" fmla="*/ 2147483647 h 143"/>
                <a:gd name="T16" fmla="*/ 2147483647 w 134"/>
                <a:gd name="T17" fmla="*/ 2147483647 h 143"/>
                <a:gd name="T18" fmla="*/ 2147483647 w 134"/>
                <a:gd name="T19" fmla="*/ 2147483647 h 143"/>
                <a:gd name="T20" fmla="*/ 2147483647 w 134"/>
                <a:gd name="T21" fmla="*/ 2147483647 h 143"/>
                <a:gd name="T22" fmla="*/ 2147483647 w 134"/>
                <a:gd name="T23" fmla="*/ 2147483647 h 143"/>
                <a:gd name="T24" fmla="*/ 2147483647 w 134"/>
                <a:gd name="T25" fmla="*/ 2147483647 h 143"/>
                <a:gd name="T26" fmla="*/ 2147483647 w 134"/>
                <a:gd name="T27" fmla="*/ 2147483647 h 143"/>
                <a:gd name="T28" fmla="*/ 2147483647 w 134"/>
                <a:gd name="T29" fmla="*/ 2147483647 h 143"/>
                <a:gd name="T30" fmla="*/ 2147483647 w 134"/>
                <a:gd name="T31" fmla="*/ 2147483647 h 143"/>
                <a:gd name="T32" fmla="*/ 2147483647 w 134"/>
                <a:gd name="T33" fmla="*/ 2147483647 h 143"/>
                <a:gd name="T34" fmla="*/ 2147483647 w 134"/>
                <a:gd name="T35" fmla="*/ 2147483647 h 143"/>
                <a:gd name="T36" fmla="*/ 2147483647 w 134"/>
                <a:gd name="T37" fmla="*/ 2147483647 h 143"/>
                <a:gd name="T38" fmla="*/ 2147483647 w 134"/>
                <a:gd name="T39" fmla="*/ 2147483647 h 143"/>
                <a:gd name="T40" fmla="*/ 2147483647 w 134"/>
                <a:gd name="T41" fmla="*/ 2147483647 h 143"/>
                <a:gd name="T42" fmla="*/ 2147483647 w 134"/>
                <a:gd name="T43" fmla="*/ 2147483647 h 143"/>
                <a:gd name="T44" fmla="*/ 2147483647 w 134"/>
                <a:gd name="T45" fmla="*/ 2147483647 h 143"/>
                <a:gd name="T46" fmla="*/ 2147483647 w 134"/>
                <a:gd name="T47" fmla="*/ 2147483647 h 143"/>
                <a:gd name="T48" fmla="*/ 2147483647 w 134"/>
                <a:gd name="T49" fmla="*/ 2147483647 h 143"/>
                <a:gd name="T50" fmla="*/ 2147483647 w 134"/>
                <a:gd name="T51" fmla="*/ 2147483647 h 143"/>
                <a:gd name="T52" fmla="*/ 2147483647 w 134"/>
                <a:gd name="T53" fmla="*/ 2147483647 h 143"/>
                <a:gd name="T54" fmla="*/ 2147483647 w 134"/>
                <a:gd name="T55" fmla="*/ 2147483647 h 143"/>
                <a:gd name="T56" fmla="*/ 2147483647 w 134"/>
                <a:gd name="T57" fmla="*/ 2147483647 h 143"/>
                <a:gd name="T58" fmla="*/ 2147483647 w 134"/>
                <a:gd name="T59" fmla="*/ 2147483647 h 143"/>
                <a:gd name="T60" fmla="*/ 2147483647 w 134"/>
                <a:gd name="T61" fmla="*/ 2147483647 h 143"/>
                <a:gd name="T62" fmla="*/ 2147483647 w 134"/>
                <a:gd name="T63" fmla="*/ 2147483647 h 143"/>
                <a:gd name="T64" fmla="*/ 2147483647 w 134"/>
                <a:gd name="T65" fmla="*/ 2147483647 h 143"/>
                <a:gd name="T66" fmla="*/ 2147483647 w 134"/>
                <a:gd name="T67" fmla="*/ 2147483647 h 143"/>
                <a:gd name="T68" fmla="*/ 2147483647 w 134"/>
                <a:gd name="T69" fmla="*/ 2147483647 h 143"/>
                <a:gd name="T70" fmla="*/ 2147483647 w 134"/>
                <a:gd name="T71" fmla="*/ 2147483647 h 143"/>
                <a:gd name="T72" fmla="*/ 2147483647 w 134"/>
                <a:gd name="T73" fmla="*/ 2147483647 h 143"/>
                <a:gd name="T74" fmla="*/ 2147483647 w 134"/>
                <a:gd name="T75" fmla="*/ 2147483647 h 143"/>
                <a:gd name="T76" fmla="*/ 2147483647 w 134"/>
                <a:gd name="T77" fmla="*/ 2147483647 h 143"/>
                <a:gd name="T78" fmla="*/ 2147483647 w 134"/>
                <a:gd name="T79" fmla="*/ 2147483647 h 143"/>
                <a:gd name="T80" fmla="*/ 2147483647 w 134"/>
                <a:gd name="T81" fmla="*/ 2147483647 h 143"/>
                <a:gd name="T82" fmla="*/ 2147483647 w 134"/>
                <a:gd name="T83" fmla="*/ 2147483647 h 143"/>
                <a:gd name="T84" fmla="*/ 2147483647 w 134"/>
                <a:gd name="T85" fmla="*/ 2147483647 h 143"/>
                <a:gd name="T86" fmla="*/ 2147483647 w 134"/>
                <a:gd name="T87" fmla="*/ 2147483647 h 143"/>
                <a:gd name="T88" fmla="*/ 2147483647 w 134"/>
                <a:gd name="T89" fmla="*/ 2147483647 h 143"/>
                <a:gd name="T90" fmla="*/ 2147483647 w 134"/>
                <a:gd name="T91" fmla="*/ 2147483647 h 143"/>
                <a:gd name="T92" fmla="*/ 2147483647 w 134"/>
                <a:gd name="T93" fmla="*/ 2147483647 h 143"/>
                <a:gd name="T94" fmla="*/ 2147483647 w 134"/>
                <a:gd name="T95" fmla="*/ 2147483647 h 143"/>
                <a:gd name="T96" fmla="*/ 2147483647 w 134"/>
                <a:gd name="T97" fmla="*/ 2147483647 h 143"/>
                <a:gd name="T98" fmla="*/ 2147483647 w 134"/>
                <a:gd name="T99" fmla="*/ 2147483647 h 143"/>
                <a:gd name="T100" fmla="*/ 2147483647 w 134"/>
                <a:gd name="T101" fmla="*/ 2147483647 h 143"/>
                <a:gd name="T102" fmla="*/ 2147483647 w 134"/>
                <a:gd name="T103" fmla="*/ 2147483647 h 143"/>
                <a:gd name="T104" fmla="*/ 2147483647 w 134"/>
                <a:gd name="T105" fmla="*/ 2147483647 h 143"/>
                <a:gd name="T106" fmla="*/ 2147483647 w 134"/>
                <a:gd name="T107" fmla="*/ 2147483647 h 143"/>
                <a:gd name="T108" fmla="*/ 2147483647 w 134"/>
                <a:gd name="T109" fmla="*/ 2147483647 h 143"/>
                <a:gd name="T110" fmla="*/ 2147483647 w 134"/>
                <a:gd name="T111" fmla="*/ 2147483647 h 143"/>
                <a:gd name="T112" fmla="*/ 2147483647 w 134"/>
                <a:gd name="T113" fmla="*/ 2147483647 h 143"/>
                <a:gd name="T114" fmla="*/ 2147483647 w 134"/>
                <a:gd name="T115" fmla="*/ 2147483647 h 143"/>
                <a:gd name="T116" fmla="*/ 2147483647 w 134"/>
                <a:gd name="T117" fmla="*/ 2147483647 h 143"/>
                <a:gd name="T118" fmla="*/ 2147483647 w 134"/>
                <a:gd name="T119" fmla="*/ 2147483647 h 1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4"/>
                <a:gd name="T181" fmla="*/ 0 h 143"/>
                <a:gd name="T182" fmla="*/ 134 w 134"/>
                <a:gd name="T183" fmla="*/ 143 h 1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4" h="143">
                  <a:moveTo>
                    <a:pt x="134" y="130"/>
                  </a:moveTo>
                  <a:cubicBezTo>
                    <a:pt x="134" y="128"/>
                    <a:pt x="133" y="126"/>
                    <a:pt x="130" y="125"/>
                  </a:cubicBezTo>
                  <a:cubicBezTo>
                    <a:pt x="126" y="125"/>
                    <a:pt x="122" y="128"/>
                    <a:pt x="119" y="132"/>
                  </a:cubicBezTo>
                  <a:cubicBezTo>
                    <a:pt x="118" y="133"/>
                    <a:pt x="118" y="133"/>
                    <a:pt x="118" y="134"/>
                  </a:cubicBezTo>
                  <a:cubicBezTo>
                    <a:pt x="116" y="134"/>
                    <a:pt x="115" y="134"/>
                    <a:pt x="114" y="134"/>
                  </a:cubicBezTo>
                  <a:cubicBezTo>
                    <a:pt x="111" y="133"/>
                    <a:pt x="109" y="132"/>
                    <a:pt x="109" y="130"/>
                  </a:cubicBezTo>
                  <a:cubicBezTo>
                    <a:pt x="110" y="130"/>
                    <a:pt x="111" y="130"/>
                    <a:pt x="113" y="129"/>
                  </a:cubicBezTo>
                  <a:cubicBezTo>
                    <a:pt x="120" y="127"/>
                    <a:pt x="123" y="123"/>
                    <a:pt x="123" y="119"/>
                  </a:cubicBezTo>
                  <a:cubicBezTo>
                    <a:pt x="122" y="118"/>
                    <a:pt x="120" y="116"/>
                    <a:pt x="116" y="117"/>
                  </a:cubicBezTo>
                  <a:cubicBezTo>
                    <a:pt x="111" y="117"/>
                    <a:pt x="107" y="122"/>
                    <a:pt x="106" y="126"/>
                  </a:cubicBezTo>
                  <a:cubicBezTo>
                    <a:pt x="103" y="125"/>
                    <a:pt x="100" y="122"/>
                    <a:pt x="98" y="120"/>
                  </a:cubicBezTo>
                  <a:cubicBezTo>
                    <a:pt x="101" y="118"/>
                    <a:pt x="103" y="117"/>
                    <a:pt x="106" y="115"/>
                  </a:cubicBezTo>
                  <a:cubicBezTo>
                    <a:pt x="116" y="107"/>
                    <a:pt x="108" y="94"/>
                    <a:pt x="105" y="91"/>
                  </a:cubicBezTo>
                  <a:cubicBezTo>
                    <a:pt x="94" y="79"/>
                    <a:pt x="77" y="81"/>
                    <a:pt x="76" y="83"/>
                  </a:cubicBezTo>
                  <a:cubicBezTo>
                    <a:pt x="75" y="84"/>
                    <a:pt x="75" y="85"/>
                    <a:pt x="74" y="86"/>
                  </a:cubicBezTo>
                  <a:cubicBezTo>
                    <a:pt x="78" y="85"/>
                    <a:pt x="89" y="85"/>
                    <a:pt x="97" y="93"/>
                  </a:cubicBezTo>
                  <a:cubicBezTo>
                    <a:pt x="98" y="94"/>
                    <a:pt x="99" y="95"/>
                    <a:pt x="99" y="97"/>
                  </a:cubicBezTo>
                  <a:cubicBezTo>
                    <a:pt x="99" y="96"/>
                    <a:pt x="98" y="95"/>
                    <a:pt x="97" y="95"/>
                  </a:cubicBezTo>
                  <a:cubicBezTo>
                    <a:pt x="88" y="86"/>
                    <a:pt x="75" y="87"/>
                    <a:pt x="71" y="89"/>
                  </a:cubicBezTo>
                  <a:cubicBezTo>
                    <a:pt x="70" y="90"/>
                    <a:pt x="69" y="90"/>
                    <a:pt x="67" y="90"/>
                  </a:cubicBezTo>
                  <a:cubicBezTo>
                    <a:pt x="64" y="90"/>
                    <a:pt x="54" y="79"/>
                    <a:pt x="49" y="73"/>
                  </a:cubicBezTo>
                  <a:cubicBezTo>
                    <a:pt x="45" y="68"/>
                    <a:pt x="35" y="56"/>
                    <a:pt x="36" y="52"/>
                  </a:cubicBezTo>
                  <a:cubicBezTo>
                    <a:pt x="37" y="46"/>
                    <a:pt x="43" y="48"/>
                    <a:pt x="46" y="46"/>
                  </a:cubicBezTo>
                  <a:cubicBezTo>
                    <a:pt x="50" y="43"/>
                    <a:pt x="50" y="11"/>
                    <a:pt x="29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32" y="10"/>
                    <a:pt x="38" y="25"/>
                    <a:pt x="38" y="32"/>
                  </a:cubicBezTo>
                  <a:cubicBezTo>
                    <a:pt x="34" y="23"/>
                    <a:pt x="27" y="12"/>
                    <a:pt x="16" y="7"/>
                  </a:cubicBezTo>
                  <a:cubicBezTo>
                    <a:pt x="12" y="11"/>
                    <a:pt x="8" y="15"/>
                    <a:pt x="6" y="22"/>
                  </a:cubicBezTo>
                  <a:cubicBezTo>
                    <a:pt x="4" y="31"/>
                    <a:pt x="0" y="45"/>
                    <a:pt x="23" y="78"/>
                  </a:cubicBezTo>
                  <a:cubicBezTo>
                    <a:pt x="24" y="81"/>
                    <a:pt x="27" y="85"/>
                    <a:pt x="32" y="90"/>
                  </a:cubicBezTo>
                  <a:cubicBezTo>
                    <a:pt x="32" y="91"/>
                    <a:pt x="33" y="91"/>
                    <a:pt x="34" y="92"/>
                  </a:cubicBezTo>
                  <a:cubicBezTo>
                    <a:pt x="63" y="124"/>
                    <a:pt x="78" y="123"/>
                    <a:pt x="87" y="123"/>
                  </a:cubicBezTo>
                  <a:cubicBezTo>
                    <a:pt x="90" y="122"/>
                    <a:pt x="92" y="122"/>
                    <a:pt x="95" y="121"/>
                  </a:cubicBezTo>
                  <a:cubicBezTo>
                    <a:pt x="97" y="125"/>
                    <a:pt x="101" y="128"/>
                    <a:pt x="106" y="130"/>
                  </a:cubicBezTo>
                  <a:cubicBezTo>
                    <a:pt x="106" y="132"/>
                    <a:pt x="107" y="136"/>
                    <a:pt x="114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6" y="138"/>
                    <a:pt x="117" y="139"/>
                    <a:pt x="117" y="140"/>
                  </a:cubicBezTo>
                  <a:cubicBezTo>
                    <a:pt x="118" y="142"/>
                    <a:pt x="120" y="143"/>
                    <a:pt x="124" y="143"/>
                  </a:cubicBezTo>
                  <a:cubicBezTo>
                    <a:pt x="127" y="143"/>
                    <a:pt x="130" y="142"/>
                    <a:pt x="131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3" y="141"/>
                    <a:pt x="133" y="140"/>
                    <a:pt x="133" y="139"/>
                  </a:cubicBezTo>
                  <a:cubicBezTo>
                    <a:pt x="133" y="138"/>
                    <a:pt x="132" y="138"/>
                    <a:pt x="131" y="138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9" y="139"/>
                    <a:pt x="127" y="140"/>
                    <a:pt x="124" y="140"/>
                  </a:cubicBezTo>
                  <a:cubicBezTo>
                    <a:pt x="122" y="140"/>
                    <a:pt x="120" y="139"/>
                    <a:pt x="120" y="138"/>
                  </a:cubicBezTo>
                  <a:cubicBezTo>
                    <a:pt x="120" y="138"/>
                    <a:pt x="120" y="138"/>
                    <a:pt x="120" y="137"/>
                  </a:cubicBezTo>
                  <a:cubicBezTo>
                    <a:pt x="128" y="137"/>
                    <a:pt x="133" y="133"/>
                    <a:pt x="134" y="130"/>
                  </a:cubicBezTo>
                  <a:close/>
                  <a:moveTo>
                    <a:pt x="116" y="120"/>
                  </a:moveTo>
                  <a:cubicBezTo>
                    <a:pt x="117" y="120"/>
                    <a:pt x="117" y="120"/>
                    <a:pt x="117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20" y="121"/>
                    <a:pt x="118" y="124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10" y="124"/>
                    <a:pt x="113" y="120"/>
                    <a:pt x="116" y="120"/>
                  </a:cubicBezTo>
                  <a:close/>
                  <a:moveTo>
                    <a:pt x="121" y="134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24" y="131"/>
                    <a:pt x="127" y="128"/>
                    <a:pt x="129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1" y="129"/>
                    <a:pt x="131" y="129"/>
                  </a:cubicBezTo>
                  <a:cubicBezTo>
                    <a:pt x="130" y="131"/>
                    <a:pt x="127" y="133"/>
                    <a:pt x="121" y="134"/>
                  </a:cubicBez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846945" y="3148965"/>
            <a:ext cx="1117600" cy="1122680"/>
            <a:chOff x="15507" y="4959"/>
            <a:chExt cx="1760" cy="1768"/>
          </a:xfrm>
        </p:grpSpPr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>
              <a:off x="15507" y="4959"/>
              <a:ext cx="1761" cy="1768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sp>
          <p:nvSpPr>
            <p:cNvPr id="30735" name="Freeform 17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5883" y="5368"/>
              <a:ext cx="1010" cy="941"/>
            </a:xfrm>
            <a:custGeom>
              <a:avLst/>
              <a:gdLst>
                <a:gd name="T0" fmla="*/ 2147483647 w 133"/>
                <a:gd name="T1" fmla="*/ 2147483647 h 123"/>
                <a:gd name="T2" fmla="*/ 2147483647 w 133"/>
                <a:gd name="T3" fmla="*/ 2147483647 h 123"/>
                <a:gd name="T4" fmla="*/ 2147483647 w 133"/>
                <a:gd name="T5" fmla="*/ 2147483647 h 123"/>
                <a:gd name="T6" fmla="*/ 2147483647 w 133"/>
                <a:gd name="T7" fmla="*/ 2147483647 h 123"/>
                <a:gd name="T8" fmla="*/ 2147483647 w 133"/>
                <a:gd name="T9" fmla="*/ 2147483647 h 123"/>
                <a:gd name="T10" fmla="*/ 2147483647 w 133"/>
                <a:gd name="T11" fmla="*/ 2147483647 h 123"/>
                <a:gd name="T12" fmla="*/ 2147483647 w 133"/>
                <a:gd name="T13" fmla="*/ 2147483647 h 123"/>
                <a:gd name="T14" fmla="*/ 2147483647 w 133"/>
                <a:gd name="T15" fmla="*/ 2147483647 h 123"/>
                <a:gd name="T16" fmla="*/ 2147483647 w 133"/>
                <a:gd name="T17" fmla="*/ 2147483647 h 123"/>
                <a:gd name="T18" fmla="*/ 2147483647 w 133"/>
                <a:gd name="T19" fmla="*/ 2147483647 h 123"/>
                <a:gd name="T20" fmla="*/ 2147483647 w 133"/>
                <a:gd name="T21" fmla="*/ 0 h 123"/>
                <a:gd name="T22" fmla="*/ 2147483647 w 133"/>
                <a:gd name="T23" fmla="*/ 2147483647 h 123"/>
                <a:gd name="T24" fmla="*/ 2147483647 w 133"/>
                <a:gd name="T25" fmla="*/ 2147483647 h 123"/>
                <a:gd name="T26" fmla="*/ 2147483647 w 133"/>
                <a:gd name="T27" fmla="*/ 2147483647 h 123"/>
                <a:gd name="T28" fmla="*/ 0 w 133"/>
                <a:gd name="T29" fmla="*/ 2147483647 h 123"/>
                <a:gd name="T30" fmla="*/ 0 w 133"/>
                <a:gd name="T31" fmla="*/ 2147483647 h 123"/>
                <a:gd name="T32" fmla="*/ 2147483647 w 133"/>
                <a:gd name="T33" fmla="*/ 2147483647 h 123"/>
                <a:gd name="T34" fmla="*/ 2147483647 w 133"/>
                <a:gd name="T35" fmla="*/ 2147483647 h 123"/>
                <a:gd name="T36" fmla="*/ 2147483647 w 133"/>
                <a:gd name="T37" fmla="*/ 2147483647 h 123"/>
                <a:gd name="T38" fmla="*/ 2147483647 w 133"/>
                <a:gd name="T39" fmla="*/ 2147483647 h 123"/>
                <a:gd name="T40" fmla="*/ 2147483647 w 133"/>
                <a:gd name="T41" fmla="*/ 2147483647 h 123"/>
                <a:gd name="T42" fmla="*/ 2147483647 w 133"/>
                <a:gd name="T43" fmla="*/ 2147483647 h 123"/>
                <a:gd name="T44" fmla="*/ 2147483647 w 133"/>
                <a:gd name="T45" fmla="*/ 2147483647 h 123"/>
                <a:gd name="T46" fmla="*/ 2147483647 w 133"/>
                <a:gd name="T47" fmla="*/ 2147483647 h 123"/>
                <a:gd name="T48" fmla="*/ 2147483647 w 133"/>
                <a:gd name="T49" fmla="*/ 2147483647 h 123"/>
                <a:gd name="T50" fmla="*/ 2147483647 w 133"/>
                <a:gd name="T51" fmla="*/ 2147483647 h 123"/>
                <a:gd name="T52" fmla="*/ 2147483647 w 133"/>
                <a:gd name="T53" fmla="*/ 2147483647 h 123"/>
                <a:gd name="T54" fmla="*/ 2147483647 w 133"/>
                <a:gd name="T55" fmla="*/ 2147483647 h 123"/>
                <a:gd name="T56" fmla="*/ 2147483647 w 133"/>
                <a:gd name="T57" fmla="*/ 2147483647 h 123"/>
                <a:gd name="T58" fmla="*/ 2147483647 w 133"/>
                <a:gd name="T59" fmla="*/ 2147483647 h 123"/>
                <a:gd name="T60" fmla="*/ 2147483647 w 133"/>
                <a:gd name="T61" fmla="*/ 2147483647 h 1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3"/>
                <a:gd name="T94" fmla="*/ 0 h 123"/>
                <a:gd name="T95" fmla="*/ 133 w 133"/>
                <a:gd name="T96" fmla="*/ 123 h 1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3" h="123">
                  <a:moveTo>
                    <a:pt x="124" y="84"/>
                  </a:moveTo>
                  <a:cubicBezTo>
                    <a:pt x="129" y="84"/>
                    <a:pt x="133" y="80"/>
                    <a:pt x="133" y="75"/>
                  </a:cubicBezTo>
                  <a:cubicBezTo>
                    <a:pt x="133" y="71"/>
                    <a:pt x="129" y="67"/>
                    <a:pt x="124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6"/>
                    <a:pt x="113" y="65"/>
                    <a:pt x="11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9" y="64"/>
                    <a:pt x="132" y="61"/>
                    <a:pt x="132" y="56"/>
                  </a:cubicBezTo>
                  <a:cubicBezTo>
                    <a:pt x="132" y="51"/>
                    <a:pt x="129" y="47"/>
                    <a:pt x="124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66" y="45"/>
                    <a:pt x="73" y="31"/>
                    <a:pt x="74" y="23"/>
                  </a:cubicBezTo>
                  <a:cubicBezTo>
                    <a:pt x="75" y="8"/>
                    <a:pt x="69" y="0"/>
                    <a:pt x="64" y="0"/>
                  </a:cubicBezTo>
                  <a:cubicBezTo>
                    <a:pt x="63" y="0"/>
                    <a:pt x="53" y="1"/>
                    <a:pt x="54" y="5"/>
                  </a:cubicBezTo>
                  <a:cubicBezTo>
                    <a:pt x="54" y="8"/>
                    <a:pt x="56" y="24"/>
                    <a:pt x="48" y="33"/>
                  </a:cubicBezTo>
                  <a:cubicBezTo>
                    <a:pt x="42" y="40"/>
                    <a:pt x="33" y="52"/>
                    <a:pt x="29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8" y="119"/>
                    <a:pt x="46" y="121"/>
                    <a:pt x="54" y="122"/>
                  </a:cubicBezTo>
                  <a:cubicBezTo>
                    <a:pt x="61" y="122"/>
                    <a:pt x="69" y="122"/>
                    <a:pt x="76" y="123"/>
                  </a:cubicBezTo>
                  <a:cubicBezTo>
                    <a:pt x="77" y="123"/>
                    <a:pt x="78" y="123"/>
                    <a:pt x="7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10" y="123"/>
                    <a:pt x="114" y="119"/>
                    <a:pt x="114" y="114"/>
                  </a:cubicBezTo>
                  <a:cubicBezTo>
                    <a:pt x="114" y="109"/>
                    <a:pt x="110" y="105"/>
                    <a:pt x="105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4"/>
                    <a:pt x="104" y="103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22" y="103"/>
                    <a:pt x="125" y="99"/>
                    <a:pt x="125" y="95"/>
                  </a:cubicBezTo>
                  <a:cubicBezTo>
                    <a:pt x="125" y="90"/>
                    <a:pt x="122" y="86"/>
                    <a:pt x="117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5"/>
                    <a:pt x="110" y="85"/>
                    <a:pt x="110" y="84"/>
                  </a:cubicBezTo>
                  <a:lnTo>
                    <a:pt x="124" y="84"/>
                  </a:ln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846945" y="4693285"/>
            <a:ext cx="1117600" cy="1120140"/>
            <a:chOff x="15507" y="7391"/>
            <a:chExt cx="1760" cy="1764"/>
          </a:xfrm>
        </p:grpSpPr>
        <p:sp>
          <p:nvSpPr>
            <p:cNvPr id="30736" name="Oval 9"/>
            <p:cNvSpPr>
              <a:spLocks noChangeArrowheads="1"/>
            </p:cNvSpPr>
            <p:nvPr/>
          </p:nvSpPr>
          <p:spPr bwMode="auto">
            <a:xfrm>
              <a:off x="15507" y="7391"/>
              <a:ext cx="1761" cy="1764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grpSp>
          <p:nvGrpSpPr>
            <p:cNvPr id="29" name="组合 45"/>
            <p:cNvGrpSpPr/>
            <p:nvPr/>
          </p:nvGrpSpPr>
          <p:grpSpPr bwMode="auto">
            <a:xfrm>
              <a:off x="15902" y="7762"/>
              <a:ext cx="921" cy="1009"/>
              <a:chOff x="0" y="0"/>
              <a:chExt cx="455613" cy="500063"/>
            </a:xfrm>
            <a:solidFill>
              <a:srgbClr val="6AE7FF"/>
            </a:solidFill>
          </p:grpSpPr>
          <p:sp>
            <p:nvSpPr>
              <p:cNvPr id="30" name="Freeform 19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323850" y="95250"/>
                <a:ext cx="131763" cy="320675"/>
              </a:xfrm>
              <a:custGeom>
                <a:avLst/>
                <a:gdLst>
                  <a:gd name="T0" fmla="*/ 178932550 w 83"/>
                  <a:gd name="T1" fmla="*/ 95765933 h 202"/>
                  <a:gd name="T2" fmla="*/ 105846975 w 83"/>
                  <a:gd name="T3" fmla="*/ 22682199 h 202"/>
                  <a:gd name="T4" fmla="*/ 0 w 83"/>
                  <a:gd name="T5" fmla="*/ 131048135 h 202"/>
                  <a:gd name="T6" fmla="*/ 0 w 83"/>
                  <a:gd name="T7" fmla="*/ 509071607 h 202"/>
                  <a:gd name="T8" fmla="*/ 209174579 w 83"/>
                  <a:gd name="T9" fmla="*/ 509071607 h 202"/>
                  <a:gd name="T10" fmla="*/ 209174579 w 83"/>
                  <a:gd name="T11" fmla="*/ 0 h 202"/>
                  <a:gd name="T12" fmla="*/ 178932550 w 83"/>
                  <a:gd name="T13" fmla="*/ 95765933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202"/>
                  <a:gd name="T23" fmla="*/ 83 w 83"/>
                  <a:gd name="T24" fmla="*/ 202 h 2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202">
                    <a:moveTo>
                      <a:pt x="71" y="38"/>
                    </a:moveTo>
                    <a:lnTo>
                      <a:pt x="42" y="9"/>
                    </a:lnTo>
                    <a:lnTo>
                      <a:pt x="0" y="52"/>
                    </a:lnTo>
                    <a:lnTo>
                      <a:pt x="0" y="202"/>
                    </a:lnTo>
                    <a:lnTo>
                      <a:pt x="83" y="202"/>
                    </a:lnTo>
                    <a:lnTo>
                      <a:pt x="83" y="0"/>
                    </a:lnTo>
                    <a:lnTo>
                      <a:pt x="71" y="38"/>
                    </a:ln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31" name="Freeform 20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161925" y="204788"/>
                <a:ext cx="131763" cy="211138"/>
              </a:xfrm>
              <a:custGeom>
                <a:avLst/>
                <a:gdLst>
                  <a:gd name="T0" fmla="*/ 155898208 w 35"/>
                  <a:gd name="T1" fmla="*/ 127938341 h 56"/>
                  <a:gd name="T2" fmla="*/ 0 w 35"/>
                  <a:gd name="T3" fmla="*/ 28431994 h 56"/>
                  <a:gd name="T4" fmla="*/ 0 w 35"/>
                  <a:gd name="T5" fmla="*/ 796058145 h 56"/>
                  <a:gd name="T6" fmla="*/ 496042538 w 35"/>
                  <a:gd name="T7" fmla="*/ 796058145 h 56"/>
                  <a:gd name="T8" fmla="*/ 496042538 w 35"/>
                  <a:gd name="T9" fmla="*/ 0 h 56"/>
                  <a:gd name="T10" fmla="*/ 368488363 w 35"/>
                  <a:gd name="T11" fmla="*/ 113724204 h 56"/>
                  <a:gd name="T12" fmla="*/ 240934246 w 35"/>
                  <a:gd name="T13" fmla="*/ 156370327 h 56"/>
                  <a:gd name="T14" fmla="*/ 155898208 w 35"/>
                  <a:gd name="T15" fmla="*/ 127938341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56"/>
                  <a:gd name="T26" fmla="*/ 35 w 35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56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10"/>
                      <a:pt x="21" y="11"/>
                      <a:pt x="17" y="11"/>
                    </a:cubicBezTo>
                    <a:cubicBezTo>
                      <a:pt x="15" y="11"/>
                      <a:pt x="13" y="11"/>
                      <a:pt x="11" y="9"/>
                    </a:cubicBez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32" name="Freeform 21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0" y="174625"/>
                <a:ext cx="131763" cy="241300"/>
              </a:xfrm>
              <a:custGeom>
                <a:avLst/>
                <a:gdLst>
                  <a:gd name="T0" fmla="*/ 209174579 w 83"/>
                  <a:gd name="T1" fmla="*/ 35282186 h 152"/>
                  <a:gd name="T2" fmla="*/ 161290602 w 83"/>
                  <a:gd name="T3" fmla="*/ 0 h 152"/>
                  <a:gd name="T4" fmla="*/ 0 w 83"/>
                  <a:gd name="T5" fmla="*/ 138607794 h 152"/>
                  <a:gd name="T6" fmla="*/ 0 w 83"/>
                  <a:gd name="T7" fmla="*/ 383063695 h 152"/>
                  <a:gd name="T8" fmla="*/ 209174579 w 83"/>
                  <a:gd name="T9" fmla="*/ 383063695 h 152"/>
                  <a:gd name="T10" fmla="*/ 209174579 w 83"/>
                  <a:gd name="T11" fmla="*/ 35282186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152"/>
                  <a:gd name="T20" fmla="*/ 83 w 83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152">
                    <a:moveTo>
                      <a:pt x="83" y="14"/>
                    </a:moveTo>
                    <a:lnTo>
                      <a:pt x="64" y="0"/>
                    </a:lnTo>
                    <a:lnTo>
                      <a:pt x="0" y="55"/>
                    </a:lnTo>
                    <a:lnTo>
                      <a:pt x="0" y="152"/>
                    </a:lnTo>
                    <a:lnTo>
                      <a:pt x="83" y="152"/>
                    </a:lnTo>
                    <a:lnTo>
                      <a:pt x="83" y="14"/>
                    </a:ln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33" name="Rectangle 22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0" y="450850"/>
                <a:ext cx="455613" cy="49213"/>
              </a:xfrm>
              <a:prstGeom prst="rect">
                <a:avLst/>
              </a:pr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  <p:sp>
            <p:nvSpPr>
              <p:cNvPr id="34" name="Freeform 23">
                <a:hlinkClick r:id="rId1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50850" cy="223838"/>
              </a:xfrm>
              <a:custGeom>
                <a:avLst/>
                <a:gdLst>
                  <a:gd name="T0" fmla="*/ 127042042 w 120"/>
                  <a:gd name="T1" fmla="*/ 762851325 h 59"/>
                  <a:gd name="T2" fmla="*/ 367006952 w 120"/>
                  <a:gd name="T3" fmla="*/ 546950146 h 59"/>
                  <a:gd name="T4" fmla="*/ 818709813 w 120"/>
                  <a:gd name="T5" fmla="*/ 834817121 h 59"/>
                  <a:gd name="T6" fmla="*/ 846940530 w 120"/>
                  <a:gd name="T7" fmla="*/ 849211039 h 59"/>
                  <a:gd name="T8" fmla="*/ 903401964 w 120"/>
                  <a:gd name="T9" fmla="*/ 834817121 h 59"/>
                  <a:gd name="T10" fmla="*/ 1482146925 w 120"/>
                  <a:gd name="T11" fmla="*/ 287867094 h 59"/>
                  <a:gd name="T12" fmla="*/ 1580954435 w 120"/>
                  <a:gd name="T13" fmla="*/ 403014643 h 59"/>
                  <a:gd name="T14" fmla="*/ 1693881060 w 120"/>
                  <a:gd name="T15" fmla="*/ 0 h 59"/>
                  <a:gd name="T16" fmla="*/ 1298643508 w 120"/>
                  <a:gd name="T17" fmla="*/ 100753661 h 59"/>
                  <a:gd name="T18" fmla="*/ 1369220300 w 120"/>
                  <a:gd name="T19" fmla="*/ 187113403 h 59"/>
                  <a:gd name="T20" fmla="*/ 846940530 w 120"/>
                  <a:gd name="T21" fmla="*/ 690885530 h 59"/>
                  <a:gd name="T22" fmla="*/ 395237669 w 120"/>
                  <a:gd name="T23" fmla="*/ 388620725 h 59"/>
                  <a:gd name="T24" fmla="*/ 310545518 w 120"/>
                  <a:gd name="T25" fmla="*/ 403014643 h 59"/>
                  <a:gd name="T26" fmla="*/ 28230724 w 120"/>
                  <a:gd name="T27" fmla="*/ 647703777 h 59"/>
                  <a:gd name="T28" fmla="*/ 28230724 w 120"/>
                  <a:gd name="T29" fmla="*/ 748457408 h 59"/>
                  <a:gd name="T30" fmla="*/ 127042042 w 120"/>
                  <a:gd name="T31" fmla="*/ 762851325 h 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0"/>
                  <a:gd name="T49" fmla="*/ 0 h 59"/>
                  <a:gd name="T50" fmla="*/ 120 w 120"/>
                  <a:gd name="T51" fmla="*/ 59 h 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0" h="59">
                    <a:moveTo>
                      <a:pt x="9" y="53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9"/>
                      <a:pt x="60" y="59"/>
                      <a:pt x="60" y="59"/>
                    </a:cubicBezTo>
                    <a:cubicBezTo>
                      <a:pt x="62" y="59"/>
                      <a:pt x="63" y="59"/>
                      <a:pt x="64" y="5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6"/>
                      <a:pt x="24" y="26"/>
                      <a:pt x="2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3" y="54"/>
                      <a:pt x="7" y="55"/>
                      <a:pt x="9" y="53"/>
                    </a:cubicBezTo>
                    <a:close/>
                  </a:path>
                </a:pathLst>
              </a:custGeom>
              <a:grpFill/>
              <a:ln w="12700">
                <a:noFill/>
                <a:bevel/>
              </a:ln>
            </p:spPr>
            <p:txBody>
              <a:bodyPr anchor="ctr"/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宋体" pitchFamily="2" charset="-122"/>
                  <a:ea typeface="+mn-ea"/>
                  <a:sym typeface="宋体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8420100" y="4693285"/>
            <a:ext cx="1117600" cy="1120140"/>
            <a:chOff x="13260" y="7391"/>
            <a:chExt cx="1760" cy="1764"/>
          </a:xfrm>
        </p:grpSpPr>
        <p:sp>
          <p:nvSpPr>
            <p:cNvPr id="30738" name="Oval 9"/>
            <p:cNvSpPr>
              <a:spLocks noChangeArrowheads="1"/>
            </p:cNvSpPr>
            <p:nvPr/>
          </p:nvSpPr>
          <p:spPr bwMode="auto">
            <a:xfrm>
              <a:off x="13260" y="7391"/>
              <a:ext cx="1761" cy="1764"/>
            </a:xfrm>
            <a:prstGeom prst="ellipse">
              <a:avLst/>
            </a:prstGeom>
            <a:noFill/>
            <a:ln w="9525">
              <a:solidFill>
                <a:srgbClr val="6AE7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sym typeface="宋体" pitchFamily="2" charset="-122"/>
              </a:endParaRPr>
            </a:p>
          </p:txBody>
        </p:sp>
        <p:sp>
          <p:nvSpPr>
            <p:cNvPr id="30739" name="Freeform 24">
              <a:hlinkClick r:id="rId1"/>
            </p:cNvPr>
            <p:cNvSpPr>
              <a:spLocks noEditPoints="1" noChangeArrowheads="1"/>
            </p:cNvSpPr>
            <p:nvPr/>
          </p:nvSpPr>
          <p:spPr bwMode="auto">
            <a:xfrm>
              <a:off x="13486" y="7930"/>
              <a:ext cx="1391" cy="835"/>
            </a:xfrm>
            <a:custGeom>
              <a:avLst/>
              <a:gdLst>
                <a:gd name="T0" fmla="*/ 2147483647 w 183"/>
                <a:gd name="T1" fmla="*/ 2147483647 h 110"/>
                <a:gd name="T2" fmla="*/ 2147483647 w 183"/>
                <a:gd name="T3" fmla="*/ 2147483647 h 110"/>
                <a:gd name="T4" fmla="*/ 2147483647 w 183"/>
                <a:gd name="T5" fmla="*/ 2147483647 h 110"/>
                <a:gd name="T6" fmla="*/ 2147483647 w 183"/>
                <a:gd name="T7" fmla="*/ 2147483647 h 110"/>
                <a:gd name="T8" fmla="*/ 2147483647 w 183"/>
                <a:gd name="T9" fmla="*/ 2147483647 h 110"/>
                <a:gd name="T10" fmla="*/ 2147483647 w 183"/>
                <a:gd name="T11" fmla="*/ 2147483647 h 110"/>
                <a:gd name="T12" fmla="*/ 2147483647 w 183"/>
                <a:gd name="T13" fmla="*/ 2147483647 h 110"/>
                <a:gd name="T14" fmla="*/ 2147483647 w 183"/>
                <a:gd name="T15" fmla="*/ 2147483647 h 110"/>
                <a:gd name="T16" fmla="*/ 2147483647 w 183"/>
                <a:gd name="T17" fmla="*/ 2147483647 h 110"/>
                <a:gd name="T18" fmla="*/ 2147483647 w 183"/>
                <a:gd name="T19" fmla="*/ 2147483647 h 110"/>
                <a:gd name="T20" fmla="*/ 2147483647 w 183"/>
                <a:gd name="T21" fmla="*/ 2147483647 h 110"/>
                <a:gd name="T22" fmla="*/ 2147483647 w 183"/>
                <a:gd name="T23" fmla="*/ 2147483647 h 110"/>
                <a:gd name="T24" fmla="*/ 2147483647 w 183"/>
                <a:gd name="T25" fmla="*/ 2147483647 h 110"/>
                <a:gd name="T26" fmla="*/ 2147483647 w 183"/>
                <a:gd name="T27" fmla="*/ 2147483647 h 110"/>
                <a:gd name="T28" fmla="*/ 2147483647 w 183"/>
                <a:gd name="T29" fmla="*/ 2147483647 h 110"/>
                <a:gd name="T30" fmla="*/ 2147483647 w 183"/>
                <a:gd name="T31" fmla="*/ 2147483647 h 110"/>
                <a:gd name="T32" fmla="*/ 2147483647 w 183"/>
                <a:gd name="T33" fmla="*/ 2147483647 h 110"/>
                <a:gd name="T34" fmla="*/ 2147483647 w 183"/>
                <a:gd name="T35" fmla="*/ 2147483647 h 110"/>
                <a:gd name="T36" fmla="*/ 2147483647 w 183"/>
                <a:gd name="T37" fmla="*/ 2147483647 h 110"/>
                <a:gd name="T38" fmla="*/ 2147483647 w 183"/>
                <a:gd name="T39" fmla="*/ 2147483647 h 110"/>
                <a:gd name="T40" fmla="*/ 2147483647 w 183"/>
                <a:gd name="T41" fmla="*/ 2147483647 h 110"/>
                <a:gd name="T42" fmla="*/ 2147483647 w 183"/>
                <a:gd name="T43" fmla="*/ 2147483647 h 110"/>
                <a:gd name="T44" fmla="*/ 2147483647 w 183"/>
                <a:gd name="T45" fmla="*/ 2147483647 h 110"/>
                <a:gd name="T46" fmla="*/ 2147483647 w 183"/>
                <a:gd name="T47" fmla="*/ 2147483647 h 110"/>
                <a:gd name="T48" fmla="*/ 2147483647 w 183"/>
                <a:gd name="T49" fmla="*/ 2147483647 h 110"/>
                <a:gd name="T50" fmla="*/ 2147483647 w 183"/>
                <a:gd name="T51" fmla="*/ 2147483647 h 110"/>
                <a:gd name="T52" fmla="*/ 2147483647 w 183"/>
                <a:gd name="T53" fmla="*/ 2147483647 h 110"/>
                <a:gd name="T54" fmla="*/ 2147483647 w 183"/>
                <a:gd name="T55" fmla="*/ 2147483647 h 110"/>
                <a:gd name="T56" fmla="*/ 2147483647 w 183"/>
                <a:gd name="T57" fmla="*/ 2147483647 h 110"/>
                <a:gd name="T58" fmla="*/ 2147483647 w 183"/>
                <a:gd name="T59" fmla="*/ 2147483647 h 110"/>
                <a:gd name="T60" fmla="*/ 2147483647 w 183"/>
                <a:gd name="T61" fmla="*/ 2147483647 h 110"/>
                <a:gd name="T62" fmla="*/ 2147483647 w 183"/>
                <a:gd name="T63" fmla="*/ 2147483647 h 110"/>
                <a:gd name="T64" fmla="*/ 2147483647 w 183"/>
                <a:gd name="T65" fmla="*/ 2147483647 h 110"/>
                <a:gd name="T66" fmla="*/ 2147483647 w 183"/>
                <a:gd name="T67" fmla="*/ 2147483647 h 110"/>
                <a:gd name="T68" fmla="*/ 2147483647 w 183"/>
                <a:gd name="T69" fmla="*/ 2147483647 h 110"/>
                <a:gd name="T70" fmla="*/ 2147483647 w 183"/>
                <a:gd name="T71" fmla="*/ 2147483647 h 110"/>
                <a:gd name="T72" fmla="*/ 2147483647 w 183"/>
                <a:gd name="T73" fmla="*/ 2147483647 h 110"/>
                <a:gd name="T74" fmla="*/ 2147483647 w 183"/>
                <a:gd name="T75" fmla="*/ 2147483647 h 110"/>
                <a:gd name="T76" fmla="*/ 2147483647 w 183"/>
                <a:gd name="T77" fmla="*/ 2147483647 h 110"/>
                <a:gd name="T78" fmla="*/ 2147483647 w 183"/>
                <a:gd name="T79" fmla="*/ 2147483647 h 110"/>
                <a:gd name="T80" fmla="*/ 2147483647 w 183"/>
                <a:gd name="T81" fmla="*/ 2147483647 h 110"/>
                <a:gd name="T82" fmla="*/ 2147483647 w 183"/>
                <a:gd name="T83" fmla="*/ 2147483647 h 110"/>
                <a:gd name="T84" fmla="*/ 2147483647 w 183"/>
                <a:gd name="T85" fmla="*/ 2147483647 h 1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3"/>
                <a:gd name="T130" fmla="*/ 0 h 110"/>
                <a:gd name="T131" fmla="*/ 183 w 183"/>
                <a:gd name="T132" fmla="*/ 110 h 1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3" h="110">
                  <a:moveTo>
                    <a:pt x="145" y="68"/>
                  </a:moveTo>
                  <a:cubicBezTo>
                    <a:pt x="146" y="67"/>
                    <a:pt x="146" y="66"/>
                    <a:pt x="147" y="65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0" y="17"/>
                    <a:pt x="120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06" y="14"/>
                    <a:pt x="91" y="13"/>
                    <a:pt x="81" y="20"/>
                  </a:cubicBezTo>
                  <a:cubicBezTo>
                    <a:pt x="80" y="20"/>
                    <a:pt x="79" y="21"/>
                    <a:pt x="78" y="22"/>
                  </a:cubicBezTo>
                  <a:cubicBezTo>
                    <a:pt x="75" y="20"/>
                    <a:pt x="72" y="19"/>
                    <a:pt x="69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7" y="68"/>
                    <a:pt x="39" y="70"/>
                    <a:pt x="41" y="72"/>
                  </a:cubicBezTo>
                  <a:cubicBezTo>
                    <a:pt x="40" y="74"/>
                    <a:pt x="39" y="76"/>
                    <a:pt x="39" y="79"/>
                  </a:cubicBezTo>
                  <a:cubicBezTo>
                    <a:pt x="40" y="83"/>
                    <a:pt x="44" y="87"/>
                    <a:pt x="49" y="87"/>
                  </a:cubicBezTo>
                  <a:cubicBezTo>
                    <a:pt x="49" y="87"/>
                    <a:pt x="49" y="87"/>
                    <a:pt x="50" y="87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2" y="87"/>
                    <a:pt x="52" y="87"/>
                    <a:pt x="52" y="88"/>
                  </a:cubicBezTo>
                  <a:cubicBezTo>
                    <a:pt x="53" y="92"/>
                    <a:pt x="57" y="96"/>
                    <a:pt x="61" y="96"/>
                  </a:cubicBezTo>
                  <a:cubicBezTo>
                    <a:pt x="62" y="96"/>
                    <a:pt x="62" y="96"/>
                    <a:pt x="63" y="96"/>
                  </a:cubicBezTo>
                  <a:cubicBezTo>
                    <a:pt x="63" y="96"/>
                    <a:pt x="64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101"/>
                    <a:pt x="69" y="105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8" y="104"/>
                    <a:pt x="80" y="103"/>
                    <a:pt x="82" y="10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10"/>
                    <a:pt x="102" y="109"/>
                    <a:pt x="104" y="106"/>
                  </a:cubicBezTo>
                  <a:cubicBezTo>
                    <a:pt x="106" y="103"/>
                    <a:pt x="105" y="99"/>
                    <a:pt x="102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2" y="97"/>
                    <a:pt x="103" y="96"/>
                    <a:pt x="104" y="9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1" y="101"/>
                    <a:pt x="113" y="101"/>
                    <a:pt x="114" y="101"/>
                  </a:cubicBezTo>
                  <a:cubicBezTo>
                    <a:pt x="116" y="101"/>
                    <a:pt x="118" y="100"/>
                    <a:pt x="119" y="98"/>
                  </a:cubicBezTo>
                  <a:cubicBezTo>
                    <a:pt x="120" y="96"/>
                    <a:pt x="121" y="94"/>
                    <a:pt x="120" y="93"/>
                  </a:cubicBezTo>
                  <a:cubicBezTo>
                    <a:pt x="120" y="91"/>
                    <a:pt x="119" y="89"/>
                    <a:pt x="117" y="89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7"/>
                    <a:pt x="117" y="87"/>
                    <a:pt x="117" y="86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29" y="91"/>
                    <a:pt x="131" y="90"/>
                    <a:pt x="132" y="88"/>
                  </a:cubicBezTo>
                  <a:cubicBezTo>
                    <a:pt x="134" y="85"/>
                    <a:pt x="133" y="81"/>
                    <a:pt x="130" y="7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6" y="80"/>
                    <a:pt x="137" y="80"/>
                    <a:pt x="138" y="80"/>
                  </a:cubicBezTo>
                  <a:cubicBezTo>
                    <a:pt x="140" y="80"/>
                    <a:pt x="143" y="79"/>
                    <a:pt x="144" y="77"/>
                  </a:cubicBezTo>
                  <a:cubicBezTo>
                    <a:pt x="145" y="75"/>
                    <a:pt x="145" y="72"/>
                    <a:pt x="143" y="70"/>
                  </a:cubicBezTo>
                  <a:cubicBezTo>
                    <a:pt x="144" y="69"/>
                    <a:pt x="144" y="69"/>
                    <a:pt x="144" y="69"/>
                  </a:cubicBezTo>
                  <a:lnTo>
                    <a:pt x="145" y="68"/>
                  </a:lnTo>
                  <a:close/>
                  <a:moveTo>
                    <a:pt x="29" y="6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29" y="66"/>
                  </a:lnTo>
                  <a:close/>
                  <a:moveTo>
                    <a:pt x="153" y="7"/>
                  </a:moveTo>
                  <a:cubicBezTo>
                    <a:pt x="175" y="56"/>
                    <a:pt x="175" y="56"/>
                    <a:pt x="175" y="5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32" y="17"/>
                    <a:pt x="132" y="17"/>
                    <a:pt x="132" y="17"/>
                  </a:cubicBezTo>
                  <a:lnTo>
                    <a:pt x="153" y="7"/>
                  </a:lnTo>
                  <a:close/>
                  <a:moveTo>
                    <a:pt x="85" y="23"/>
                  </a:moveTo>
                  <a:cubicBezTo>
                    <a:pt x="86" y="23"/>
                    <a:pt x="87" y="23"/>
                    <a:pt x="87" y="23"/>
                  </a:cubicBezTo>
                  <a:cubicBezTo>
                    <a:pt x="88" y="22"/>
                    <a:pt x="89" y="22"/>
                    <a:pt x="89" y="22"/>
                  </a:cubicBezTo>
                  <a:cubicBezTo>
                    <a:pt x="90" y="22"/>
                    <a:pt x="91" y="21"/>
                    <a:pt x="91" y="21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7" y="21"/>
                    <a:pt x="98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5" y="20"/>
                    <a:pt x="110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6" y="22"/>
                    <a:pt x="118" y="22"/>
                    <a:pt x="119" y="23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61"/>
                    <a:pt x="142" y="63"/>
                    <a:pt x="140" y="64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5"/>
                    <a:pt x="139" y="66"/>
                    <a:pt x="138" y="6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1"/>
                    <a:pt x="97" y="41"/>
                  </a:cubicBezTo>
                  <a:cubicBezTo>
                    <a:pt x="96" y="41"/>
                    <a:pt x="95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8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6" y="40"/>
                    <a:pt x="84" y="40"/>
                    <a:pt x="83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1"/>
                    <a:pt x="82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2"/>
                    <a:pt x="80" y="42"/>
                    <a:pt x="79" y="42"/>
                  </a:cubicBezTo>
                  <a:cubicBezTo>
                    <a:pt x="79" y="42"/>
                    <a:pt x="78" y="43"/>
                    <a:pt x="77" y="43"/>
                  </a:cubicBezTo>
                  <a:cubicBezTo>
                    <a:pt x="71" y="46"/>
                    <a:pt x="66" y="46"/>
                    <a:pt x="63" y="45"/>
                  </a:cubicBezTo>
                  <a:cubicBezTo>
                    <a:pt x="62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58" y="35"/>
                    <a:pt x="61" y="34"/>
                  </a:cubicBezTo>
                  <a:cubicBezTo>
                    <a:pt x="63" y="34"/>
                    <a:pt x="73" y="31"/>
                    <a:pt x="82" y="25"/>
                  </a:cubicBezTo>
                  <a:cubicBezTo>
                    <a:pt x="83" y="24"/>
                    <a:pt x="84" y="24"/>
                    <a:pt x="85" y="23"/>
                  </a:cubicBezTo>
                  <a:close/>
                  <a:moveTo>
                    <a:pt x="49" y="82"/>
                  </a:moveTo>
                  <a:cubicBezTo>
                    <a:pt x="47" y="83"/>
                    <a:pt x="44" y="81"/>
                    <a:pt x="44" y="78"/>
                  </a:cubicBezTo>
                  <a:cubicBezTo>
                    <a:pt x="43" y="77"/>
                    <a:pt x="44" y="76"/>
                    <a:pt x="45" y="74"/>
                  </a:cubicBezTo>
                  <a:cubicBezTo>
                    <a:pt x="45" y="73"/>
                    <a:pt x="47" y="73"/>
                    <a:pt x="48" y="73"/>
                  </a:cubicBezTo>
                  <a:cubicBezTo>
                    <a:pt x="48" y="73"/>
                    <a:pt x="48" y="72"/>
                    <a:pt x="49" y="72"/>
                  </a:cubicBezTo>
                  <a:cubicBezTo>
                    <a:pt x="51" y="72"/>
                    <a:pt x="53" y="74"/>
                    <a:pt x="53" y="77"/>
                  </a:cubicBezTo>
                  <a:cubicBezTo>
                    <a:pt x="54" y="79"/>
                    <a:pt x="52" y="82"/>
                    <a:pt x="49" y="82"/>
                  </a:cubicBezTo>
                  <a:close/>
                  <a:moveTo>
                    <a:pt x="62" y="91"/>
                  </a:moveTo>
                  <a:cubicBezTo>
                    <a:pt x="59" y="92"/>
                    <a:pt x="57" y="90"/>
                    <a:pt x="56" y="87"/>
                  </a:cubicBezTo>
                  <a:cubicBezTo>
                    <a:pt x="56" y="86"/>
                    <a:pt x="57" y="85"/>
                    <a:pt x="57" y="84"/>
                  </a:cubicBezTo>
                  <a:cubicBezTo>
                    <a:pt x="58" y="82"/>
                    <a:pt x="59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4" y="82"/>
                    <a:pt x="66" y="83"/>
                    <a:pt x="66" y="86"/>
                  </a:cubicBezTo>
                  <a:cubicBezTo>
                    <a:pt x="67" y="89"/>
                    <a:pt x="65" y="91"/>
                    <a:pt x="62" y="91"/>
                  </a:cubicBezTo>
                  <a:close/>
                  <a:moveTo>
                    <a:pt x="75" y="100"/>
                  </a:moveTo>
                  <a:cubicBezTo>
                    <a:pt x="72" y="101"/>
                    <a:pt x="70" y="99"/>
                    <a:pt x="69" y="96"/>
                  </a:cubicBezTo>
                  <a:cubicBezTo>
                    <a:pt x="69" y="95"/>
                    <a:pt x="69" y="94"/>
                    <a:pt x="70" y="93"/>
                  </a:cubicBezTo>
                  <a:cubicBezTo>
                    <a:pt x="71" y="92"/>
                    <a:pt x="72" y="91"/>
                    <a:pt x="73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6" y="91"/>
                    <a:pt x="79" y="92"/>
                    <a:pt x="79" y="95"/>
                  </a:cubicBezTo>
                  <a:cubicBezTo>
                    <a:pt x="79" y="98"/>
                    <a:pt x="77" y="100"/>
                    <a:pt x="75" y="100"/>
                  </a:cubicBezTo>
                  <a:close/>
                </a:path>
              </a:pathLst>
            </a:custGeom>
            <a:solidFill>
              <a:srgbClr val="6AE7FF"/>
            </a:solidFill>
            <a:ln w="12700">
              <a:noFill/>
              <a:bevel/>
            </a:ln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sp>
        <p:nvSpPr>
          <p:cNvPr id="50" name="文本框 7"/>
          <p:cNvSpPr txBox="1">
            <a:spLocks noChangeArrowheads="1"/>
          </p:cNvSpPr>
          <p:nvPr/>
        </p:nvSpPr>
        <p:spPr bwMode="auto">
          <a:xfrm>
            <a:off x="2592705" y="1327785"/>
            <a:ext cx="4778375" cy="514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项目</a:t>
            </a:r>
            <a:r>
              <a:rPr lang="x-none" altLang="zh-CN" sz="2400" b="1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负责人：</a:t>
            </a:r>
            <a:endParaRPr lang="x-none" altLang="zh-CN" sz="2400" b="1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</a:t>
            </a:r>
            <a:r>
              <a:rPr lang="zh-CN" altLang="en-US" sz="2400">
                <a:solidFill>
                  <a:srgbClr val="0ECCD2"/>
                </a:solidFill>
                <a:latin typeface="+mn-ea"/>
                <a:sym typeface="+mn-ea"/>
              </a:rPr>
              <a:t>国鸿麟</a:t>
            </a:r>
            <a:endParaRPr lang="zh-CN" altLang="en-US" sz="2400">
              <a:solidFill>
                <a:srgbClr val="0ECCD2"/>
              </a:solidFill>
              <a:latin typeface="+mn-ea"/>
              <a:sym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技术总监</a:t>
            </a:r>
            <a:r>
              <a:rPr lang="x-none" altLang="zh-CN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：</a:t>
            </a:r>
            <a:endParaRPr lang="x-none" altLang="zh-CN" sz="2400" b="1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zh-CN" altLang="en-US" sz="2400">
                <a:solidFill>
                  <a:srgbClr val="0ECCD2"/>
                </a:solidFill>
                <a:latin typeface="+mn-ea"/>
              </a:rPr>
              <a:t>曹  宇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工程师团队：</a:t>
            </a:r>
            <a:endParaRPr lang="zh-CN" altLang="en-US" sz="2400" b="1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zh-CN" altLang="en-US" sz="2400">
                <a:solidFill>
                  <a:srgbClr val="0ECCD2"/>
                </a:solidFill>
                <a:latin typeface="+mn-ea"/>
              </a:rPr>
              <a:t>韩晋彪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0ECCD2"/>
                </a:solidFill>
                <a:latin typeface="+mn-ea"/>
              </a:rPr>
              <a:t>  贾歆宇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0ECCD2"/>
                </a:solidFill>
                <a:latin typeface="+mn-ea"/>
              </a:rPr>
              <a:t>  边金猛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0ECCD2"/>
                </a:solidFill>
                <a:latin typeface="+mn-ea"/>
              </a:rPr>
              <a:t>  张雨楠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0ECCD2"/>
                </a:solidFill>
                <a:latin typeface="+mn-ea"/>
              </a:rPr>
              <a:t>  赵长江</a:t>
            </a:r>
            <a:endParaRPr lang="zh-CN" altLang="en-US" sz="2400">
              <a:solidFill>
                <a:srgbClr val="0ECCD2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6405" y="929005"/>
            <a:ext cx="367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目录 </a:t>
            </a:r>
            <a:r>
              <a:rPr lang="en-US" altLang="zh-CN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/ </a:t>
            </a:r>
            <a:r>
              <a:rPr lang="en-US" altLang="zh-CN" sz="2000">
                <a:solidFill>
                  <a:srgbClr val="6AE7FF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81125" y="2569210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01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378710" y="2665730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项目概述</a:t>
            </a:r>
            <a:endParaRPr lang="x-none"/>
          </a:p>
        </p:txBody>
      </p:sp>
      <p:sp>
        <p:nvSpPr>
          <p:cNvPr id="10" name="文本框 9"/>
          <p:cNvSpPr txBox="1"/>
          <p:nvPr/>
        </p:nvSpPr>
        <p:spPr>
          <a:xfrm>
            <a:off x="6513830" y="2569210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02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11415" y="2665730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6AE7FF"/>
                </a:solidFill>
                <a:latin typeface="微软雅黑" charset="-122"/>
                <a:ea typeface="微软雅黑" charset="-122"/>
                <a:sym typeface="+mn-ea"/>
              </a:rPr>
              <a:t>网络搭建</a:t>
            </a:r>
            <a:r>
              <a:rPr lang="x-none" altLang="zh-CN" sz="2000" b="1">
                <a:solidFill>
                  <a:srgbClr val="6AE7FF"/>
                </a:solidFill>
                <a:latin typeface="微软雅黑" charset="-122"/>
                <a:ea typeface="微软雅黑" charset="-122"/>
                <a:sym typeface="+mn-ea"/>
              </a:rPr>
              <a:t>技术点详解</a:t>
            </a:r>
            <a:endParaRPr lang="x-none" altLang="zh-CN" sz="2000" b="1">
              <a:solidFill>
                <a:srgbClr val="6AE7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1125" y="4347845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03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78710" y="4444365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  <a:r>
              <a:rPr lang="x-none" altLang="zh-CN" sz="2000" b="1">
                <a:solidFill>
                  <a:srgbClr val="6AE7FF"/>
                </a:solidFill>
                <a:latin typeface="微软雅黑" charset="-122"/>
                <a:ea typeface="微软雅黑" charset="-122"/>
                <a:sym typeface="+mn-ea"/>
              </a:rPr>
              <a:t>设备选购</a:t>
            </a:r>
            <a:endParaRPr lang="x-none" altLang="zh-CN" sz="2000" b="1">
              <a:solidFill>
                <a:srgbClr val="6AE7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3830" y="4347845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微软雅黑" charset="-122"/>
                <a:ea typeface="微软雅黑" charset="-122"/>
              </a:rPr>
              <a:t>04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7511415" y="4444365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000" b="1">
                <a:solidFill>
                  <a:srgbClr val="6AE7FF"/>
                </a:solidFill>
                <a:latin typeface="微软雅黑" charset="-122"/>
                <a:ea typeface="微软雅黑" charset="-122"/>
                <a:sym typeface="+mn-ea"/>
              </a:rPr>
              <a:t>总结</a:t>
            </a:r>
            <a:endParaRPr lang="x-none" altLang="zh-CN" sz="2000" b="1">
              <a:solidFill>
                <a:srgbClr val="6AE7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32" grpId="0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06290" y="2520000"/>
            <a:ext cx="37357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4000" b="1">
                <a:solidFill>
                  <a:srgbClr val="0ECCD2"/>
                </a:solidFill>
              </a:rPr>
              <a:t>项目概述</a:t>
            </a:r>
            <a:endParaRPr lang="x-none" sz="4000" b="1">
              <a:solidFill>
                <a:srgbClr val="0ECCD2"/>
              </a:solidFill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4620895" y="3197225"/>
            <a:ext cx="500126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Project Overview</a:t>
            </a:r>
            <a:endParaRPr sz="28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9" grpId="0"/>
      <p:bldP spid="359" grpId="1"/>
      <p:bldP spid="35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75360" y="481330"/>
            <a:ext cx="52355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教学办公网络整体概述 -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曹宇</a:t>
            </a:r>
            <a:r>
              <a:rPr lang="en-US" altLang="zh-CN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145155" y="1843405"/>
            <a:ext cx="7101205" cy="4506595"/>
            <a:chOff x="4797" y="2792"/>
            <a:chExt cx="11183" cy="7097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4012" y="9553"/>
              <a:ext cx="16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uFillTx/>
                </a:rPr>
                <a:t>教学服务器</a:t>
              </a:r>
              <a:endParaRPr lang="zh-CN" altLang="en-US" sz="1400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7" name="直接连接符 123"/>
            <p:cNvCxnSpPr>
              <a:cxnSpLocks noChangeShapeType="1"/>
            </p:cNvCxnSpPr>
            <p:nvPr/>
          </p:nvCxnSpPr>
          <p:spPr bwMode="auto">
            <a:xfrm flipV="1">
              <a:off x="10000" y="3241"/>
              <a:ext cx="0" cy="7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5179" y="9440"/>
              <a:ext cx="167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</a:rPr>
                <a:t>教室</a:t>
              </a:r>
              <a:endParaRPr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9590" y="9493"/>
              <a:ext cx="16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uFillTx/>
                </a:rPr>
                <a:t>办公室</a:t>
              </a:r>
              <a:endParaRPr lang="zh-CN" altLang="en-US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315" y="7528"/>
              <a:ext cx="4309" cy="173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2774" y="7690"/>
              <a:ext cx="3207" cy="16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67" name="Picture 1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2" y="4240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" y="5309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5" y="6846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" y="7179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" y="6450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" y="7976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直接连接符 123"/>
            <p:cNvCxnSpPr>
              <a:cxnSpLocks noChangeShapeType="1"/>
              <a:stCxn id="69" idx="2"/>
              <a:endCxn id="72" idx="0"/>
            </p:cNvCxnSpPr>
            <p:nvPr/>
          </p:nvCxnSpPr>
          <p:spPr bwMode="auto">
            <a:xfrm>
              <a:off x="12999" y="7243"/>
              <a:ext cx="2252" cy="73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5" y="8124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直接连接符 123"/>
            <p:cNvCxnSpPr>
              <a:cxnSpLocks noChangeShapeType="1"/>
              <a:stCxn id="69" idx="2"/>
              <a:endCxn id="74" idx="0"/>
            </p:cNvCxnSpPr>
            <p:nvPr/>
          </p:nvCxnSpPr>
          <p:spPr bwMode="auto">
            <a:xfrm>
              <a:off x="12999" y="7243"/>
              <a:ext cx="1445" cy="88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6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7" y="8311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7" name="直接连接符 123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>
              <a:off x="12999" y="7243"/>
              <a:ext cx="577" cy="106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123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>
              <a:off x="10409" y="5933"/>
              <a:ext cx="2590" cy="91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123"/>
            <p:cNvCxnSpPr>
              <a:cxnSpLocks noChangeShapeType="1"/>
              <a:stCxn id="67" idx="2"/>
              <a:endCxn id="68" idx="0"/>
            </p:cNvCxnSpPr>
            <p:nvPr/>
          </p:nvCxnSpPr>
          <p:spPr bwMode="auto">
            <a:xfrm flipH="1">
              <a:off x="10409" y="4861"/>
              <a:ext cx="31" cy="4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连接符 123"/>
            <p:cNvCxnSpPr>
              <a:cxnSpLocks noChangeShapeType="1"/>
              <a:stCxn id="67" idx="0"/>
              <a:endCxn id="82" idx="2"/>
            </p:cNvCxnSpPr>
            <p:nvPr/>
          </p:nvCxnSpPr>
          <p:spPr bwMode="auto">
            <a:xfrm flipV="1">
              <a:off x="10440" y="3505"/>
              <a:ext cx="0" cy="73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1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3" y="2792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 Box 16"/>
            <p:cNvSpPr txBox="1">
              <a:spLocks noChangeArrowheads="1"/>
            </p:cNvSpPr>
            <p:nvPr/>
          </p:nvSpPr>
          <p:spPr bwMode="auto">
            <a:xfrm>
              <a:off x="9504" y="2950"/>
              <a:ext cx="1872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1855" y="5127"/>
              <a:ext cx="1895" cy="1675"/>
              <a:chOff x="6245602" y="2731758"/>
              <a:chExt cx="1203131" cy="1063841"/>
            </a:xfrm>
          </p:grpSpPr>
          <p:pic>
            <p:nvPicPr>
              <p:cNvPr id="84" name="Picture 15" descr="web_serv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04" y="2731758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Box 40"/>
              <p:cNvSpPr txBox="1">
                <a:spLocks noChangeArrowheads="1"/>
              </p:cNvSpPr>
              <p:nvPr/>
            </p:nvSpPr>
            <p:spPr bwMode="auto">
              <a:xfrm>
                <a:off x="6245602" y="3262834"/>
                <a:ext cx="1203131" cy="5327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DNS</a:t>
                </a:r>
                <a:r>
                  <a:rPr kumimoji="0" lang="zh-CN" altLang="en-US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  <a:p>
                <a:pPr algn="ctr" eaLnBrk="0" hangingPunct="0"/>
                <a:r>
                  <a:rPr kumimoji="0" lang="en-US" altLang="zh-CN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PXE</a:t>
                </a:r>
                <a:r>
                  <a:rPr kumimoji="0" lang="zh-CN" altLang="en-US" sz="1400" dirty="0" smtClean="0">
                    <a:solidFill>
                      <a:schemeClr val="bg1"/>
                    </a:solidFill>
                    <a:uFillTx/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服务器</a:t>
                </a:r>
                <a:endParaRPr kumimoji="0" lang="zh-CN" altLang="en-US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6" name="直接连接符 123"/>
            <p:cNvCxnSpPr>
              <a:cxnSpLocks noChangeShapeType="1"/>
              <a:stCxn id="68" idx="3"/>
              <a:endCxn id="84" idx="1"/>
            </p:cNvCxnSpPr>
            <p:nvPr/>
          </p:nvCxnSpPr>
          <p:spPr bwMode="auto">
            <a:xfrm flipV="1">
              <a:off x="10904" y="5537"/>
              <a:ext cx="1488" cy="8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123"/>
            <p:cNvCxnSpPr>
              <a:cxnSpLocks noChangeShapeType="1"/>
              <a:stCxn id="102" idx="3"/>
              <a:endCxn id="71" idx="1"/>
            </p:cNvCxnSpPr>
            <p:nvPr/>
          </p:nvCxnSpPr>
          <p:spPr bwMode="auto">
            <a:xfrm>
              <a:off x="6378" y="6648"/>
              <a:ext cx="306" cy="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123"/>
            <p:cNvCxnSpPr>
              <a:cxnSpLocks noChangeShapeType="1"/>
              <a:stCxn id="71" idx="3"/>
              <a:endCxn id="68" idx="2"/>
            </p:cNvCxnSpPr>
            <p:nvPr/>
          </p:nvCxnSpPr>
          <p:spPr bwMode="auto">
            <a:xfrm flipV="1">
              <a:off x="7612" y="5933"/>
              <a:ext cx="2797" cy="71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123"/>
            <p:cNvCxnSpPr>
              <a:cxnSpLocks noChangeShapeType="1"/>
              <a:stCxn id="103" idx="3"/>
              <a:endCxn id="70" idx="1"/>
            </p:cNvCxnSpPr>
            <p:nvPr/>
          </p:nvCxnSpPr>
          <p:spPr bwMode="auto">
            <a:xfrm>
              <a:off x="5557" y="7377"/>
              <a:ext cx="1127" cy="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直接连接符 123"/>
            <p:cNvCxnSpPr>
              <a:cxnSpLocks noChangeShapeType="1"/>
              <a:stCxn id="91" idx="0"/>
              <a:endCxn id="68" idx="2"/>
            </p:cNvCxnSpPr>
            <p:nvPr/>
          </p:nvCxnSpPr>
          <p:spPr bwMode="auto">
            <a:xfrm flipV="1">
              <a:off x="10214" y="5933"/>
              <a:ext cx="195" cy="94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9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0" y="6879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" name="直接连接符 123"/>
            <p:cNvCxnSpPr>
              <a:cxnSpLocks noChangeShapeType="1"/>
              <a:stCxn id="104" idx="0"/>
              <a:endCxn id="91" idx="2"/>
            </p:cNvCxnSpPr>
            <p:nvPr/>
          </p:nvCxnSpPr>
          <p:spPr bwMode="auto">
            <a:xfrm flipV="1">
              <a:off x="8875" y="7276"/>
              <a:ext cx="1339" cy="909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直接连接符 123"/>
            <p:cNvCxnSpPr>
              <a:cxnSpLocks noChangeShapeType="1"/>
              <a:stCxn id="105" idx="0"/>
              <a:endCxn id="91" idx="2"/>
            </p:cNvCxnSpPr>
            <p:nvPr/>
          </p:nvCxnSpPr>
          <p:spPr bwMode="auto">
            <a:xfrm flipV="1">
              <a:off x="9884" y="7276"/>
              <a:ext cx="330" cy="95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直接连接符 123"/>
            <p:cNvCxnSpPr>
              <a:cxnSpLocks noChangeShapeType="1"/>
              <a:stCxn id="114" idx="1"/>
              <a:endCxn id="91" idx="2"/>
            </p:cNvCxnSpPr>
            <p:nvPr/>
          </p:nvCxnSpPr>
          <p:spPr bwMode="auto">
            <a:xfrm flipH="1" flipV="1">
              <a:off x="10214" y="7276"/>
              <a:ext cx="508" cy="34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直接连接符 123"/>
            <p:cNvCxnSpPr>
              <a:cxnSpLocks noChangeShapeType="1"/>
              <a:stCxn id="70" idx="3"/>
              <a:endCxn id="68" idx="2"/>
            </p:cNvCxnSpPr>
            <p:nvPr/>
          </p:nvCxnSpPr>
          <p:spPr bwMode="auto">
            <a:xfrm flipV="1">
              <a:off x="7612" y="5933"/>
              <a:ext cx="2797" cy="144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直接连接符 123"/>
            <p:cNvCxnSpPr>
              <a:cxnSpLocks noChangeShapeType="1"/>
              <a:stCxn id="107" idx="3"/>
              <a:endCxn id="68" idx="2"/>
            </p:cNvCxnSpPr>
            <p:nvPr/>
          </p:nvCxnSpPr>
          <p:spPr bwMode="auto">
            <a:xfrm flipV="1">
              <a:off x="7613" y="5933"/>
              <a:ext cx="2796" cy="218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直接连接符 123"/>
            <p:cNvCxnSpPr>
              <a:cxnSpLocks noChangeShapeType="1"/>
              <a:stCxn id="106" idx="3"/>
              <a:endCxn id="68" idx="2"/>
            </p:cNvCxnSpPr>
            <p:nvPr/>
          </p:nvCxnSpPr>
          <p:spPr bwMode="auto">
            <a:xfrm flipV="1">
              <a:off x="7613" y="5933"/>
              <a:ext cx="2796" cy="2917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6754" y="6077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SW1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9106" y="5314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MS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Text Box 40"/>
            <p:cNvSpPr txBox="1">
              <a:spLocks noChangeArrowheads="1"/>
            </p:cNvSpPr>
            <p:nvPr/>
          </p:nvSpPr>
          <p:spPr bwMode="auto">
            <a:xfrm>
              <a:off x="9106" y="4240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40"/>
            <p:cNvSpPr txBox="1">
              <a:spLocks noChangeArrowheads="1"/>
            </p:cNvSpPr>
            <p:nvPr/>
          </p:nvSpPr>
          <p:spPr bwMode="auto">
            <a:xfrm>
              <a:off x="6752" y="6789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SW2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" y="6311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" y="7040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" y="8185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4" y="8226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" y="8651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" y="7922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8" name="直接连接符 123"/>
            <p:cNvCxnSpPr>
              <a:cxnSpLocks noChangeShapeType="1"/>
              <a:stCxn id="112" idx="3"/>
              <a:endCxn id="107" idx="1"/>
            </p:cNvCxnSpPr>
            <p:nvPr/>
          </p:nvCxnSpPr>
          <p:spPr bwMode="auto">
            <a:xfrm>
              <a:off x="6379" y="8120"/>
              <a:ext cx="306" cy="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直接连接符 123"/>
            <p:cNvCxnSpPr>
              <a:cxnSpLocks noChangeShapeType="1"/>
              <a:stCxn id="113" idx="3"/>
              <a:endCxn id="106" idx="1"/>
            </p:cNvCxnSpPr>
            <p:nvPr/>
          </p:nvCxnSpPr>
          <p:spPr bwMode="auto">
            <a:xfrm>
              <a:off x="5558" y="8850"/>
              <a:ext cx="1127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 Box 40"/>
            <p:cNvSpPr txBox="1">
              <a:spLocks noChangeArrowheads="1"/>
            </p:cNvSpPr>
            <p:nvPr/>
          </p:nvSpPr>
          <p:spPr bwMode="auto">
            <a:xfrm>
              <a:off x="6755" y="7549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SW3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40"/>
            <p:cNvSpPr txBox="1">
              <a:spLocks noChangeArrowheads="1"/>
            </p:cNvSpPr>
            <p:nvPr/>
          </p:nvSpPr>
          <p:spPr bwMode="auto">
            <a:xfrm>
              <a:off x="6753" y="8261"/>
              <a:ext cx="907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uFillTx/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SW4</a:t>
              </a:r>
              <a:endParaRPr kumimoji="0" lang="en-US" altLang="zh-CN" sz="1400" dirty="0" smtClean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2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" y="7783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" y="8513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68" descr="Wireless Router, Added 04/20/200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" y="7284"/>
              <a:ext cx="75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" y="8401"/>
              <a:ext cx="822" cy="701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" y="8542"/>
              <a:ext cx="822" cy="701"/>
            </a:xfrm>
            <a:prstGeom prst="rect">
              <a:avLst/>
            </a:prstGeom>
          </p:spPr>
        </p:pic>
        <p:grpSp>
          <p:nvGrpSpPr>
            <p:cNvPr id="117" name="组合 116"/>
            <p:cNvGrpSpPr/>
            <p:nvPr/>
          </p:nvGrpSpPr>
          <p:grpSpPr>
            <a:xfrm>
              <a:off x="10670" y="7469"/>
              <a:ext cx="1030" cy="972"/>
              <a:chOff x="4524181" y="4226515"/>
              <a:chExt cx="851600" cy="840799"/>
            </a:xfrm>
          </p:grpSpPr>
          <p:sp>
            <p:nvSpPr>
              <p:cNvPr id="118" name="弧形 117"/>
              <p:cNvSpPr/>
              <p:nvPr/>
            </p:nvSpPr>
            <p:spPr>
              <a:xfrm rot="7075147">
                <a:off x="4720837" y="4415359"/>
                <a:ext cx="480566" cy="46311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7075147">
                <a:off x="4529581" y="4221115"/>
                <a:ext cx="840799" cy="851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7075147">
                <a:off x="4849657" y="4526490"/>
                <a:ext cx="195459" cy="17795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uFillTx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08830" y="2520315"/>
            <a:ext cx="51555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4000" b="1">
                <a:solidFill>
                  <a:srgbClr val="0ECCD2"/>
                </a:solidFill>
                <a:sym typeface="+mn-ea"/>
              </a:rPr>
              <a:t>网络搭建技术点详解</a:t>
            </a:r>
            <a:endParaRPr lang="x-none" sz="2400">
              <a:solidFill>
                <a:srgbClr val="0ECCD2"/>
              </a:solidFill>
              <a:sym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4594225" y="3213100"/>
            <a:ext cx="5724525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Detailed </a:t>
            </a:r>
            <a:r>
              <a:rPr lang="x-none"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N</a:t>
            </a: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etwork </a:t>
            </a:r>
            <a:r>
              <a:rPr lang="x-none"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C</a:t>
            </a: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onstruction </a:t>
            </a:r>
            <a:r>
              <a:rPr lang="x-none"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T</a:t>
            </a:r>
            <a:r>
              <a:rPr sz="2800" dirty="0">
                <a:solidFill>
                  <a:srgbClr val="10FBFE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echnology</a:t>
            </a:r>
            <a:endParaRPr sz="2800" dirty="0">
              <a:solidFill>
                <a:srgbClr val="10FBFE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3235" y="1981200"/>
            <a:ext cx="8894445" cy="1397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8000" b="1" cap="all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80604020202020204" charset="0"/>
              </a:rPr>
              <a:t>vlan 是什么？</a:t>
            </a:r>
            <a:endParaRPr lang="x-none" altLang="en-US" sz="8000" b="1" cap="all" dirty="0">
              <a:solidFill>
                <a:schemeClr val="bg1"/>
              </a:solidFill>
              <a:latin typeface="微软雅黑" charset="-122"/>
              <a:ea typeface="微软雅黑" charset="-122"/>
              <a:sym typeface="Arial" panose="02080604020202020204" charset="0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3919855" y="3996690"/>
            <a:ext cx="5151120" cy="1730375"/>
          </a:xfrm>
          <a:ln w="12700" cmpd="sng">
            <a:solidFill>
              <a:schemeClr val="bg1"/>
            </a:solidFill>
            <a:prstDash val="sysDot"/>
          </a:ln>
        </p:spPr>
        <p:txBody>
          <a:bodyPr wrap="square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lnSpc>
                <a:spcPct val="130000"/>
              </a:lnSpc>
              <a:buNone/>
            </a:pPr>
            <a:r>
              <a:rPr lang="x-none" altLang="zh-CN" sz="1400">
                <a:solidFill>
                  <a:srgbClr val="0ECCD2"/>
                </a:solidFill>
                <a:latin typeface="微软雅黑" charset="-122"/>
                <a:ea typeface="微软雅黑" charset="-122"/>
                <a:sym typeface="+mn-ea"/>
              </a:rPr>
              <a:t>        </a:t>
            </a:r>
            <a:r>
              <a:rPr lang="zh-CN" altLang="en-US" sz="1600">
                <a:solidFill>
                  <a:srgbClr val="0ECCD2"/>
                </a:solidFill>
                <a:latin typeface="微软雅黑" charset="-122"/>
                <a:ea typeface="微软雅黑" charset="-122"/>
                <a:sym typeface="+mn-ea"/>
              </a:rPr>
              <a:t>在计算机网络中，一个二层网络可以被划分为多个不同的广播域，一个广播域对应了一个特定的用户组，默认情况下这些不同的广播域是相互隔离的。不同的广播域之间想要通信，要通过一个或多个路由器。这样的一个广播域就称为VLAN</a:t>
            </a:r>
            <a:endParaRPr lang="zh-CN" altLang="en-US" sz="1600">
              <a:solidFill>
                <a:srgbClr val="0ECCD2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9135110" y="2827020"/>
            <a:ext cx="1428115" cy="2029460"/>
          </a:xfrm>
          <a:prstGeom prst="curvedLeftArrow">
            <a:avLst/>
          </a:prstGeom>
          <a:solidFill>
            <a:srgbClr val="0ECC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6" grpId="0"/>
      <p:bldP spid="8" grpId="0" uiExpand="1" build="p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charset="-122"/>
                  <a:ea typeface="微软雅黑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94410" y="492125"/>
            <a:ext cx="5235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b="1" dirty="0">
                <a:solidFill>
                  <a:srgbClr val="10FBFE"/>
                </a:solidFill>
                <a:latin typeface="微软雅黑" charset="-122"/>
                <a:ea typeface="微软雅黑" charset="-122"/>
                <a:sym typeface="+mn-ea"/>
              </a:rPr>
              <a:t>Vlan及网络构建 -</a:t>
            </a:r>
            <a:r>
              <a:rPr lang="en-US" altLang="zh-CN" sz="32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 </a:t>
            </a:r>
            <a:r>
              <a:rPr lang="x-none" altLang="en-US" sz="2800" b="1" dirty="0">
                <a:solidFill>
                  <a:srgbClr val="10FBFE"/>
                </a:solidFill>
                <a:latin typeface="微软雅黑" charset="-122"/>
                <a:ea typeface="微软雅黑" charset="-122"/>
              </a:rPr>
              <a:t>韩晋彪</a:t>
            </a:r>
            <a:endParaRPr lang="x-none" altLang="en-US" sz="2800" b="1" dirty="0">
              <a:solidFill>
                <a:srgbClr val="10FBFE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00000"/>
          </a:blip>
          <a:stretch>
            <a:fillRect/>
          </a:stretch>
        </p:blipFill>
        <p:spPr>
          <a:xfrm>
            <a:off x="2098040" y="1508760"/>
            <a:ext cx="7442835" cy="49682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Kingsoft Office WPP</Application>
  <PresentationFormat>宽屏</PresentationFormat>
  <Paragraphs>308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root</cp:lastModifiedBy>
  <cp:revision>125</cp:revision>
  <dcterms:created xsi:type="dcterms:W3CDTF">2018-10-19T00:10:47Z</dcterms:created>
  <dcterms:modified xsi:type="dcterms:W3CDTF">2018-10-19T00:10:47Z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