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handoutMasterIdLst>
    <p:handoutMasterId r:id="rId5"/>
  </p:handoutMasterIdLst>
  <p:sldIdLst>
    <p:sldId id="795" r:id="rId2"/>
    <p:sldId id="79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648D0C-C13B-41E5-9D61-E0C2C1F62644}">
          <p14:sldIdLst>
            <p14:sldId id="795"/>
            <p14:sldId id="79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2F"/>
    <a:srgbClr val="1EE15C"/>
    <a:srgbClr val="DD4722"/>
    <a:srgbClr val="231F20"/>
    <a:srgbClr val="0070C0"/>
    <a:srgbClr val="5CAA55"/>
    <a:srgbClr val="B4DD93"/>
    <a:srgbClr val="46B964"/>
    <a:srgbClr val="CF5830"/>
    <a:srgbClr val="F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500" autoAdjust="0"/>
    <p:restoredTop sz="97232" autoAdjust="0"/>
  </p:normalViewPr>
  <p:slideViewPr>
    <p:cSldViewPr>
      <p:cViewPr>
        <p:scale>
          <a:sx n="80" d="100"/>
          <a:sy n="80" d="100"/>
        </p:scale>
        <p:origin x="-900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9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9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sp>
        <p:nvSpPr>
          <p:cNvPr id="13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339373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image" Target="../media/image9.png"/><Relationship Id="rId4" Type="http://schemas.openxmlformats.org/officeDocument/2006/relationships/image" Target="../media/image3.w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wmf"/><Relationship Id="rId7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2.gif"/><Relationship Id="rId5" Type="http://schemas.openxmlformats.org/officeDocument/2006/relationships/image" Target="../media/image5.wmf"/><Relationship Id="rId10" Type="http://schemas.openxmlformats.org/officeDocument/2006/relationships/image" Target="../media/image11.emf"/><Relationship Id="rId4" Type="http://schemas.openxmlformats.org/officeDocument/2006/relationships/image" Target="../media/image4.wmf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52016" y="1340768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企业网络升级</a:t>
            </a:r>
            <a:endParaRPr lang="zh-CN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3490339" y="1772816"/>
            <a:ext cx="1639611" cy="564475"/>
            <a:chOff x="4642619" y="1914878"/>
            <a:chExt cx="1639611" cy="564475"/>
          </a:xfrm>
        </p:grpSpPr>
        <p:pic>
          <p:nvPicPr>
            <p:cNvPr id="7" name="Picture 15"/>
            <p:cNvPicPr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619" y="1914878"/>
              <a:ext cx="1639611" cy="56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4907436" y="2019046"/>
              <a:ext cx="11184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Internet</a:t>
              </a:r>
            </a:p>
          </p:txBody>
        </p:sp>
      </p:grp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035" y="2769339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2626243" y="2812555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91" y="2769339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5434555" y="2812555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R2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3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976" y="3408313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432" y="3408313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2626243" y="3452425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5434555" y="3452425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MS2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7" name="Picture 4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96" y="43920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1336890" y="4644002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9" name="Picture 4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675" y="43920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2914275" y="4644002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SW2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1" name="Picture 4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31" y="43920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40"/>
          <p:cNvSpPr txBox="1">
            <a:spLocks noChangeArrowheads="1"/>
          </p:cNvSpPr>
          <p:nvPr/>
        </p:nvSpPr>
        <p:spPr bwMode="auto">
          <a:xfrm>
            <a:off x="4642467" y="4644002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SW3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3" name="Picture 4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459" y="43920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7831824" y="5641503"/>
            <a:ext cx="12031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DNS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5" name="Picture 19" descr="email_serv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759" y="5470467"/>
            <a:ext cx="520127" cy="5201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40"/>
          <p:cNvSpPr txBox="1">
            <a:spLocks noChangeArrowheads="1"/>
          </p:cNvSpPr>
          <p:nvPr/>
        </p:nvSpPr>
        <p:spPr bwMode="auto">
          <a:xfrm>
            <a:off x="6885452" y="6001543"/>
            <a:ext cx="10967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邮件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7" name="Picture 25" descr="search_serv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326" y="5110427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5" descr="web_serve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02" y="5758499"/>
            <a:ext cx="520127" cy="5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5904100" y="6289575"/>
            <a:ext cx="12031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err="1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bbs</a:t>
            </a:r>
            <a:r>
              <a:rPr kumimoji="0"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服务器</a:t>
            </a:r>
            <a:endParaRPr kumimoji="0" lang="zh-CN" altLang="en-US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30" name="直接连接符 123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3790595" y="2966443"/>
            <a:ext cx="1088837" cy="63987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123"/>
          <p:cNvCxnSpPr>
            <a:cxnSpLocks noChangeShapeType="1"/>
            <a:stCxn id="13" idx="3"/>
            <a:endCxn id="14" idx="1"/>
          </p:cNvCxnSpPr>
          <p:nvPr/>
        </p:nvCxnSpPr>
        <p:spPr bwMode="auto">
          <a:xfrm>
            <a:off x="3769654" y="3606313"/>
            <a:ext cx="110977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123"/>
          <p:cNvCxnSpPr>
            <a:cxnSpLocks noChangeShapeType="1"/>
            <a:stCxn id="13" idx="3"/>
            <a:endCxn id="11" idx="1"/>
          </p:cNvCxnSpPr>
          <p:nvPr/>
        </p:nvCxnSpPr>
        <p:spPr bwMode="auto">
          <a:xfrm flipV="1">
            <a:off x="3769654" y="2966443"/>
            <a:ext cx="1088837" cy="63987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123"/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3455315" y="3163547"/>
            <a:ext cx="0" cy="24476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接连接符 123"/>
          <p:cNvCxnSpPr>
            <a:cxnSpLocks noChangeShapeType="1"/>
            <a:stCxn id="11" idx="2"/>
            <a:endCxn id="14" idx="0"/>
          </p:cNvCxnSpPr>
          <p:nvPr/>
        </p:nvCxnSpPr>
        <p:spPr bwMode="auto">
          <a:xfrm>
            <a:off x="5193771" y="3163547"/>
            <a:ext cx="0" cy="24476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肘形连接符 34"/>
          <p:cNvCxnSpPr>
            <a:stCxn id="9" idx="0"/>
            <a:endCxn id="7" idx="2"/>
          </p:cNvCxnSpPr>
          <p:nvPr/>
        </p:nvCxnSpPr>
        <p:spPr>
          <a:xfrm rot="5400000" flipH="1" flipV="1">
            <a:off x="3666706" y="2125900"/>
            <a:ext cx="432048" cy="8548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1" idx="0"/>
            <a:endCxn id="7" idx="2"/>
          </p:cNvCxnSpPr>
          <p:nvPr/>
        </p:nvCxnSpPr>
        <p:spPr>
          <a:xfrm rot="16200000" flipV="1">
            <a:off x="4535934" y="2111502"/>
            <a:ext cx="432048" cy="8836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23"/>
          <p:cNvCxnSpPr>
            <a:cxnSpLocks noChangeShapeType="1"/>
            <a:stCxn id="17" idx="0"/>
            <a:endCxn id="13" idx="2"/>
          </p:cNvCxnSpPr>
          <p:nvPr/>
        </p:nvCxnSpPr>
        <p:spPr bwMode="auto">
          <a:xfrm flipV="1">
            <a:off x="1837836" y="3804313"/>
            <a:ext cx="1617479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23"/>
          <p:cNvCxnSpPr>
            <a:cxnSpLocks noChangeShapeType="1"/>
            <a:stCxn id="17" idx="0"/>
            <a:endCxn id="14" idx="2"/>
          </p:cNvCxnSpPr>
          <p:nvPr/>
        </p:nvCxnSpPr>
        <p:spPr bwMode="auto">
          <a:xfrm flipV="1">
            <a:off x="1837836" y="3804313"/>
            <a:ext cx="3355935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23"/>
          <p:cNvCxnSpPr>
            <a:cxnSpLocks noChangeShapeType="1"/>
            <a:stCxn id="19" idx="0"/>
            <a:endCxn id="13" idx="2"/>
          </p:cNvCxnSpPr>
          <p:nvPr/>
        </p:nvCxnSpPr>
        <p:spPr bwMode="auto">
          <a:xfrm flipV="1">
            <a:off x="3455315" y="380431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23"/>
          <p:cNvCxnSpPr>
            <a:cxnSpLocks noChangeShapeType="1"/>
            <a:stCxn id="19" idx="0"/>
            <a:endCxn id="14" idx="2"/>
          </p:cNvCxnSpPr>
          <p:nvPr/>
        </p:nvCxnSpPr>
        <p:spPr bwMode="auto">
          <a:xfrm flipV="1">
            <a:off x="3455315" y="3804313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123"/>
          <p:cNvCxnSpPr>
            <a:cxnSpLocks noChangeShapeType="1"/>
            <a:stCxn id="21" idx="0"/>
            <a:endCxn id="13" idx="2"/>
          </p:cNvCxnSpPr>
          <p:nvPr/>
        </p:nvCxnSpPr>
        <p:spPr bwMode="auto">
          <a:xfrm flipH="1" flipV="1">
            <a:off x="3455315" y="3804313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123"/>
          <p:cNvCxnSpPr>
            <a:cxnSpLocks noChangeShapeType="1"/>
            <a:stCxn id="21" idx="0"/>
            <a:endCxn id="14" idx="2"/>
          </p:cNvCxnSpPr>
          <p:nvPr/>
        </p:nvCxnSpPr>
        <p:spPr bwMode="auto">
          <a:xfrm flipV="1">
            <a:off x="5193771" y="380431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连接符 123"/>
          <p:cNvCxnSpPr>
            <a:cxnSpLocks noChangeShapeType="1"/>
            <a:stCxn id="23" idx="0"/>
            <a:endCxn id="13" idx="2"/>
          </p:cNvCxnSpPr>
          <p:nvPr/>
        </p:nvCxnSpPr>
        <p:spPr bwMode="auto">
          <a:xfrm flipH="1" flipV="1">
            <a:off x="3455315" y="3804313"/>
            <a:ext cx="3340784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接连接符 123"/>
          <p:cNvCxnSpPr>
            <a:cxnSpLocks noChangeShapeType="1"/>
            <a:stCxn id="23" idx="0"/>
            <a:endCxn id="14" idx="2"/>
          </p:cNvCxnSpPr>
          <p:nvPr/>
        </p:nvCxnSpPr>
        <p:spPr bwMode="auto">
          <a:xfrm flipH="1" flipV="1">
            <a:off x="5193771" y="3804313"/>
            <a:ext cx="1602328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接连接符 123"/>
          <p:cNvCxnSpPr>
            <a:cxnSpLocks noChangeShapeType="1"/>
            <a:stCxn id="23" idx="2"/>
            <a:endCxn id="28" idx="0"/>
          </p:cNvCxnSpPr>
          <p:nvPr/>
        </p:nvCxnSpPr>
        <p:spPr bwMode="auto">
          <a:xfrm flipH="1">
            <a:off x="6505666" y="4644002"/>
            <a:ext cx="290433" cy="111449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接连接符 123"/>
          <p:cNvCxnSpPr>
            <a:cxnSpLocks noChangeShapeType="1"/>
            <a:stCxn id="23" idx="2"/>
            <a:endCxn id="25" idx="0"/>
          </p:cNvCxnSpPr>
          <p:nvPr/>
        </p:nvCxnSpPr>
        <p:spPr bwMode="auto">
          <a:xfrm>
            <a:off x="6796099" y="4644002"/>
            <a:ext cx="637724" cy="82646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接连接符 123"/>
          <p:cNvCxnSpPr>
            <a:cxnSpLocks noChangeShapeType="1"/>
            <a:stCxn id="23" idx="2"/>
            <a:endCxn id="27" idx="0"/>
          </p:cNvCxnSpPr>
          <p:nvPr/>
        </p:nvCxnSpPr>
        <p:spPr bwMode="auto">
          <a:xfrm>
            <a:off x="6796099" y="4644002"/>
            <a:ext cx="1637291" cy="466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8" name="组合 47"/>
          <p:cNvGrpSpPr/>
          <p:nvPr/>
        </p:nvGrpSpPr>
        <p:grpSpPr>
          <a:xfrm>
            <a:off x="814546" y="5097800"/>
            <a:ext cx="2046580" cy="817126"/>
            <a:chOff x="496426" y="3631575"/>
            <a:chExt cx="2275374" cy="908475"/>
          </a:xfrm>
        </p:grpSpPr>
        <p:sp>
          <p:nvSpPr>
            <p:cNvPr id="49" name="椭圆 48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5" name="直接连接符 123"/>
          <p:cNvCxnSpPr>
            <a:cxnSpLocks noChangeShapeType="1"/>
            <a:stCxn id="17" idx="2"/>
            <a:endCxn id="49" idx="0"/>
          </p:cNvCxnSpPr>
          <p:nvPr/>
        </p:nvCxnSpPr>
        <p:spPr bwMode="auto">
          <a:xfrm>
            <a:off x="1837836" y="4644002"/>
            <a:ext cx="0" cy="45379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6" name="组合 55"/>
          <p:cNvGrpSpPr/>
          <p:nvPr/>
        </p:nvGrpSpPr>
        <p:grpSpPr>
          <a:xfrm>
            <a:off x="2429285" y="5770910"/>
            <a:ext cx="2046580" cy="817126"/>
            <a:chOff x="496426" y="3631575"/>
            <a:chExt cx="2275374" cy="908475"/>
          </a:xfrm>
        </p:grpSpPr>
        <p:sp>
          <p:nvSpPr>
            <p:cNvPr id="57" name="椭圆 56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9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3" name="直接连接符 123"/>
          <p:cNvCxnSpPr>
            <a:cxnSpLocks noChangeShapeType="1"/>
            <a:stCxn id="19" idx="2"/>
            <a:endCxn id="57" idx="0"/>
          </p:cNvCxnSpPr>
          <p:nvPr/>
        </p:nvCxnSpPr>
        <p:spPr bwMode="auto">
          <a:xfrm flipH="1">
            <a:off x="3452575" y="4644002"/>
            <a:ext cx="2740" cy="112690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4" name="组合 63"/>
          <p:cNvGrpSpPr/>
          <p:nvPr/>
        </p:nvGrpSpPr>
        <p:grpSpPr>
          <a:xfrm>
            <a:off x="4168340" y="5097800"/>
            <a:ext cx="2046580" cy="817126"/>
            <a:chOff x="496426" y="3631575"/>
            <a:chExt cx="2275374" cy="908475"/>
          </a:xfrm>
        </p:grpSpPr>
        <p:sp>
          <p:nvSpPr>
            <p:cNvPr id="65" name="椭圆 64"/>
            <p:cNvSpPr/>
            <p:nvPr/>
          </p:nvSpPr>
          <p:spPr>
            <a:xfrm>
              <a:off x="496426" y="3631575"/>
              <a:ext cx="2275374" cy="656827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1043781" y="4300521"/>
              <a:ext cx="1180664" cy="23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服务器集群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7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16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825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567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84" descr="black_serv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83" y="3661659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1" name="直接连接符 123"/>
          <p:cNvCxnSpPr>
            <a:cxnSpLocks noChangeShapeType="1"/>
            <a:stCxn id="21" idx="2"/>
            <a:endCxn id="65" idx="0"/>
          </p:cNvCxnSpPr>
          <p:nvPr/>
        </p:nvCxnSpPr>
        <p:spPr bwMode="auto">
          <a:xfrm flipH="1">
            <a:off x="5191630" y="4644002"/>
            <a:ext cx="2141" cy="45379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40"/>
          <p:cNvSpPr txBox="1">
            <a:spLocks noChangeArrowheads="1"/>
          </p:cNvSpPr>
          <p:nvPr/>
        </p:nvSpPr>
        <p:spPr bwMode="auto">
          <a:xfrm>
            <a:off x="7111124" y="4330750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SW4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73" name="直接连接符 123"/>
          <p:cNvCxnSpPr>
            <a:cxnSpLocks noChangeShapeType="1"/>
          </p:cNvCxnSpPr>
          <p:nvPr/>
        </p:nvCxnSpPr>
        <p:spPr bwMode="auto">
          <a:xfrm flipV="1">
            <a:off x="1817503" y="3777383"/>
            <a:ext cx="1617479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直接连接符 123"/>
          <p:cNvCxnSpPr>
            <a:cxnSpLocks noChangeShapeType="1"/>
          </p:cNvCxnSpPr>
          <p:nvPr/>
        </p:nvCxnSpPr>
        <p:spPr bwMode="auto">
          <a:xfrm flipV="1">
            <a:off x="1862876" y="3849391"/>
            <a:ext cx="3355935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接连接符 123"/>
          <p:cNvCxnSpPr>
            <a:cxnSpLocks noChangeShapeType="1"/>
          </p:cNvCxnSpPr>
          <p:nvPr/>
        </p:nvCxnSpPr>
        <p:spPr bwMode="auto">
          <a:xfrm flipV="1">
            <a:off x="3421984" y="3781058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直接连接符 123"/>
          <p:cNvCxnSpPr>
            <a:cxnSpLocks noChangeShapeType="1"/>
          </p:cNvCxnSpPr>
          <p:nvPr/>
        </p:nvCxnSpPr>
        <p:spPr bwMode="auto">
          <a:xfrm flipV="1">
            <a:off x="3421984" y="380431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直接连接符 123"/>
          <p:cNvCxnSpPr>
            <a:cxnSpLocks noChangeShapeType="1"/>
          </p:cNvCxnSpPr>
          <p:nvPr/>
        </p:nvCxnSpPr>
        <p:spPr bwMode="auto">
          <a:xfrm flipH="1" flipV="1">
            <a:off x="3443501" y="3760202"/>
            <a:ext cx="1738456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直接连接符 123"/>
          <p:cNvCxnSpPr>
            <a:cxnSpLocks noChangeShapeType="1"/>
          </p:cNvCxnSpPr>
          <p:nvPr/>
        </p:nvCxnSpPr>
        <p:spPr bwMode="auto">
          <a:xfrm flipV="1">
            <a:off x="5232192" y="3804313"/>
            <a:ext cx="0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直接连接符 123"/>
          <p:cNvCxnSpPr>
            <a:cxnSpLocks noChangeShapeType="1"/>
          </p:cNvCxnSpPr>
          <p:nvPr/>
        </p:nvCxnSpPr>
        <p:spPr bwMode="auto">
          <a:xfrm flipH="1" flipV="1">
            <a:off x="3410845" y="3760201"/>
            <a:ext cx="3340784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直接连接符 123"/>
          <p:cNvCxnSpPr>
            <a:cxnSpLocks noChangeShapeType="1"/>
          </p:cNvCxnSpPr>
          <p:nvPr/>
        </p:nvCxnSpPr>
        <p:spPr bwMode="auto">
          <a:xfrm flipH="1" flipV="1">
            <a:off x="5181957" y="3743029"/>
            <a:ext cx="1602328" cy="5877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直接连接符 123"/>
          <p:cNvCxnSpPr>
            <a:cxnSpLocks noChangeShapeType="1"/>
          </p:cNvCxnSpPr>
          <p:nvPr/>
        </p:nvCxnSpPr>
        <p:spPr bwMode="auto">
          <a:xfrm>
            <a:off x="3778371" y="3645024"/>
            <a:ext cx="110977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接连接符 123"/>
          <p:cNvCxnSpPr>
            <a:cxnSpLocks noChangeShapeType="1"/>
          </p:cNvCxnSpPr>
          <p:nvPr/>
        </p:nvCxnSpPr>
        <p:spPr bwMode="auto">
          <a:xfrm>
            <a:off x="3769654" y="3690582"/>
            <a:ext cx="110977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直接连接符 123"/>
          <p:cNvCxnSpPr>
            <a:cxnSpLocks noChangeShapeType="1"/>
          </p:cNvCxnSpPr>
          <p:nvPr/>
        </p:nvCxnSpPr>
        <p:spPr bwMode="auto">
          <a:xfrm>
            <a:off x="3681500" y="3729293"/>
            <a:ext cx="1206649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235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椭圆 257"/>
          <p:cNvSpPr/>
          <p:nvPr/>
        </p:nvSpPr>
        <p:spPr>
          <a:xfrm>
            <a:off x="3148914" y="4991864"/>
            <a:ext cx="2736304" cy="11014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037195" y="5009254"/>
            <a:ext cx="2036658" cy="104716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52016" y="1340768"/>
            <a:ext cx="7608416" cy="535531"/>
          </a:xfrm>
        </p:spPr>
        <p:txBody>
          <a:bodyPr/>
          <a:lstStyle/>
          <a:p>
            <a:r>
              <a:rPr lang="zh-CN" altLang="en-US" dirty="0" smtClean="0"/>
              <a:t>教学办公</a:t>
            </a:r>
            <a:r>
              <a:rPr lang="zh-CN" altLang="zh-CN" dirty="0" smtClean="0"/>
              <a:t>网络</a:t>
            </a:r>
            <a:endParaRPr lang="zh-CN" altLang="zh-CN" dirty="0"/>
          </a:p>
        </p:txBody>
      </p:sp>
      <p:pic>
        <p:nvPicPr>
          <p:cNvPr id="130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12" y="2818768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932" y="3440875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18" y="447384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79" y="4684988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79" y="422187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84" descr="black_serv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387" y="5191187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直接连接符 123"/>
          <p:cNvCxnSpPr>
            <a:cxnSpLocks noChangeShapeType="1"/>
            <a:stCxn id="132" idx="2"/>
            <a:endCxn id="135" idx="0"/>
          </p:cNvCxnSpPr>
          <p:nvPr/>
        </p:nvCxnSpPr>
        <p:spPr bwMode="auto">
          <a:xfrm>
            <a:off x="6179858" y="4725812"/>
            <a:ext cx="1429443" cy="4653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" name="Picture 84" descr="black_serv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40" y="528518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" name="直接连接符 123"/>
          <p:cNvCxnSpPr>
            <a:cxnSpLocks noChangeShapeType="1"/>
            <a:stCxn id="132" idx="2"/>
            <a:endCxn id="143" idx="0"/>
          </p:cNvCxnSpPr>
          <p:nvPr/>
        </p:nvCxnSpPr>
        <p:spPr bwMode="auto">
          <a:xfrm>
            <a:off x="6179858" y="4725812"/>
            <a:ext cx="917296" cy="55937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5" name="Picture 84" descr="black_serv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14" y="540409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直接连接符 123"/>
          <p:cNvCxnSpPr>
            <a:cxnSpLocks noChangeShapeType="1"/>
            <a:stCxn id="132" idx="2"/>
            <a:endCxn id="145" idx="0"/>
          </p:cNvCxnSpPr>
          <p:nvPr/>
        </p:nvCxnSpPr>
        <p:spPr bwMode="auto">
          <a:xfrm>
            <a:off x="6179858" y="4725812"/>
            <a:ext cx="365970" cy="67828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Text Box 8"/>
          <p:cNvSpPr txBox="1">
            <a:spLocks noChangeArrowheads="1"/>
          </p:cNvSpPr>
          <p:nvPr/>
        </p:nvSpPr>
        <p:spPr bwMode="auto">
          <a:xfrm>
            <a:off x="6566181" y="6161382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/>
              <a:t>教学服务器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5" name="直接连接符 123"/>
          <p:cNvCxnSpPr>
            <a:cxnSpLocks noChangeShapeType="1"/>
            <a:stCxn id="131" idx="2"/>
            <a:endCxn id="132" idx="0"/>
          </p:cNvCxnSpPr>
          <p:nvPr/>
        </p:nvCxnSpPr>
        <p:spPr bwMode="auto">
          <a:xfrm>
            <a:off x="4549271" y="3836875"/>
            <a:ext cx="1630587" cy="63696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直接连接符 123"/>
          <p:cNvCxnSpPr>
            <a:cxnSpLocks noChangeShapeType="1"/>
            <a:stCxn id="130" idx="2"/>
            <a:endCxn id="131" idx="0"/>
          </p:cNvCxnSpPr>
          <p:nvPr/>
        </p:nvCxnSpPr>
        <p:spPr bwMode="auto">
          <a:xfrm flipH="1">
            <a:off x="4549271" y="3212976"/>
            <a:ext cx="5521" cy="22789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直接连接符 123"/>
          <p:cNvCxnSpPr>
            <a:cxnSpLocks noChangeShapeType="1"/>
            <a:stCxn id="130" idx="0"/>
            <a:endCxn id="8" idx="2"/>
          </p:cNvCxnSpPr>
          <p:nvPr/>
        </p:nvCxnSpPr>
        <p:spPr bwMode="auto">
          <a:xfrm flipV="1">
            <a:off x="4554792" y="2337891"/>
            <a:ext cx="1" cy="4808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15"/>
          <p:cNvPicPr>
            <a:picLocks noChangeArrowheads="1"/>
          </p:cNvPicPr>
          <p:nvPr/>
        </p:nvPicPr>
        <p:blipFill>
          <a:blip r:embed="rId7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99580"/>
            <a:ext cx="1281150" cy="56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960488" y="1999337"/>
            <a:ext cx="11886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Internet</a:t>
            </a:r>
          </a:p>
        </p:txBody>
      </p:sp>
      <p:grpSp>
        <p:nvGrpSpPr>
          <p:cNvPr id="189" name="组合 188"/>
          <p:cNvGrpSpPr/>
          <p:nvPr/>
        </p:nvGrpSpPr>
        <p:grpSpPr>
          <a:xfrm>
            <a:off x="5453170" y="3382235"/>
            <a:ext cx="1203131" cy="1054296"/>
            <a:chOff x="6245602" y="2731758"/>
            <a:chExt cx="1203131" cy="1054296"/>
          </a:xfrm>
        </p:grpSpPr>
        <p:pic>
          <p:nvPicPr>
            <p:cNvPr id="187" name="Picture 15" descr="web_serv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104" y="2731758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Text Box 40"/>
            <p:cNvSpPr txBox="1">
              <a:spLocks noChangeArrowheads="1"/>
            </p:cNvSpPr>
            <p:nvPr/>
          </p:nvSpPr>
          <p:spPr bwMode="auto">
            <a:xfrm>
              <a:off x="6245602" y="3262834"/>
              <a:ext cx="120313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DNS</a:t>
              </a:r>
              <a:r>
                <a:rPr kumimoji="0" lang="zh-CN" altLang="en-US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服务器</a:t>
              </a:r>
              <a:endPara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algn="ctr" eaLnBrk="0" hangingPunct="0"/>
              <a:r>
                <a:rPr kumimoji="0" lang="en-US" altLang="zh-CN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PXE</a:t>
              </a:r>
              <a:r>
                <a:rPr kumimoji="0" lang="zh-CN" altLang="en-US" sz="14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服务器</a:t>
              </a:r>
              <a:endParaRPr kumimoji="0" lang="zh-CN" altLang="en-US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cxnSp>
        <p:nvCxnSpPr>
          <p:cNvPr id="190" name="直接连接符 123"/>
          <p:cNvCxnSpPr>
            <a:cxnSpLocks noChangeShapeType="1"/>
            <a:stCxn id="131" idx="3"/>
            <a:endCxn id="187" idx="1"/>
          </p:cNvCxnSpPr>
          <p:nvPr/>
        </p:nvCxnSpPr>
        <p:spPr bwMode="auto">
          <a:xfrm>
            <a:off x="4863610" y="3638875"/>
            <a:ext cx="931062" cy="342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直接连接符 123"/>
          <p:cNvCxnSpPr>
            <a:cxnSpLocks noChangeShapeType="1"/>
            <a:stCxn id="53" idx="3"/>
            <a:endCxn id="134" idx="1"/>
          </p:cNvCxnSpPr>
          <p:nvPr/>
        </p:nvCxnSpPr>
        <p:spPr bwMode="auto">
          <a:xfrm>
            <a:off x="1975533" y="4347860"/>
            <a:ext cx="194446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" name="直接连接符 123"/>
          <p:cNvCxnSpPr>
            <a:cxnSpLocks noChangeShapeType="1"/>
            <a:stCxn id="134" idx="3"/>
            <a:endCxn id="131" idx="2"/>
          </p:cNvCxnSpPr>
          <p:nvPr/>
        </p:nvCxnSpPr>
        <p:spPr bwMode="auto">
          <a:xfrm flipV="1">
            <a:off x="2759259" y="3836875"/>
            <a:ext cx="1790012" cy="51098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直接连接符 123"/>
          <p:cNvCxnSpPr>
            <a:cxnSpLocks noChangeShapeType="1"/>
            <a:stCxn id="57" idx="3"/>
            <a:endCxn id="133" idx="1"/>
          </p:cNvCxnSpPr>
          <p:nvPr/>
        </p:nvCxnSpPr>
        <p:spPr bwMode="auto">
          <a:xfrm>
            <a:off x="1454403" y="4810972"/>
            <a:ext cx="715576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Text Box 8"/>
          <p:cNvSpPr txBox="1">
            <a:spLocks noChangeArrowheads="1"/>
          </p:cNvSpPr>
          <p:nvPr/>
        </p:nvSpPr>
        <p:spPr bwMode="auto">
          <a:xfrm>
            <a:off x="1478951" y="6161382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教室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1" name="直接连接符 123"/>
          <p:cNvCxnSpPr>
            <a:cxnSpLocks noChangeShapeType="1"/>
            <a:stCxn id="264" idx="0"/>
            <a:endCxn id="131" idx="2"/>
          </p:cNvCxnSpPr>
          <p:nvPr/>
        </p:nvCxnSpPr>
        <p:spPr bwMode="auto">
          <a:xfrm flipV="1">
            <a:off x="4411533" y="3836875"/>
            <a:ext cx="137738" cy="65780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64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893" y="449468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9" name="直接连接符 123"/>
          <p:cNvCxnSpPr>
            <a:cxnSpLocks noChangeShapeType="1"/>
            <a:stCxn id="60" idx="0"/>
            <a:endCxn id="264" idx="2"/>
          </p:cNvCxnSpPr>
          <p:nvPr/>
        </p:nvCxnSpPr>
        <p:spPr bwMode="auto">
          <a:xfrm flipV="1">
            <a:off x="3561385" y="4746649"/>
            <a:ext cx="850148" cy="57698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直接连接符 123"/>
          <p:cNvCxnSpPr>
            <a:cxnSpLocks noChangeShapeType="1"/>
            <a:stCxn id="61" idx="0"/>
            <a:endCxn id="264" idx="2"/>
          </p:cNvCxnSpPr>
          <p:nvPr/>
        </p:nvCxnSpPr>
        <p:spPr bwMode="auto">
          <a:xfrm flipV="1">
            <a:off x="4201890" y="4746649"/>
            <a:ext cx="209643" cy="60339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" name="直接连接符 123"/>
          <p:cNvCxnSpPr>
            <a:cxnSpLocks noChangeShapeType="1"/>
            <a:stCxn id="102" idx="1"/>
            <a:endCxn id="264" idx="2"/>
          </p:cNvCxnSpPr>
          <p:nvPr/>
        </p:nvCxnSpPr>
        <p:spPr bwMode="auto">
          <a:xfrm flipH="1" flipV="1">
            <a:off x="4411533" y="4746649"/>
            <a:ext cx="322364" cy="2180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0" name="直接连接符 123"/>
          <p:cNvCxnSpPr>
            <a:cxnSpLocks noChangeShapeType="1"/>
            <a:stCxn id="133" idx="3"/>
            <a:endCxn id="131" idx="2"/>
          </p:cNvCxnSpPr>
          <p:nvPr/>
        </p:nvCxnSpPr>
        <p:spPr bwMode="auto">
          <a:xfrm flipV="1">
            <a:off x="2759259" y="3836875"/>
            <a:ext cx="1790012" cy="97409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3" name="直接连接符 123"/>
          <p:cNvCxnSpPr>
            <a:cxnSpLocks noChangeShapeType="1"/>
            <a:stCxn id="90" idx="3"/>
            <a:endCxn id="131" idx="2"/>
          </p:cNvCxnSpPr>
          <p:nvPr/>
        </p:nvCxnSpPr>
        <p:spPr bwMode="auto">
          <a:xfrm flipV="1">
            <a:off x="2759805" y="3836875"/>
            <a:ext cx="1789466" cy="144594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直接连接符 123"/>
          <p:cNvCxnSpPr>
            <a:cxnSpLocks noChangeShapeType="1"/>
            <a:stCxn id="89" idx="3"/>
            <a:endCxn id="131" idx="2"/>
          </p:cNvCxnSpPr>
          <p:nvPr/>
        </p:nvCxnSpPr>
        <p:spPr bwMode="auto">
          <a:xfrm flipV="1">
            <a:off x="2759805" y="3836875"/>
            <a:ext cx="1789466" cy="190906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1" name="Text Box 8"/>
          <p:cNvSpPr txBox="1">
            <a:spLocks noChangeArrowheads="1"/>
          </p:cNvSpPr>
          <p:nvPr/>
        </p:nvSpPr>
        <p:spPr bwMode="auto">
          <a:xfrm>
            <a:off x="4138045" y="6165884"/>
            <a:ext cx="1061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/>
              <a:t>办公室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3" name="Text Box 40"/>
          <p:cNvSpPr txBox="1">
            <a:spLocks noChangeArrowheads="1"/>
          </p:cNvSpPr>
          <p:nvPr/>
        </p:nvSpPr>
        <p:spPr bwMode="auto">
          <a:xfrm>
            <a:off x="2214427" y="3985319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SW1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4" name="Text Box 40"/>
          <p:cNvSpPr txBox="1">
            <a:spLocks noChangeArrowheads="1"/>
          </p:cNvSpPr>
          <p:nvPr/>
        </p:nvSpPr>
        <p:spPr bwMode="auto">
          <a:xfrm>
            <a:off x="3707904" y="3501008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MS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5" name="Text Box 40"/>
          <p:cNvSpPr txBox="1">
            <a:spLocks noChangeArrowheads="1"/>
          </p:cNvSpPr>
          <p:nvPr/>
        </p:nvSpPr>
        <p:spPr bwMode="auto">
          <a:xfrm>
            <a:off x="3707904" y="2818768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6" name="Text Box 40"/>
          <p:cNvSpPr txBox="1">
            <a:spLocks noChangeArrowheads="1"/>
          </p:cNvSpPr>
          <p:nvPr/>
        </p:nvSpPr>
        <p:spPr bwMode="auto">
          <a:xfrm>
            <a:off x="2212810" y="4437112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SW2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53" name="Picture 16" descr="PC Blue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30" y="413389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6" descr="PC Blue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97002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6" descr="PC Blue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983" y="532363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6" descr="PC Blue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488" y="535004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25" y="561995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25" y="5156839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直接连接符 123"/>
          <p:cNvCxnSpPr>
            <a:cxnSpLocks noChangeShapeType="1"/>
            <a:stCxn id="95" idx="3"/>
            <a:endCxn id="90" idx="1"/>
          </p:cNvCxnSpPr>
          <p:nvPr/>
        </p:nvCxnSpPr>
        <p:spPr bwMode="auto">
          <a:xfrm>
            <a:off x="1976079" y="5282823"/>
            <a:ext cx="194446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接连接符 123"/>
          <p:cNvCxnSpPr>
            <a:cxnSpLocks noChangeShapeType="1"/>
            <a:stCxn id="96" idx="3"/>
            <a:endCxn id="89" idx="1"/>
          </p:cNvCxnSpPr>
          <p:nvPr/>
        </p:nvCxnSpPr>
        <p:spPr bwMode="auto">
          <a:xfrm>
            <a:off x="1454949" y="5745935"/>
            <a:ext cx="715576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Text Box 40"/>
          <p:cNvSpPr txBox="1">
            <a:spLocks noChangeArrowheads="1"/>
          </p:cNvSpPr>
          <p:nvPr/>
        </p:nvSpPr>
        <p:spPr bwMode="auto">
          <a:xfrm>
            <a:off x="2214973" y="4920282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SW3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4" name="Text Box 40"/>
          <p:cNvSpPr txBox="1">
            <a:spLocks noChangeArrowheads="1"/>
          </p:cNvSpPr>
          <p:nvPr/>
        </p:nvSpPr>
        <p:spPr bwMode="auto">
          <a:xfrm>
            <a:off x="2213356" y="5372075"/>
            <a:ext cx="5760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SW4</a:t>
            </a:r>
            <a:endParaRPr kumimoji="0" lang="en-US" altLang="zh-CN" sz="1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95" name="Picture 16" descr="PC Blue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76" y="5068853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6" descr="PC Blue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46" y="553196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8" descr="Wireless Router, Added 04/20/200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897" y="4751841"/>
            <a:ext cx="477414" cy="42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96" y="5460981"/>
            <a:ext cx="522000" cy="444835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061" y="5550339"/>
            <a:ext cx="522000" cy="444835"/>
          </a:xfrm>
          <a:prstGeom prst="rect">
            <a:avLst/>
          </a:prstGeom>
        </p:spPr>
      </p:pic>
      <p:grpSp>
        <p:nvGrpSpPr>
          <p:cNvPr id="243" name="组合 242"/>
          <p:cNvGrpSpPr/>
          <p:nvPr/>
        </p:nvGrpSpPr>
        <p:grpSpPr>
          <a:xfrm>
            <a:off x="4700936" y="4869059"/>
            <a:ext cx="654047" cy="616930"/>
            <a:chOff x="4524181" y="4226515"/>
            <a:chExt cx="851600" cy="840799"/>
          </a:xfrm>
        </p:grpSpPr>
        <p:sp>
          <p:nvSpPr>
            <p:cNvPr id="240" name="弧形 239"/>
            <p:cNvSpPr/>
            <p:nvPr/>
          </p:nvSpPr>
          <p:spPr>
            <a:xfrm rot="7075147">
              <a:off x="4720837" y="4415359"/>
              <a:ext cx="480566" cy="46311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弧形 240"/>
            <p:cNvSpPr/>
            <p:nvPr/>
          </p:nvSpPr>
          <p:spPr>
            <a:xfrm rot="7075147">
              <a:off x="4529581" y="4221115"/>
              <a:ext cx="840799" cy="851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弧形 110"/>
            <p:cNvSpPr/>
            <p:nvPr/>
          </p:nvSpPr>
          <p:spPr>
            <a:xfrm rot="7075147">
              <a:off x="4849657" y="4526490"/>
              <a:ext cx="195459" cy="17795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6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12445</TotalTime>
  <Words>52</Words>
  <Application>Microsoft Office PowerPoint</Application>
  <PresentationFormat>全屏显示(4:3)</PresentationFormat>
  <Paragraphs>35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项目拓扑</vt:lpstr>
      <vt:lpstr>项目拓扑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JAVA面向对象01</dc:title>
  <dc:creator>amw</dc:creator>
  <cp:lastModifiedBy>fc</cp:lastModifiedBy>
  <cp:revision>2305</cp:revision>
  <cp:lastPrinted>2014-02-25T07:33:26Z</cp:lastPrinted>
  <dcterms:modified xsi:type="dcterms:W3CDTF">2018-05-07T14:05:04Z</dcterms:modified>
</cp:coreProperties>
</file>