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CBA-6325-4D95-9B29-3F76F155AC7F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6DF-D1B3-4721-886D-8AA6E6CD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CBA-6325-4D95-9B29-3F76F155AC7F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6DF-D1B3-4721-886D-8AA6E6CD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CBA-6325-4D95-9B29-3F76F155AC7F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6DF-D1B3-4721-886D-8AA6E6CD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CBA-6325-4D95-9B29-3F76F155AC7F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6DF-D1B3-4721-886D-8AA6E6CD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CBA-6325-4D95-9B29-3F76F155AC7F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6DF-D1B3-4721-886D-8AA6E6CD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CBA-6325-4D95-9B29-3F76F155AC7F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6DF-D1B3-4721-886D-8AA6E6CD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CBA-6325-4D95-9B29-3F76F155AC7F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6DF-D1B3-4721-886D-8AA6E6CD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CBA-6325-4D95-9B29-3F76F155AC7F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6DF-D1B3-4721-886D-8AA6E6CD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CBA-6325-4D95-9B29-3F76F155AC7F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6DF-D1B3-4721-886D-8AA6E6CD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CBA-6325-4D95-9B29-3F76F155AC7F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6DF-D1B3-4721-886D-8AA6E6CD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9CBA-6325-4D95-9B29-3F76F155AC7F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B6DF-D1B3-4721-886D-8AA6E6CD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9CBA-6325-4D95-9B29-3F76F155AC7F}" type="datetimeFigureOut">
              <a:rPr lang="zh-CN" altLang="en-US" smtClean="0"/>
              <a:t>2013/11/22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B6DF-D1B3-4721-886D-8AA6E6CD63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13906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1</cp:revision>
  <dcterms:created xsi:type="dcterms:W3CDTF">2013-11-21T17:28:31Z</dcterms:created>
  <dcterms:modified xsi:type="dcterms:W3CDTF">2013-11-21T17:29:44Z</dcterms:modified>
</cp:coreProperties>
</file>