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9" r:id="rId2"/>
    <p:sldId id="301" r:id="rId3"/>
    <p:sldId id="260" r:id="rId4"/>
    <p:sldId id="310" r:id="rId5"/>
    <p:sldId id="311" r:id="rId6"/>
    <p:sldId id="312" r:id="rId7"/>
    <p:sldId id="313" r:id="rId8"/>
    <p:sldId id="314" r:id="rId9"/>
    <p:sldId id="315" r:id="rId10"/>
    <p:sldId id="307" r:id="rId11"/>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pos="3841">
          <p15:clr>
            <a:srgbClr val="A4A3A4"/>
          </p15:clr>
        </p15:guide>
        <p15:guide id="3" orient="horz" pos="42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196"/>
    <a:srgbClr val="F4B414"/>
    <a:srgbClr val="BCBCBC"/>
    <a:srgbClr val="576270"/>
    <a:srgbClr val="014AE0"/>
    <a:srgbClr val="FA6766"/>
    <a:srgbClr val="525252"/>
    <a:srgbClr val="FFFFFF"/>
    <a:srgbClr val="1587FD"/>
    <a:srgbClr val="202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8" autoAdjust="0"/>
    <p:restoredTop sz="96314" autoAdjust="0"/>
  </p:normalViewPr>
  <p:slideViewPr>
    <p:cSldViewPr showGuides="1">
      <p:cViewPr varScale="1">
        <p:scale>
          <a:sx n="90" d="100"/>
          <a:sy n="90" d="100"/>
        </p:scale>
        <p:origin x="300" y="60"/>
      </p:cViewPr>
      <p:guideLst>
        <p:guide orient="horz" pos="1888"/>
        <p:guide pos="3841"/>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t>‹#›</a:t>
            </a:fld>
            <a:endParaRPr lang="zh-CN" altLang="en-US"/>
          </a:p>
        </p:txBody>
      </p:sp>
    </p:spTree>
    <p:extLst>
      <p:ext uri="{BB962C8B-B14F-4D97-AF65-F5344CB8AC3E}">
        <p14:creationId xmlns:p14="http://schemas.microsoft.com/office/powerpoint/2010/main" val="135922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extLst>
      <p:ext uri="{BB962C8B-B14F-4D97-AF65-F5344CB8AC3E}">
        <p14:creationId xmlns:p14="http://schemas.microsoft.com/office/powerpoint/2010/main" val="892935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10</a:t>
            </a:fld>
            <a:endParaRPr lang="zh-CN" altLang="en-US"/>
          </a:p>
        </p:txBody>
      </p:sp>
    </p:spTree>
    <p:extLst>
      <p:ext uri="{BB962C8B-B14F-4D97-AF65-F5344CB8AC3E}">
        <p14:creationId xmlns:p14="http://schemas.microsoft.com/office/powerpoint/2010/main" val="121560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36994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a:t>
            </a:fld>
            <a:endParaRPr lang="zh-CN" altLang="en-US"/>
          </a:p>
        </p:txBody>
      </p:sp>
    </p:spTree>
    <p:extLst>
      <p:ext uri="{BB962C8B-B14F-4D97-AF65-F5344CB8AC3E}">
        <p14:creationId xmlns:p14="http://schemas.microsoft.com/office/powerpoint/2010/main" val="283324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5</a:t>
            </a:fld>
            <a:endParaRPr lang="zh-CN" altLang="en-US"/>
          </a:p>
        </p:txBody>
      </p:sp>
    </p:spTree>
    <p:extLst>
      <p:ext uri="{BB962C8B-B14F-4D97-AF65-F5344CB8AC3E}">
        <p14:creationId xmlns:p14="http://schemas.microsoft.com/office/powerpoint/2010/main" val="37851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extLst>
      <p:ext uri="{BB962C8B-B14F-4D97-AF65-F5344CB8AC3E}">
        <p14:creationId xmlns:p14="http://schemas.microsoft.com/office/powerpoint/2010/main" val="965413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27587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8</a:t>
            </a:fld>
            <a:endParaRPr lang="zh-CN" altLang="en-US"/>
          </a:p>
        </p:txBody>
      </p:sp>
    </p:spTree>
    <p:extLst>
      <p:ext uri="{BB962C8B-B14F-4D97-AF65-F5344CB8AC3E}">
        <p14:creationId xmlns:p14="http://schemas.microsoft.com/office/powerpoint/2010/main" val="2276262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9</a:t>
            </a:fld>
            <a:endParaRPr lang="zh-CN" altLang="en-US"/>
          </a:p>
        </p:txBody>
      </p:sp>
    </p:spTree>
    <p:extLst>
      <p:ext uri="{BB962C8B-B14F-4D97-AF65-F5344CB8AC3E}">
        <p14:creationId xmlns:p14="http://schemas.microsoft.com/office/powerpoint/2010/main" val="359837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t>2023/1/11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t>‹#›</a:t>
            </a:fld>
            <a:endParaRPr lang="zh-CN" altLang="en-US"/>
          </a:p>
        </p:txBody>
      </p:sp>
      <p:sp>
        <p:nvSpPr>
          <p:cNvPr id="5" name="矩形 4">
            <a:extLst>
              <a:ext uri="{FF2B5EF4-FFF2-40B4-BE49-F238E27FC236}">
                <a16:creationId xmlns:a16="http://schemas.microsoft.com/office/drawing/2014/main" id="{F7357ABD-F9F4-4EBF-978C-8A50AF4086AC}"/>
              </a:ext>
            </a:extLst>
          </p:cNvPr>
          <p:cNvSpPr/>
          <p:nvPr userDrawn="1"/>
        </p:nvSpPr>
        <p:spPr>
          <a:xfrm>
            <a:off x="696987" y="781893"/>
            <a:ext cx="11233246" cy="5888289"/>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78F23A5-0940-4CFE-8A1C-39E37FA69F63}"/>
              </a:ext>
            </a:extLst>
          </p:cNvPr>
          <p:cNvSpPr/>
          <p:nvPr userDrawn="1"/>
        </p:nvSpPr>
        <p:spPr>
          <a:xfrm>
            <a:off x="624979" y="701291"/>
            <a:ext cx="11233246" cy="589606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ryptic-brochure_17749">
            <a:extLst>
              <a:ext uri="{FF2B5EF4-FFF2-40B4-BE49-F238E27FC236}">
                <a16:creationId xmlns:a16="http://schemas.microsoft.com/office/drawing/2014/main" id="{1D1F45A7-5057-4E76-B2E6-5B1A639A3A38}"/>
              </a:ext>
            </a:extLst>
          </p:cNvPr>
          <p:cNvSpPr/>
          <p:nvPr userDrawn="1"/>
        </p:nvSpPr>
        <p:spPr>
          <a:xfrm>
            <a:off x="408955" y="101504"/>
            <a:ext cx="1091539" cy="59978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gs>
              <a:gs pos="80000">
                <a:srgbClr val="91A3C5"/>
              </a:gs>
              <a:gs pos="0">
                <a:srgbClr val="406196"/>
              </a:gs>
              <a:gs pos="100000">
                <a:srgbClr val="40619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8" name="矩形 7">
            <a:extLst>
              <a:ext uri="{FF2B5EF4-FFF2-40B4-BE49-F238E27FC236}">
                <a16:creationId xmlns:a16="http://schemas.microsoft.com/office/drawing/2014/main" id="{226351AD-9758-47FA-9A53-76F2019F0A9C}"/>
              </a:ext>
            </a:extLst>
          </p:cNvPr>
          <p:cNvSpPr/>
          <p:nvPr userDrawn="1"/>
        </p:nvSpPr>
        <p:spPr>
          <a:xfrm>
            <a:off x="624979" y="6561352"/>
            <a:ext cx="11232000" cy="36000"/>
          </a:xfrm>
          <a:prstGeom prst="rect">
            <a:avLst/>
          </a:prstGeom>
          <a:solidFill>
            <a:srgbClr val="406196"/>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23393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t>2023/1/11</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967040571"/>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0" name="矩形 169">
            <a:extLst>
              <a:ext uri="{FF2B5EF4-FFF2-40B4-BE49-F238E27FC236}">
                <a16:creationId xmlns:a16="http://schemas.microsoft.com/office/drawing/2014/main" id="{22EE4F5F-0FC8-4C24-990B-6565BA8258C9}"/>
              </a:ext>
            </a:extLst>
          </p:cNvPr>
          <p:cNvSpPr/>
          <p:nvPr/>
        </p:nvSpPr>
        <p:spPr>
          <a:xfrm>
            <a:off x="696987" y="621510"/>
            <a:ext cx="11233246" cy="6048672"/>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A2D506EF-26EA-4A39-ABC1-A0508BE13C72}"/>
              </a:ext>
            </a:extLst>
          </p:cNvPr>
          <p:cNvSpPr/>
          <p:nvPr/>
        </p:nvSpPr>
        <p:spPr>
          <a:xfrm>
            <a:off x="628840" y="549953"/>
            <a:ext cx="11233246" cy="604867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tryptic-brochure_17749">
            <a:extLst>
              <a:ext uri="{FF2B5EF4-FFF2-40B4-BE49-F238E27FC236}">
                <a16:creationId xmlns:a16="http://schemas.microsoft.com/office/drawing/2014/main" id="{E5C5F223-8864-4AF5-AD33-59ACA50AF19A}"/>
              </a:ext>
            </a:extLst>
          </p:cNvPr>
          <p:cNvSpPr/>
          <p:nvPr/>
        </p:nvSpPr>
        <p:spPr>
          <a:xfrm>
            <a:off x="1411261" y="851574"/>
            <a:ext cx="9518552" cy="523031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alpha val="7000"/>
                </a:srgbClr>
              </a:gs>
              <a:gs pos="80000">
                <a:srgbClr val="91A3C5">
                  <a:alpha val="7000"/>
                </a:srgbClr>
              </a:gs>
              <a:gs pos="0">
                <a:srgbClr val="406196">
                  <a:alpha val="18000"/>
                </a:srgbClr>
              </a:gs>
              <a:gs pos="100000">
                <a:srgbClr val="406196">
                  <a:alpha val="2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11" name="矩形 10">
            <a:extLst>
              <a:ext uri="{FF2B5EF4-FFF2-40B4-BE49-F238E27FC236}">
                <a16:creationId xmlns:a16="http://schemas.microsoft.com/office/drawing/2014/main" id="{D2741730-6D10-4F3F-95A8-F45B973231BB}"/>
              </a:ext>
            </a:extLst>
          </p:cNvPr>
          <p:cNvSpPr/>
          <p:nvPr/>
        </p:nvSpPr>
        <p:spPr>
          <a:xfrm>
            <a:off x="480965" y="404664"/>
            <a:ext cx="11233246" cy="6048672"/>
          </a:xfrm>
          <a:prstGeom prst="rect">
            <a:avLst/>
          </a:prstGeom>
          <a:noFill/>
          <a:ln w="63500" cap="flat" cmpd="sng" algn="ctr">
            <a:solidFill>
              <a:srgbClr val="4061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7"/>
          <p:cNvSpPr>
            <a:spLocks noChangeArrowheads="1"/>
          </p:cNvSpPr>
          <p:nvPr/>
        </p:nvSpPr>
        <p:spPr bwMode="auto">
          <a:xfrm>
            <a:off x="2102085" y="2685580"/>
            <a:ext cx="81369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a:solidFill>
                  <a:srgbClr val="202A36"/>
                </a:solidFill>
                <a:effectLst>
                  <a:reflection blurRad="6350" stA="15000" endPos="38000" dist="12700" dir="5400000" sy="-100000" algn="bl" rotWithShape="0"/>
                </a:effectLst>
                <a:latin typeface="优设标题黑" panose="00000500000000000000" pitchFamily="2" charset="-122"/>
                <a:ea typeface="优设标题黑" panose="00000500000000000000" pitchFamily="2" charset="-122"/>
                <a:cs typeface="+mn-ea"/>
                <a:sym typeface="+mn-lt"/>
              </a:rPr>
              <a:t>分布式爬虫</a:t>
            </a:r>
            <a:r>
              <a:rPr lang="zh-CN" altLang="en-US" sz="6600" dirty="0">
                <a:solidFill>
                  <a:srgbClr val="202A36"/>
                </a:solidFill>
                <a:effectLst>
                  <a:reflection blurRad="6350" stA="15000" endPos="38000" dist="12700" dir="5400000" sy="-100000" algn="bl" rotWithShape="0"/>
                </a:effectLst>
                <a:latin typeface="优设标题黑" panose="00000500000000000000" pitchFamily="2" charset="-122"/>
                <a:ea typeface="优设标题黑" panose="00000500000000000000" pitchFamily="2" charset="-122"/>
                <a:cs typeface="+mn-ea"/>
                <a:sym typeface="+mn-lt"/>
              </a:rPr>
              <a:t>设计</a:t>
            </a:r>
          </a:p>
        </p:txBody>
      </p:sp>
      <p:sp>
        <p:nvSpPr>
          <p:cNvPr id="205" name="文本框 138">
            <a:extLst>
              <a:ext uri="{FF2B5EF4-FFF2-40B4-BE49-F238E27FC236}">
                <a16:creationId xmlns:a16="http://schemas.microsoft.com/office/drawing/2014/main" id="{7CAFDA61-0C55-48A3-8D3D-C544C6541C84}"/>
              </a:ext>
            </a:extLst>
          </p:cNvPr>
          <p:cNvSpPr txBox="1"/>
          <p:nvPr/>
        </p:nvSpPr>
        <p:spPr>
          <a:xfrm>
            <a:off x="2057958" y="4985566"/>
            <a:ext cx="1441420" cy="923777"/>
          </a:xfrm>
          <a:prstGeom prst="rect">
            <a:avLst/>
          </a:prstGeom>
          <a:noFill/>
        </p:spPr>
        <p:txBody>
          <a:bodyPr wrap="none" rtlCol="0">
            <a:spAutoFit/>
          </a:bodyPr>
          <a:lstStyle/>
          <a:p>
            <a:r>
              <a:rPr lang="zh-CN" altLang="en-US" sz="1400" b="1" dirty="0">
                <a:solidFill>
                  <a:schemeClr val="bg1"/>
                </a:solidFill>
                <a:cs typeface="+mn-ea"/>
                <a:sym typeface="+mn-lt"/>
              </a:rPr>
              <a:t>答辩人：韩敬康</a:t>
            </a:r>
            <a:endParaRPr lang="en-US" altLang="zh-CN" sz="1400" b="1" dirty="0">
              <a:solidFill>
                <a:schemeClr val="bg1"/>
              </a:solidFill>
              <a:cs typeface="+mn-ea"/>
              <a:sym typeface="+mn-lt"/>
            </a:endParaRPr>
          </a:p>
        </p:txBody>
      </p:sp>
      <p:sp>
        <p:nvSpPr>
          <p:cNvPr id="134" name="TextBox 7"/>
          <p:cNvSpPr>
            <a:spLocks noChangeArrowheads="1"/>
          </p:cNvSpPr>
          <p:nvPr/>
        </p:nvSpPr>
        <p:spPr bwMode="auto">
          <a:xfrm>
            <a:off x="3294731" y="3989426"/>
            <a:ext cx="56057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600" b="1" dirty="0">
                <a:solidFill>
                  <a:srgbClr val="202A36"/>
                </a:solidFill>
                <a:cs typeface="+mn-ea"/>
                <a:sym typeface="+mn-lt"/>
              </a:rPr>
              <a:t>本科生毕业设计开题答辩</a:t>
            </a:r>
          </a:p>
        </p:txBody>
      </p:sp>
      <p:grpSp>
        <p:nvGrpSpPr>
          <p:cNvPr id="38" name="组合 37">
            <a:extLst>
              <a:ext uri="{FF2B5EF4-FFF2-40B4-BE49-F238E27FC236}">
                <a16:creationId xmlns:a16="http://schemas.microsoft.com/office/drawing/2014/main" id="{6E130BCE-5248-4371-9E94-945BCD2F791A}"/>
              </a:ext>
            </a:extLst>
          </p:cNvPr>
          <p:cNvGrpSpPr/>
          <p:nvPr/>
        </p:nvGrpSpPr>
        <p:grpSpPr>
          <a:xfrm>
            <a:off x="1808431" y="4047311"/>
            <a:ext cx="2004702" cy="133640"/>
            <a:chOff x="2029135" y="4055495"/>
            <a:chExt cx="2004702" cy="133640"/>
          </a:xfrm>
        </p:grpSpPr>
        <p:sp>
          <p:nvSpPr>
            <p:cNvPr id="18" name="矩形: 圆角 17">
              <a:extLst>
                <a:ext uri="{FF2B5EF4-FFF2-40B4-BE49-F238E27FC236}">
                  <a16:creationId xmlns:a16="http://schemas.microsoft.com/office/drawing/2014/main" id="{E877A9DF-7C84-48D5-9072-EAC7E690DB58}"/>
                </a:ext>
              </a:extLst>
            </p:cNvPr>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a:extLst>
                <a:ext uri="{FF2B5EF4-FFF2-40B4-BE49-F238E27FC236}">
                  <a16:creationId xmlns:a16="http://schemas.microsoft.com/office/drawing/2014/main" id="{C97F792D-D103-4FFB-96AA-5611A4AA1680}"/>
                </a:ext>
              </a:extLst>
            </p:cNvPr>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a:extLst>
              <a:ext uri="{FF2B5EF4-FFF2-40B4-BE49-F238E27FC236}">
                <a16:creationId xmlns:a16="http://schemas.microsoft.com/office/drawing/2014/main" id="{B3C6D227-E549-4312-B663-916C4D9811C6}"/>
              </a:ext>
            </a:extLst>
          </p:cNvPr>
          <p:cNvGrpSpPr/>
          <p:nvPr/>
        </p:nvGrpSpPr>
        <p:grpSpPr>
          <a:xfrm rot="10800000">
            <a:off x="8356865" y="4047311"/>
            <a:ext cx="2004702" cy="133640"/>
            <a:chOff x="2029135" y="4055495"/>
            <a:chExt cx="2004702" cy="133640"/>
          </a:xfrm>
        </p:grpSpPr>
        <p:sp>
          <p:nvSpPr>
            <p:cNvPr id="280" name="矩形: 圆角 279">
              <a:extLst>
                <a:ext uri="{FF2B5EF4-FFF2-40B4-BE49-F238E27FC236}">
                  <a16:creationId xmlns:a16="http://schemas.microsoft.com/office/drawing/2014/main" id="{AA351B85-7B53-4C88-B6FA-C23EAAF85AD6}"/>
                </a:ext>
              </a:extLst>
            </p:cNvPr>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B5DC8F40-0736-4E39-903D-7BD4FD55ACE1}"/>
                </a:ext>
              </a:extLst>
            </p:cNvPr>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11FACEED-DD8C-4DFD-AD27-6983CDCAB991}"/>
              </a:ext>
            </a:extLst>
          </p:cNvPr>
          <p:cNvGrpSpPr/>
          <p:nvPr/>
        </p:nvGrpSpPr>
        <p:grpSpPr>
          <a:xfrm>
            <a:off x="676013" y="769519"/>
            <a:ext cx="1539914" cy="1254954"/>
            <a:chOff x="725717" y="911124"/>
            <a:chExt cx="1539914" cy="1254954"/>
          </a:xfrm>
        </p:grpSpPr>
        <p:grpSp>
          <p:nvGrpSpPr>
            <p:cNvPr id="4" name="组合 3">
              <a:extLst>
                <a:ext uri="{FF2B5EF4-FFF2-40B4-BE49-F238E27FC236}">
                  <a16:creationId xmlns:a16="http://schemas.microsoft.com/office/drawing/2014/main" id="{B4FAA3B0-CAA1-4459-8C4C-D6CD58C10738}"/>
                </a:ext>
              </a:extLst>
            </p:cNvPr>
            <p:cNvGrpSpPr/>
            <p:nvPr/>
          </p:nvGrpSpPr>
          <p:grpSpPr>
            <a:xfrm>
              <a:off x="725717" y="911124"/>
              <a:ext cx="1539914" cy="1084677"/>
              <a:chOff x="725717" y="911124"/>
              <a:chExt cx="1539914" cy="1084677"/>
            </a:xfrm>
          </p:grpSpPr>
          <p:grpSp>
            <p:nvGrpSpPr>
              <p:cNvPr id="3" name="组合 2">
                <a:extLst>
                  <a:ext uri="{FF2B5EF4-FFF2-40B4-BE49-F238E27FC236}">
                    <a16:creationId xmlns:a16="http://schemas.microsoft.com/office/drawing/2014/main" id="{41D6DE6C-6ED2-4109-8D07-A23AC1E4B225}"/>
                  </a:ext>
                </a:extLst>
              </p:cNvPr>
              <p:cNvGrpSpPr/>
              <p:nvPr/>
            </p:nvGrpSpPr>
            <p:grpSpPr>
              <a:xfrm>
                <a:off x="725717" y="911124"/>
                <a:ext cx="1539914" cy="914400"/>
                <a:chOff x="725717" y="911124"/>
                <a:chExt cx="1539914" cy="914400"/>
              </a:xfrm>
            </p:grpSpPr>
            <p:sp>
              <p:nvSpPr>
                <p:cNvPr id="2" name="弧形 1">
                  <a:extLst>
                    <a:ext uri="{FF2B5EF4-FFF2-40B4-BE49-F238E27FC236}">
                      <a16:creationId xmlns:a16="http://schemas.microsoft.com/office/drawing/2014/main" id="{A73060E6-5701-40FB-8D69-82F64246B62D}"/>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B1D5A9BC-0DDA-467E-9F21-BDBF1A349D6E}"/>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804284EE-D415-4C72-B8EA-F70D1A3E015E}"/>
                  </a:ext>
                </a:extLst>
              </p:cNvPr>
              <p:cNvGrpSpPr/>
              <p:nvPr/>
            </p:nvGrpSpPr>
            <p:grpSpPr>
              <a:xfrm>
                <a:off x="725717" y="1081401"/>
                <a:ext cx="1539914" cy="914400"/>
                <a:chOff x="725717" y="911124"/>
                <a:chExt cx="1539914" cy="914400"/>
              </a:xfrm>
            </p:grpSpPr>
            <p:sp>
              <p:nvSpPr>
                <p:cNvPr id="50" name="弧形 49">
                  <a:extLst>
                    <a:ext uri="{FF2B5EF4-FFF2-40B4-BE49-F238E27FC236}">
                      <a16:creationId xmlns:a16="http://schemas.microsoft.com/office/drawing/2014/main" id="{18C74AC0-735C-47A3-851F-544BE340DB9E}"/>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50">
                  <a:extLst>
                    <a:ext uri="{FF2B5EF4-FFF2-40B4-BE49-F238E27FC236}">
                      <a16:creationId xmlns:a16="http://schemas.microsoft.com/office/drawing/2014/main" id="{27D11C94-E77D-4412-90D1-BB1F2EC5003D}"/>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2" name="组合 51">
              <a:extLst>
                <a:ext uri="{FF2B5EF4-FFF2-40B4-BE49-F238E27FC236}">
                  <a16:creationId xmlns:a16="http://schemas.microsoft.com/office/drawing/2014/main" id="{64B9D7A9-CA11-487A-AADA-9D7C32B8CDF2}"/>
                </a:ext>
              </a:extLst>
            </p:cNvPr>
            <p:cNvGrpSpPr/>
            <p:nvPr/>
          </p:nvGrpSpPr>
          <p:grpSpPr>
            <a:xfrm>
              <a:off x="725717" y="1251678"/>
              <a:ext cx="1539914" cy="914400"/>
              <a:chOff x="725717" y="911124"/>
              <a:chExt cx="1539914" cy="914400"/>
            </a:xfrm>
          </p:grpSpPr>
          <p:sp>
            <p:nvSpPr>
              <p:cNvPr id="53" name="弧形 52">
                <a:extLst>
                  <a:ext uri="{FF2B5EF4-FFF2-40B4-BE49-F238E27FC236}">
                    <a16:creationId xmlns:a16="http://schemas.microsoft.com/office/drawing/2014/main" id="{AA7254F1-D3E8-41FB-B90D-1472EFBC8319}"/>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a:extLst>
                  <a:ext uri="{FF2B5EF4-FFF2-40B4-BE49-F238E27FC236}">
                    <a16:creationId xmlns:a16="http://schemas.microsoft.com/office/drawing/2014/main" id="{5440F366-3A61-452C-9A44-5B8982A395B8}"/>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64" name="组合 63">
            <a:extLst>
              <a:ext uri="{FF2B5EF4-FFF2-40B4-BE49-F238E27FC236}">
                <a16:creationId xmlns:a16="http://schemas.microsoft.com/office/drawing/2014/main" id="{1877C593-9CCA-43CF-830B-04AE772492FD}"/>
              </a:ext>
            </a:extLst>
          </p:cNvPr>
          <p:cNvGrpSpPr/>
          <p:nvPr/>
        </p:nvGrpSpPr>
        <p:grpSpPr>
          <a:xfrm>
            <a:off x="10115878" y="5757667"/>
            <a:ext cx="1539914" cy="1254954"/>
            <a:chOff x="725717" y="911124"/>
            <a:chExt cx="1539914" cy="1254954"/>
          </a:xfrm>
        </p:grpSpPr>
        <p:grpSp>
          <p:nvGrpSpPr>
            <p:cNvPr id="65" name="组合 64">
              <a:extLst>
                <a:ext uri="{FF2B5EF4-FFF2-40B4-BE49-F238E27FC236}">
                  <a16:creationId xmlns:a16="http://schemas.microsoft.com/office/drawing/2014/main" id="{89AFF51F-8404-4907-B45A-C601E1350712}"/>
                </a:ext>
              </a:extLst>
            </p:cNvPr>
            <p:cNvGrpSpPr/>
            <p:nvPr/>
          </p:nvGrpSpPr>
          <p:grpSpPr>
            <a:xfrm>
              <a:off x="725717" y="911124"/>
              <a:ext cx="1539914" cy="1084677"/>
              <a:chOff x="725717" y="911124"/>
              <a:chExt cx="1539914" cy="1084677"/>
            </a:xfrm>
          </p:grpSpPr>
          <p:grpSp>
            <p:nvGrpSpPr>
              <p:cNvPr id="69" name="组合 68">
                <a:extLst>
                  <a:ext uri="{FF2B5EF4-FFF2-40B4-BE49-F238E27FC236}">
                    <a16:creationId xmlns:a16="http://schemas.microsoft.com/office/drawing/2014/main" id="{B3AD011A-B794-48C5-9051-30F9B4D8AF15}"/>
                  </a:ext>
                </a:extLst>
              </p:cNvPr>
              <p:cNvGrpSpPr/>
              <p:nvPr/>
            </p:nvGrpSpPr>
            <p:grpSpPr>
              <a:xfrm>
                <a:off x="725717" y="911124"/>
                <a:ext cx="1539914" cy="914400"/>
                <a:chOff x="725717" y="911124"/>
                <a:chExt cx="1539914" cy="914400"/>
              </a:xfrm>
            </p:grpSpPr>
            <p:sp>
              <p:nvSpPr>
                <p:cNvPr id="73" name="弧形 72">
                  <a:extLst>
                    <a:ext uri="{FF2B5EF4-FFF2-40B4-BE49-F238E27FC236}">
                      <a16:creationId xmlns:a16="http://schemas.microsoft.com/office/drawing/2014/main" id="{DFA8DF20-4AED-4F05-B704-62BAAF137758}"/>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a:extLst>
                    <a:ext uri="{FF2B5EF4-FFF2-40B4-BE49-F238E27FC236}">
                      <a16:creationId xmlns:a16="http://schemas.microsoft.com/office/drawing/2014/main" id="{5B2EB81E-FA6E-4F1B-8E00-60A1D199A5B6}"/>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a:extLst>
                  <a:ext uri="{FF2B5EF4-FFF2-40B4-BE49-F238E27FC236}">
                    <a16:creationId xmlns:a16="http://schemas.microsoft.com/office/drawing/2014/main" id="{C555F25B-96B1-47BE-9B01-DD87385B6373}"/>
                  </a:ext>
                </a:extLst>
              </p:cNvPr>
              <p:cNvGrpSpPr/>
              <p:nvPr/>
            </p:nvGrpSpPr>
            <p:grpSpPr>
              <a:xfrm>
                <a:off x="725717" y="1081401"/>
                <a:ext cx="1539914" cy="914400"/>
                <a:chOff x="725717" y="911124"/>
                <a:chExt cx="1539914" cy="914400"/>
              </a:xfrm>
            </p:grpSpPr>
            <p:sp>
              <p:nvSpPr>
                <p:cNvPr id="71" name="弧形 70">
                  <a:extLst>
                    <a:ext uri="{FF2B5EF4-FFF2-40B4-BE49-F238E27FC236}">
                      <a16:creationId xmlns:a16="http://schemas.microsoft.com/office/drawing/2014/main" id="{08A85895-9951-4FCC-A485-92D115CB3223}"/>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a:extLst>
                    <a:ext uri="{FF2B5EF4-FFF2-40B4-BE49-F238E27FC236}">
                      <a16:creationId xmlns:a16="http://schemas.microsoft.com/office/drawing/2014/main" id="{28048982-9147-4431-8F8F-DD4AEB7975D9}"/>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66" name="组合 65">
              <a:extLst>
                <a:ext uri="{FF2B5EF4-FFF2-40B4-BE49-F238E27FC236}">
                  <a16:creationId xmlns:a16="http://schemas.microsoft.com/office/drawing/2014/main" id="{44DC174B-12A4-499A-B932-E1E854EA2746}"/>
                </a:ext>
              </a:extLst>
            </p:cNvPr>
            <p:cNvGrpSpPr/>
            <p:nvPr/>
          </p:nvGrpSpPr>
          <p:grpSpPr>
            <a:xfrm>
              <a:off x="725717" y="1251678"/>
              <a:ext cx="1539914" cy="914400"/>
              <a:chOff x="725717" y="911124"/>
              <a:chExt cx="1539914" cy="914400"/>
            </a:xfrm>
          </p:grpSpPr>
          <p:sp>
            <p:nvSpPr>
              <p:cNvPr id="67" name="弧形 66">
                <a:extLst>
                  <a:ext uri="{FF2B5EF4-FFF2-40B4-BE49-F238E27FC236}">
                    <a16:creationId xmlns:a16="http://schemas.microsoft.com/office/drawing/2014/main" id="{95E19D25-62D7-4ADE-AFB0-EFBFE9D3FF36}"/>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弧形 67">
                <a:extLst>
                  <a:ext uri="{FF2B5EF4-FFF2-40B4-BE49-F238E27FC236}">
                    <a16:creationId xmlns:a16="http://schemas.microsoft.com/office/drawing/2014/main" id="{2D37D00E-577F-43D9-BBAC-836F0AED8C58}"/>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7" name="文本框 6">
            <a:extLst>
              <a:ext uri="{FF2B5EF4-FFF2-40B4-BE49-F238E27FC236}">
                <a16:creationId xmlns:a16="http://schemas.microsoft.com/office/drawing/2014/main" id="{F47629E8-B314-E3AE-16D8-B3E31D347C9F}"/>
              </a:ext>
            </a:extLst>
          </p:cNvPr>
          <p:cNvSpPr txBox="1"/>
          <p:nvPr/>
        </p:nvSpPr>
        <p:spPr>
          <a:xfrm>
            <a:off x="5281517" y="4530654"/>
            <a:ext cx="2349700" cy="923330"/>
          </a:xfrm>
          <a:prstGeom prst="rect">
            <a:avLst/>
          </a:prstGeom>
          <a:noFill/>
        </p:spPr>
        <p:txBody>
          <a:bodyPr wrap="square">
            <a:spAutoFit/>
          </a:bodyPr>
          <a:lstStyle/>
          <a:p>
            <a:r>
              <a:rPr lang="zh-CN" altLang="en-US" dirty="0"/>
              <a:t>答辩人：韩敬康</a:t>
            </a:r>
            <a:endParaRPr lang="en-US" altLang="zh-CN" dirty="0"/>
          </a:p>
          <a:p>
            <a:r>
              <a:rPr lang="zh-CN" altLang="en-US" dirty="0"/>
              <a:t>学号：</a:t>
            </a:r>
            <a:r>
              <a:rPr lang="en-US" altLang="zh-CN" dirty="0"/>
              <a:t>1912190421</a:t>
            </a:r>
          </a:p>
          <a:p>
            <a:r>
              <a:rPr lang="zh-CN" altLang="en-US" dirty="0"/>
              <a:t>指导老师：金剑秋</a:t>
            </a:r>
          </a:p>
        </p:txBody>
      </p:sp>
    </p:spTree>
    <p:custDataLst>
      <p:tags r:id="rId2"/>
    </p:custDataLst>
    <p:extLst>
      <p:ext uri="{BB962C8B-B14F-4D97-AF65-F5344CB8AC3E}">
        <p14:creationId xmlns:p14="http://schemas.microsoft.com/office/powerpoint/2010/main" val="555150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0" name="矩形 169">
            <a:extLst>
              <a:ext uri="{FF2B5EF4-FFF2-40B4-BE49-F238E27FC236}">
                <a16:creationId xmlns:a16="http://schemas.microsoft.com/office/drawing/2014/main" id="{22EE4F5F-0FC8-4C24-990B-6565BA8258C9}"/>
              </a:ext>
            </a:extLst>
          </p:cNvPr>
          <p:cNvSpPr/>
          <p:nvPr/>
        </p:nvSpPr>
        <p:spPr>
          <a:xfrm>
            <a:off x="696987" y="621510"/>
            <a:ext cx="11233246" cy="6048672"/>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A2D506EF-26EA-4A39-ABC1-A0508BE13C72}"/>
              </a:ext>
            </a:extLst>
          </p:cNvPr>
          <p:cNvSpPr/>
          <p:nvPr/>
        </p:nvSpPr>
        <p:spPr>
          <a:xfrm>
            <a:off x="624979" y="548680"/>
            <a:ext cx="11233246" cy="604867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ryptic-brochure_17749">
            <a:extLst>
              <a:ext uri="{FF2B5EF4-FFF2-40B4-BE49-F238E27FC236}">
                <a16:creationId xmlns:a16="http://schemas.microsoft.com/office/drawing/2014/main" id="{E5C5F223-8864-4AF5-AD33-59ACA50AF19A}"/>
              </a:ext>
            </a:extLst>
          </p:cNvPr>
          <p:cNvSpPr/>
          <p:nvPr/>
        </p:nvSpPr>
        <p:spPr>
          <a:xfrm>
            <a:off x="1367283" y="858165"/>
            <a:ext cx="9518552" cy="523031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alpha val="7000"/>
                </a:srgbClr>
              </a:gs>
              <a:gs pos="80000">
                <a:srgbClr val="91A3C5">
                  <a:alpha val="7000"/>
                </a:srgbClr>
              </a:gs>
              <a:gs pos="0">
                <a:srgbClr val="406196">
                  <a:alpha val="18000"/>
                </a:srgbClr>
              </a:gs>
              <a:gs pos="100000">
                <a:srgbClr val="406196">
                  <a:alpha val="2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 name="矩形 10">
            <a:extLst>
              <a:ext uri="{FF2B5EF4-FFF2-40B4-BE49-F238E27FC236}">
                <a16:creationId xmlns:a16="http://schemas.microsoft.com/office/drawing/2014/main" id="{D2741730-6D10-4F3F-95A8-F45B973231BB}"/>
              </a:ext>
            </a:extLst>
          </p:cNvPr>
          <p:cNvSpPr/>
          <p:nvPr/>
        </p:nvSpPr>
        <p:spPr>
          <a:xfrm>
            <a:off x="480965" y="404664"/>
            <a:ext cx="11233246" cy="6048672"/>
          </a:xfrm>
          <a:prstGeom prst="rect">
            <a:avLst/>
          </a:prstGeom>
          <a:noFill/>
          <a:ln w="63500" cap="flat" cmpd="sng" algn="ctr">
            <a:solidFill>
              <a:srgbClr val="4061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7"/>
          <p:cNvSpPr>
            <a:spLocks noChangeArrowheads="1"/>
          </p:cNvSpPr>
          <p:nvPr/>
        </p:nvSpPr>
        <p:spPr bwMode="auto">
          <a:xfrm>
            <a:off x="2029135" y="2852936"/>
            <a:ext cx="81369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dirty="0">
                <a:solidFill>
                  <a:srgbClr val="202A36"/>
                </a:solidFill>
                <a:effectLst>
                  <a:reflection blurRad="6350" stA="15000" endPos="38000" dist="12700" dir="5400000" sy="-100000" algn="bl" rotWithShape="0"/>
                </a:effectLst>
                <a:latin typeface="优设标题黑" panose="00000500000000000000" pitchFamily="2" charset="-122"/>
                <a:ea typeface="优设标题黑" panose="00000500000000000000" pitchFamily="2" charset="-122"/>
                <a:cs typeface="+mn-ea"/>
                <a:sym typeface="+mn-lt"/>
              </a:rPr>
              <a:t>感谢聆听</a:t>
            </a:r>
          </a:p>
        </p:txBody>
      </p:sp>
      <p:sp>
        <p:nvSpPr>
          <p:cNvPr id="26" name="任意多边形: 形状 25">
            <a:extLst>
              <a:ext uri="{FF2B5EF4-FFF2-40B4-BE49-F238E27FC236}">
                <a16:creationId xmlns:a16="http://schemas.microsoft.com/office/drawing/2014/main" id="{2A3E89B3-C5B9-4ADA-8B74-F311E286FC45}"/>
              </a:ext>
            </a:extLst>
          </p:cNvPr>
          <p:cNvSpPr/>
          <p:nvPr/>
        </p:nvSpPr>
        <p:spPr>
          <a:xfrm>
            <a:off x="5376635" y="1201899"/>
            <a:ext cx="1587804" cy="1587804"/>
          </a:xfrm>
          <a:custGeom>
            <a:avLst/>
            <a:gdLst>
              <a:gd name="connsiteX0" fmla="*/ 1284732 w 2671571"/>
              <a:gd name="connsiteY0" fmla="*/ 2336292 h 2671572"/>
              <a:gd name="connsiteX1" fmla="*/ 1373124 w 2671571"/>
              <a:gd name="connsiteY1" fmla="*/ 2436876 h 2671572"/>
              <a:gd name="connsiteX2" fmla="*/ 1374648 w 2671571"/>
              <a:gd name="connsiteY2" fmla="*/ 2339340 h 2671572"/>
              <a:gd name="connsiteX3" fmla="*/ 1391412 w 2671571"/>
              <a:gd name="connsiteY3" fmla="*/ 2340864 h 2671572"/>
              <a:gd name="connsiteX4" fmla="*/ 1383792 w 2671571"/>
              <a:gd name="connsiteY4" fmla="*/ 2447544 h 2671572"/>
              <a:gd name="connsiteX5" fmla="*/ 1383792 w 2671571"/>
              <a:gd name="connsiteY5" fmla="*/ 2481072 h 2671572"/>
              <a:gd name="connsiteX6" fmla="*/ 1367028 w 2671571"/>
              <a:gd name="connsiteY6" fmla="*/ 2481072 h 2671572"/>
              <a:gd name="connsiteX7" fmla="*/ 1280160 w 2671571"/>
              <a:gd name="connsiteY7" fmla="*/ 2377440 h 2671572"/>
              <a:gd name="connsiteX8" fmla="*/ 1277112 w 2671571"/>
              <a:gd name="connsiteY8" fmla="*/ 2392680 h 2671572"/>
              <a:gd name="connsiteX9" fmla="*/ 1275588 w 2671571"/>
              <a:gd name="connsiteY9" fmla="*/ 2478024 h 2671572"/>
              <a:gd name="connsiteX10" fmla="*/ 1258824 w 2671571"/>
              <a:gd name="connsiteY10" fmla="*/ 2476500 h 2671572"/>
              <a:gd name="connsiteX11" fmla="*/ 1266444 w 2671571"/>
              <a:gd name="connsiteY11" fmla="*/ 2366772 h 2671572"/>
              <a:gd name="connsiteX12" fmla="*/ 1266444 w 2671571"/>
              <a:gd name="connsiteY12" fmla="*/ 2336292 h 2671572"/>
              <a:gd name="connsiteX13" fmla="*/ 1284732 w 2671571"/>
              <a:gd name="connsiteY13" fmla="*/ 2336292 h 2671572"/>
              <a:gd name="connsiteX14" fmla="*/ 1178052 w 2671571"/>
              <a:gd name="connsiteY14" fmla="*/ 2375916 h 2671572"/>
              <a:gd name="connsiteX15" fmla="*/ 1126236 w 2671571"/>
              <a:gd name="connsiteY15" fmla="*/ 2449068 h 2671572"/>
              <a:gd name="connsiteX16" fmla="*/ 1086612 w 2671571"/>
              <a:gd name="connsiteY16" fmla="*/ 2401824 h 2671572"/>
              <a:gd name="connsiteX17" fmla="*/ 1136904 w 2671571"/>
              <a:gd name="connsiteY17" fmla="*/ 2327148 h 2671572"/>
              <a:gd name="connsiteX18" fmla="*/ 1178052 w 2671571"/>
              <a:gd name="connsiteY18" fmla="*/ 2375916 h 2671572"/>
              <a:gd name="connsiteX19" fmla="*/ 1554480 w 2671571"/>
              <a:gd name="connsiteY19" fmla="*/ 2322576 h 2671572"/>
              <a:gd name="connsiteX20" fmla="*/ 1552956 w 2671571"/>
              <a:gd name="connsiteY20" fmla="*/ 2343912 h 2671572"/>
              <a:gd name="connsiteX21" fmla="*/ 1517904 w 2671571"/>
              <a:gd name="connsiteY21" fmla="*/ 2330196 h 2671572"/>
              <a:gd name="connsiteX22" fmla="*/ 1464564 w 2671571"/>
              <a:gd name="connsiteY22" fmla="*/ 2388108 h 2671572"/>
              <a:gd name="connsiteX23" fmla="*/ 1517904 w 2671571"/>
              <a:gd name="connsiteY23" fmla="*/ 2455164 h 2671572"/>
              <a:gd name="connsiteX24" fmla="*/ 1549908 w 2671571"/>
              <a:gd name="connsiteY24" fmla="*/ 2441448 h 2671572"/>
              <a:gd name="connsiteX25" fmla="*/ 1539240 w 2671571"/>
              <a:gd name="connsiteY25" fmla="*/ 2397252 h 2671572"/>
              <a:gd name="connsiteX26" fmla="*/ 1569720 w 2671571"/>
              <a:gd name="connsiteY26" fmla="*/ 2391156 h 2671572"/>
              <a:gd name="connsiteX27" fmla="*/ 1580388 w 2671571"/>
              <a:gd name="connsiteY27" fmla="*/ 2446020 h 2671572"/>
              <a:gd name="connsiteX28" fmla="*/ 1505712 w 2671571"/>
              <a:gd name="connsiteY28" fmla="*/ 2467356 h 2671572"/>
              <a:gd name="connsiteX29" fmla="*/ 1432560 w 2671571"/>
              <a:gd name="connsiteY29" fmla="*/ 2394204 h 2671572"/>
              <a:gd name="connsiteX30" fmla="*/ 1524000 w 2671571"/>
              <a:gd name="connsiteY30" fmla="*/ 2318004 h 2671572"/>
              <a:gd name="connsiteX31" fmla="*/ 1554480 w 2671571"/>
              <a:gd name="connsiteY31" fmla="*/ 2322576 h 2671572"/>
              <a:gd name="connsiteX32" fmla="*/ 1211580 w 2671571"/>
              <a:gd name="connsiteY32" fmla="*/ 2386584 h 2671572"/>
              <a:gd name="connsiteX33" fmla="*/ 1135380 w 2671571"/>
              <a:gd name="connsiteY33" fmla="*/ 2462784 h 2671572"/>
              <a:gd name="connsiteX34" fmla="*/ 1053084 w 2671571"/>
              <a:gd name="connsiteY34" fmla="*/ 2391156 h 2671572"/>
              <a:gd name="connsiteX35" fmla="*/ 1129284 w 2671571"/>
              <a:gd name="connsiteY35" fmla="*/ 2314956 h 2671572"/>
              <a:gd name="connsiteX36" fmla="*/ 1211580 w 2671571"/>
              <a:gd name="connsiteY36" fmla="*/ 2386584 h 2671572"/>
              <a:gd name="connsiteX37" fmla="*/ 1048512 w 2671571"/>
              <a:gd name="connsiteY37" fmla="*/ 2296668 h 2671572"/>
              <a:gd name="connsiteX38" fmla="*/ 1042416 w 2671571"/>
              <a:gd name="connsiteY38" fmla="*/ 2311908 h 2671572"/>
              <a:gd name="connsiteX39" fmla="*/ 1010412 w 2671571"/>
              <a:gd name="connsiteY39" fmla="*/ 2296668 h 2671572"/>
              <a:gd name="connsiteX40" fmla="*/ 961644 w 2671571"/>
              <a:gd name="connsiteY40" fmla="*/ 2414016 h 2671572"/>
              <a:gd name="connsiteX41" fmla="*/ 931164 w 2671571"/>
              <a:gd name="connsiteY41" fmla="*/ 2401824 h 2671572"/>
              <a:gd name="connsiteX42" fmla="*/ 979932 w 2671571"/>
              <a:gd name="connsiteY42" fmla="*/ 2286000 h 2671572"/>
              <a:gd name="connsiteX43" fmla="*/ 943356 w 2671571"/>
              <a:gd name="connsiteY43" fmla="*/ 2272284 h 2671572"/>
              <a:gd name="connsiteX44" fmla="*/ 949452 w 2671571"/>
              <a:gd name="connsiteY44" fmla="*/ 2257044 h 2671572"/>
              <a:gd name="connsiteX45" fmla="*/ 1048512 w 2671571"/>
              <a:gd name="connsiteY45" fmla="*/ 2296668 h 2671572"/>
              <a:gd name="connsiteX46" fmla="*/ 1801368 w 2671571"/>
              <a:gd name="connsiteY46" fmla="*/ 2346960 h 2671572"/>
              <a:gd name="connsiteX47" fmla="*/ 1729740 w 2671571"/>
              <a:gd name="connsiteY47" fmla="*/ 2403348 h 2671572"/>
              <a:gd name="connsiteX48" fmla="*/ 1671828 w 2671571"/>
              <a:gd name="connsiteY48" fmla="*/ 2345436 h 2671572"/>
              <a:gd name="connsiteX49" fmla="*/ 1648968 w 2671571"/>
              <a:gd name="connsiteY49" fmla="*/ 2287524 h 2671572"/>
              <a:gd name="connsiteX50" fmla="*/ 1679448 w 2671571"/>
              <a:gd name="connsiteY50" fmla="*/ 2275332 h 2671572"/>
              <a:gd name="connsiteX51" fmla="*/ 1746504 w 2671571"/>
              <a:gd name="connsiteY51" fmla="*/ 2386584 h 2671572"/>
              <a:gd name="connsiteX52" fmla="*/ 1786128 w 2671571"/>
              <a:gd name="connsiteY52" fmla="*/ 2346960 h 2671572"/>
              <a:gd name="connsiteX53" fmla="*/ 1748028 w 2671571"/>
              <a:gd name="connsiteY53" fmla="*/ 2247900 h 2671572"/>
              <a:gd name="connsiteX54" fmla="*/ 1764792 w 2671571"/>
              <a:gd name="connsiteY54" fmla="*/ 2240280 h 2671572"/>
              <a:gd name="connsiteX55" fmla="*/ 1801368 w 2671571"/>
              <a:gd name="connsiteY55" fmla="*/ 2346960 h 2671572"/>
              <a:gd name="connsiteX56" fmla="*/ 873252 w 2671571"/>
              <a:gd name="connsiteY56" fmla="*/ 2257044 h 2671572"/>
              <a:gd name="connsiteX57" fmla="*/ 809244 w 2671571"/>
              <a:gd name="connsiteY57" fmla="*/ 2333244 h 2671572"/>
              <a:gd name="connsiteX58" fmla="*/ 769620 w 2671571"/>
              <a:gd name="connsiteY58" fmla="*/ 2292096 h 2671572"/>
              <a:gd name="connsiteX59" fmla="*/ 833628 w 2671571"/>
              <a:gd name="connsiteY59" fmla="*/ 2215896 h 2671572"/>
              <a:gd name="connsiteX60" fmla="*/ 873252 w 2671571"/>
              <a:gd name="connsiteY60" fmla="*/ 2257044 h 2671572"/>
              <a:gd name="connsiteX61" fmla="*/ 902208 w 2671571"/>
              <a:gd name="connsiteY61" fmla="*/ 2275332 h 2671572"/>
              <a:gd name="connsiteX62" fmla="*/ 827532 w 2671571"/>
              <a:gd name="connsiteY62" fmla="*/ 2351532 h 2671572"/>
              <a:gd name="connsiteX63" fmla="*/ 742188 w 2671571"/>
              <a:gd name="connsiteY63" fmla="*/ 2273808 h 2671572"/>
              <a:gd name="connsiteX64" fmla="*/ 815340 w 2671571"/>
              <a:gd name="connsiteY64" fmla="*/ 2199132 h 2671572"/>
              <a:gd name="connsiteX65" fmla="*/ 902208 w 2671571"/>
              <a:gd name="connsiteY65" fmla="*/ 2275332 h 2671572"/>
              <a:gd name="connsiteX66" fmla="*/ 1984248 w 2671571"/>
              <a:gd name="connsiteY66" fmla="*/ 2269236 h 2671572"/>
              <a:gd name="connsiteX67" fmla="*/ 1969009 w 2671571"/>
              <a:gd name="connsiteY67" fmla="*/ 2278380 h 2671572"/>
              <a:gd name="connsiteX68" fmla="*/ 1840992 w 2671571"/>
              <a:gd name="connsiteY68" fmla="*/ 2244852 h 2671572"/>
              <a:gd name="connsiteX69" fmla="*/ 1839468 w 2671571"/>
              <a:gd name="connsiteY69" fmla="*/ 2246376 h 2671572"/>
              <a:gd name="connsiteX70" fmla="*/ 1894332 w 2671571"/>
              <a:gd name="connsiteY70" fmla="*/ 2328672 h 2671572"/>
              <a:gd name="connsiteX71" fmla="*/ 1880616 w 2671571"/>
              <a:gd name="connsiteY71" fmla="*/ 2337816 h 2671572"/>
              <a:gd name="connsiteX72" fmla="*/ 1805940 w 2671571"/>
              <a:gd name="connsiteY72" fmla="*/ 2218944 h 2671572"/>
              <a:gd name="connsiteX73" fmla="*/ 1821180 w 2671571"/>
              <a:gd name="connsiteY73" fmla="*/ 2208276 h 2671572"/>
              <a:gd name="connsiteX74" fmla="*/ 1947672 w 2671571"/>
              <a:gd name="connsiteY74" fmla="*/ 2240280 h 2671572"/>
              <a:gd name="connsiteX75" fmla="*/ 1949197 w 2671571"/>
              <a:gd name="connsiteY75" fmla="*/ 2238756 h 2671572"/>
              <a:gd name="connsiteX76" fmla="*/ 1895856 w 2671571"/>
              <a:gd name="connsiteY76" fmla="*/ 2159508 h 2671572"/>
              <a:gd name="connsiteX77" fmla="*/ 1909572 w 2671571"/>
              <a:gd name="connsiteY77" fmla="*/ 2150364 h 2671572"/>
              <a:gd name="connsiteX78" fmla="*/ 1984248 w 2671571"/>
              <a:gd name="connsiteY78" fmla="*/ 2269236 h 2671572"/>
              <a:gd name="connsiteX79" fmla="*/ 672084 w 2671571"/>
              <a:gd name="connsiteY79" fmla="*/ 2188464 h 2671572"/>
              <a:gd name="connsiteX80" fmla="*/ 643128 w 2671571"/>
              <a:gd name="connsiteY80" fmla="*/ 2167128 h 2671572"/>
              <a:gd name="connsiteX81" fmla="*/ 685800 w 2671571"/>
              <a:gd name="connsiteY81" fmla="*/ 2142744 h 2671572"/>
              <a:gd name="connsiteX82" fmla="*/ 672084 w 2671571"/>
              <a:gd name="connsiteY82" fmla="*/ 2188464 h 2671572"/>
              <a:gd name="connsiteX83" fmla="*/ 723900 w 2671571"/>
              <a:gd name="connsiteY83" fmla="*/ 2118360 h 2671572"/>
              <a:gd name="connsiteX84" fmla="*/ 681228 w 2671571"/>
              <a:gd name="connsiteY84" fmla="*/ 2266188 h 2671572"/>
              <a:gd name="connsiteX85" fmla="*/ 655320 w 2671571"/>
              <a:gd name="connsiteY85" fmla="*/ 2243328 h 2671572"/>
              <a:gd name="connsiteX86" fmla="*/ 669036 w 2671571"/>
              <a:gd name="connsiteY86" fmla="*/ 2203704 h 2671572"/>
              <a:gd name="connsiteX87" fmla="*/ 629412 w 2671571"/>
              <a:gd name="connsiteY87" fmla="*/ 2173224 h 2671572"/>
              <a:gd name="connsiteX88" fmla="*/ 592836 w 2671571"/>
              <a:gd name="connsiteY88" fmla="*/ 2197608 h 2671572"/>
              <a:gd name="connsiteX89" fmla="*/ 579120 w 2671571"/>
              <a:gd name="connsiteY89" fmla="*/ 2186940 h 2671572"/>
              <a:gd name="connsiteX90" fmla="*/ 711708 w 2671571"/>
              <a:gd name="connsiteY90" fmla="*/ 2109216 h 2671572"/>
              <a:gd name="connsiteX91" fmla="*/ 723900 w 2671571"/>
              <a:gd name="connsiteY91" fmla="*/ 2118360 h 2671572"/>
              <a:gd name="connsiteX92" fmla="*/ 2066544 w 2671571"/>
              <a:gd name="connsiteY92" fmla="*/ 2205228 h 2671572"/>
              <a:gd name="connsiteX93" fmla="*/ 2042160 w 2671571"/>
              <a:gd name="connsiteY93" fmla="*/ 2226564 h 2671572"/>
              <a:gd name="connsiteX94" fmla="*/ 1947672 w 2671571"/>
              <a:gd name="connsiteY94" fmla="*/ 2121408 h 2671572"/>
              <a:gd name="connsiteX95" fmla="*/ 1972056 w 2671571"/>
              <a:gd name="connsiteY95" fmla="*/ 2100072 h 2671572"/>
              <a:gd name="connsiteX96" fmla="*/ 2066544 w 2671571"/>
              <a:gd name="connsiteY96" fmla="*/ 2205228 h 2671572"/>
              <a:gd name="connsiteX97" fmla="*/ 641604 w 2671571"/>
              <a:gd name="connsiteY97" fmla="*/ 2046732 h 2671572"/>
              <a:gd name="connsiteX98" fmla="*/ 539496 w 2671571"/>
              <a:gd name="connsiteY98" fmla="*/ 2142744 h 2671572"/>
              <a:gd name="connsiteX99" fmla="*/ 516636 w 2671571"/>
              <a:gd name="connsiteY99" fmla="*/ 2119884 h 2671572"/>
              <a:gd name="connsiteX100" fmla="*/ 618744 w 2671571"/>
              <a:gd name="connsiteY100" fmla="*/ 2023872 h 2671572"/>
              <a:gd name="connsiteX101" fmla="*/ 641604 w 2671571"/>
              <a:gd name="connsiteY101" fmla="*/ 2046732 h 2671572"/>
              <a:gd name="connsiteX102" fmla="*/ 2161033 w 2671571"/>
              <a:gd name="connsiteY102" fmla="*/ 2113788 h 2671572"/>
              <a:gd name="connsiteX103" fmla="*/ 2147316 w 2671571"/>
              <a:gd name="connsiteY103" fmla="*/ 2125980 h 2671572"/>
              <a:gd name="connsiteX104" fmla="*/ 2008632 w 2671571"/>
              <a:gd name="connsiteY104" fmla="*/ 2071116 h 2671572"/>
              <a:gd name="connsiteX105" fmla="*/ 2033016 w 2671571"/>
              <a:gd name="connsiteY105" fmla="*/ 2045208 h 2671572"/>
              <a:gd name="connsiteX106" fmla="*/ 2130552 w 2671571"/>
              <a:gd name="connsiteY106" fmla="*/ 2086356 h 2671572"/>
              <a:gd name="connsiteX107" fmla="*/ 2132076 w 2671571"/>
              <a:gd name="connsiteY107" fmla="*/ 2083308 h 2671572"/>
              <a:gd name="connsiteX108" fmla="*/ 2084832 w 2671571"/>
              <a:gd name="connsiteY108" fmla="*/ 1987296 h 2671572"/>
              <a:gd name="connsiteX109" fmla="*/ 2095500 w 2671571"/>
              <a:gd name="connsiteY109" fmla="*/ 1975104 h 2671572"/>
              <a:gd name="connsiteX110" fmla="*/ 2161033 w 2671571"/>
              <a:gd name="connsiteY110" fmla="*/ 2113788 h 2671572"/>
              <a:gd name="connsiteX111" fmla="*/ 583692 w 2671571"/>
              <a:gd name="connsiteY111" fmla="*/ 1981200 h 2671572"/>
              <a:gd name="connsiteX112" fmla="*/ 519684 w 2671571"/>
              <a:gd name="connsiteY112" fmla="*/ 2028444 h 2671572"/>
              <a:gd name="connsiteX113" fmla="*/ 454152 w 2671571"/>
              <a:gd name="connsiteY113" fmla="*/ 2068068 h 2671572"/>
              <a:gd name="connsiteX114" fmla="*/ 417576 w 2671571"/>
              <a:gd name="connsiteY114" fmla="*/ 2052828 h 2671572"/>
              <a:gd name="connsiteX115" fmla="*/ 422148 w 2671571"/>
              <a:gd name="connsiteY115" fmla="*/ 2045208 h 2671572"/>
              <a:gd name="connsiteX116" fmla="*/ 434340 w 2671571"/>
              <a:gd name="connsiteY116" fmla="*/ 2049780 h 2671572"/>
              <a:gd name="connsiteX117" fmla="*/ 562356 w 2671571"/>
              <a:gd name="connsiteY117" fmla="*/ 1955292 h 2671572"/>
              <a:gd name="connsiteX118" fmla="*/ 583692 w 2671571"/>
              <a:gd name="connsiteY118" fmla="*/ 1981200 h 2671572"/>
              <a:gd name="connsiteX119" fmla="*/ 2171700 w 2671571"/>
              <a:gd name="connsiteY119" fmla="*/ 1889760 h 2671572"/>
              <a:gd name="connsiteX120" fmla="*/ 2142745 w 2671571"/>
              <a:gd name="connsiteY120" fmla="*/ 1926336 h 2671572"/>
              <a:gd name="connsiteX121" fmla="*/ 2179321 w 2671571"/>
              <a:gd name="connsiteY121" fmla="*/ 1953768 h 2671572"/>
              <a:gd name="connsiteX122" fmla="*/ 2205228 w 2671571"/>
              <a:gd name="connsiteY122" fmla="*/ 1915668 h 2671572"/>
              <a:gd name="connsiteX123" fmla="*/ 2218945 w 2671571"/>
              <a:gd name="connsiteY123" fmla="*/ 1923288 h 2671572"/>
              <a:gd name="connsiteX124" fmla="*/ 2191512 w 2671571"/>
              <a:gd name="connsiteY124" fmla="*/ 1959864 h 2671572"/>
              <a:gd name="connsiteX125" fmla="*/ 2235709 w 2671571"/>
              <a:gd name="connsiteY125" fmla="*/ 1991868 h 2671572"/>
              <a:gd name="connsiteX126" fmla="*/ 2260092 w 2671571"/>
              <a:gd name="connsiteY126" fmla="*/ 1952244 h 2671572"/>
              <a:gd name="connsiteX127" fmla="*/ 2273809 w 2671571"/>
              <a:gd name="connsiteY127" fmla="*/ 1961388 h 2671572"/>
              <a:gd name="connsiteX128" fmla="*/ 2228088 w 2671571"/>
              <a:gd name="connsiteY128" fmla="*/ 2026920 h 2671572"/>
              <a:gd name="connsiteX129" fmla="*/ 2112264 w 2671571"/>
              <a:gd name="connsiteY129" fmla="*/ 1944624 h 2671572"/>
              <a:gd name="connsiteX130" fmla="*/ 2157984 w 2671571"/>
              <a:gd name="connsiteY130" fmla="*/ 1880616 h 2671572"/>
              <a:gd name="connsiteX131" fmla="*/ 2171700 w 2671571"/>
              <a:gd name="connsiteY131" fmla="*/ 1889760 h 2671572"/>
              <a:gd name="connsiteX132" fmla="*/ 1766316 w 2671571"/>
              <a:gd name="connsiteY132" fmla="*/ 1871472 h 2671572"/>
              <a:gd name="connsiteX133" fmla="*/ 1335024 w 2671571"/>
              <a:gd name="connsiteY133" fmla="*/ 2023872 h 2671572"/>
              <a:gd name="connsiteX134" fmla="*/ 903732 w 2671571"/>
              <a:gd name="connsiteY134" fmla="*/ 1871472 h 2671572"/>
              <a:gd name="connsiteX135" fmla="*/ 1766316 w 2671571"/>
              <a:gd name="connsiteY135" fmla="*/ 1871472 h 2671572"/>
              <a:gd name="connsiteX136" fmla="*/ 2258568 w 2671571"/>
              <a:gd name="connsiteY136" fmla="*/ 1831848 h 2671572"/>
              <a:gd name="connsiteX137" fmla="*/ 2252472 w 2671571"/>
              <a:gd name="connsiteY137" fmla="*/ 1850136 h 2671572"/>
              <a:gd name="connsiteX138" fmla="*/ 2205228 w 2671571"/>
              <a:gd name="connsiteY138" fmla="*/ 1827276 h 2671572"/>
              <a:gd name="connsiteX139" fmla="*/ 2225040 w 2671571"/>
              <a:gd name="connsiteY139" fmla="*/ 1805940 h 2671572"/>
              <a:gd name="connsiteX140" fmla="*/ 2258568 w 2671571"/>
              <a:gd name="connsiteY140" fmla="*/ 1831848 h 2671572"/>
              <a:gd name="connsiteX141" fmla="*/ 2272284 w 2671571"/>
              <a:gd name="connsiteY141" fmla="*/ 1824228 h 2671572"/>
              <a:gd name="connsiteX142" fmla="*/ 2289048 w 2671571"/>
              <a:gd name="connsiteY142" fmla="*/ 1824228 h 2671572"/>
              <a:gd name="connsiteX143" fmla="*/ 2353056 w 2671571"/>
              <a:gd name="connsiteY143" fmla="*/ 1816608 h 2671572"/>
              <a:gd name="connsiteX144" fmla="*/ 2337816 w 2671571"/>
              <a:gd name="connsiteY144" fmla="*/ 1847088 h 2671572"/>
              <a:gd name="connsiteX145" fmla="*/ 2261616 w 2671571"/>
              <a:gd name="connsiteY145" fmla="*/ 1854708 h 2671572"/>
              <a:gd name="connsiteX146" fmla="*/ 2321052 w 2671571"/>
              <a:gd name="connsiteY146" fmla="*/ 1883664 h 2671572"/>
              <a:gd name="connsiteX147" fmla="*/ 2307336 w 2671571"/>
              <a:gd name="connsiteY147" fmla="*/ 1912620 h 2671572"/>
              <a:gd name="connsiteX148" fmla="*/ 2180845 w 2671571"/>
              <a:gd name="connsiteY148" fmla="*/ 1850136 h 2671572"/>
              <a:gd name="connsiteX149" fmla="*/ 2237233 w 2671571"/>
              <a:gd name="connsiteY149" fmla="*/ 1775460 h 2671572"/>
              <a:gd name="connsiteX150" fmla="*/ 2272284 w 2671571"/>
              <a:gd name="connsiteY150" fmla="*/ 1824228 h 2671572"/>
              <a:gd name="connsiteX151" fmla="*/ 458724 w 2671571"/>
              <a:gd name="connsiteY151" fmla="*/ 1776984 h 2671572"/>
              <a:gd name="connsiteX152" fmla="*/ 411480 w 2671571"/>
              <a:gd name="connsiteY152" fmla="*/ 1900428 h 2671572"/>
              <a:gd name="connsiteX153" fmla="*/ 413004 w 2671571"/>
              <a:gd name="connsiteY153" fmla="*/ 1901952 h 2671572"/>
              <a:gd name="connsiteX154" fmla="*/ 498348 w 2671571"/>
              <a:gd name="connsiteY154" fmla="*/ 1857756 h 2671572"/>
              <a:gd name="connsiteX155" fmla="*/ 505968 w 2671571"/>
              <a:gd name="connsiteY155" fmla="*/ 1872996 h 2671572"/>
              <a:gd name="connsiteX156" fmla="*/ 377952 w 2671571"/>
              <a:gd name="connsiteY156" fmla="*/ 1932432 h 2671572"/>
              <a:gd name="connsiteX157" fmla="*/ 370332 w 2671571"/>
              <a:gd name="connsiteY157" fmla="*/ 1917192 h 2671572"/>
              <a:gd name="connsiteX158" fmla="*/ 420624 w 2671571"/>
              <a:gd name="connsiteY158" fmla="*/ 1793748 h 2671572"/>
              <a:gd name="connsiteX159" fmla="*/ 417576 w 2671571"/>
              <a:gd name="connsiteY159" fmla="*/ 1792224 h 2671572"/>
              <a:gd name="connsiteX160" fmla="*/ 330708 w 2671571"/>
              <a:gd name="connsiteY160" fmla="*/ 1836420 h 2671572"/>
              <a:gd name="connsiteX161" fmla="*/ 323088 w 2671571"/>
              <a:gd name="connsiteY161" fmla="*/ 1821180 h 2671572"/>
              <a:gd name="connsiteX162" fmla="*/ 451104 w 2671571"/>
              <a:gd name="connsiteY162" fmla="*/ 1760220 h 2671572"/>
              <a:gd name="connsiteX163" fmla="*/ 458724 w 2671571"/>
              <a:gd name="connsiteY163" fmla="*/ 1776984 h 2671572"/>
              <a:gd name="connsiteX164" fmla="*/ 1304544 w 2671571"/>
              <a:gd name="connsiteY164" fmla="*/ 1755648 h 2671572"/>
              <a:gd name="connsiteX165" fmla="*/ 1290828 w 2671571"/>
              <a:gd name="connsiteY165" fmla="*/ 1767840 h 2671572"/>
              <a:gd name="connsiteX166" fmla="*/ 1277112 w 2671571"/>
              <a:gd name="connsiteY166" fmla="*/ 1755648 h 2671572"/>
              <a:gd name="connsiteX167" fmla="*/ 1290828 w 2671571"/>
              <a:gd name="connsiteY167" fmla="*/ 1743456 h 2671572"/>
              <a:gd name="connsiteX168" fmla="*/ 1304544 w 2671571"/>
              <a:gd name="connsiteY168" fmla="*/ 1755648 h 2671572"/>
              <a:gd name="connsiteX169" fmla="*/ 1527048 w 2671571"/>
              <a:gd name="connsiteY169" fmla="*/ 1754124 h 2671572"/>
              <a:gd name="connsiteX170" fmla="*/ 1513332 w 2671571"/>
              <a:gd name="connsiteY170" fmla="*/ 1767840 h 2671572"/>
              <a:gd name="connsiteX171" fmla="*/ 1499616 w 2671571"/>
              <a:gd name="connsiteY171" fmla="*/ 1754124 h 2671572"/>
              <a:gd name="connsiteX172" fmla="*/ 1513332 w 2671571"/>
              <a:gd name="connsiteY172" fmla="*/ 1740408 h 2671572"/>
              <a:gd name="connsiteX173" fmla="*/ 1527048 w 2671571"/>
              <a:gd name="connsiteY173" fmla="*/ 1754124 h 2671572"/>
              <a:gd name="connsiteX174" fmla="*/ 1412748 w 2671571"/>
              <a:gd name="connsiteY174" fmla="*/ 1717548 h 2671572"/>
              <a:gd name="connsiteX175" fmla="*/ 1399032 w 2671571"/>
              <a:gd name="connsiteY175" fmla="*/ 1731264 h 2671572"/>
              <a:gd name="connsiteX176" fmla="*/ 1386840 w 2671571"/>
              <a:gd name="connsiteY176" fmla="*/ 1717548 h 2671572"/>
              <a:gd name="connsiteX177" fmla="*/ 1399032 w 2671571"/>
              <a:gd name="connsiteY177" fmla="*/ 1703832 h 2671572"/>
              <a:gd name="connsiteX178" fmla="*/ 1412748 w 2671571"/>
              <a:gd name="connsiteY178" fmla="*/ 1717548 h 2671572"/>
              <a:gd name="connsiteX179" fmla="*/ 1303020 w 2671571"/>
              <a:gd name="connsiteY179" fmla="*/ 1712976 h 2671572"/>
              <a:gd name="connsiteX180" fmla="*/ 1290828 w 2671571"/>
              <a:gd name="connsiteY180" fmla="*/ 1723644 h 2671572"/>
              <a:gd name="connsiteX181" fmla="*/ 1278636 w 2671571"/>
              <a:gd name="connsiteY181" fmla="*/ 1712976 h 2671572"/>
              <a:gd name="connsiteX182" fmla="*/ 1290828 w 2671571"/>
              <a:gd name="connsiteY182" fmla="*/ 1702308 h 2671572"/>
              <a:gd name="connsiteX183" fmla="*/ 1303020 w 2671571"/>
              <a:gd name="connsiteY183" fmla="*/ 1712976 h 2671572"/>
              <a:gd name="connsiteX184" fmla="*/ 1554480 w 2671571"/>
              <a:gd name="connsiteY184" fmla="*/ 1708404 h 2671572"/>
              <a:gd name="connsiteX185" fmla="*/ 1534668 w 2671571"/>
              <a:gd name="connsiteY185" fmla="*/ 1709928 h 2671572"/>
              <a:gd name="connsiteX186" fmla="*/ 1513332 w 2671571"/>
              <a:gd name="connsiteY186" fmla="*/ 1700784 h 2671572"/>
              <a:gd name="connsiteX187" fmla="*/ 1496568 w 2671571"/>
              <a:gd name="connsiteY187" fmla="*/ 1719072 h 2671572"/>
              <a:gd name="connsiteX188" fmla="*/ 1496568 w 2671571"/>
              <a:gd name="connsiteY188" fmla="*/ 1726692 h 2671572"/>
              <a:gd name="connsiteX189" fmla="*/ 1520952 w 2671571"/>
              <a:gd name="connsiteY189" fmla="*/ 1720596 h 2671572"/>
              <a:gd name="connsiteX190" fmla="*/ 1557528 w 2671571"/>
              <a:gd name="connsiteY190" fmla="*/ 1754124 h 2671572"/>
              <a:gd name="connsiteX191" fmla="*/ 1514856 w 2671571"/>
              <a:gd name="connsiteY191" fmla="*/ 1789176 h 2671572"/>
              <a:gd name="connsiteX192" fmla="*/ 1466088 w 2671571"/>
              <a:gd name="connsiteY192" fmla="*/ 1737360 h 2671572"/>
              <a:gd name="connsiteX193" fmla="*/ 1513332 w 2671571"/>
              <a:gd name="connsiteY193" fmla="*/ 1680972 h 2671572"/>
              <a:gd name="connsiteX194" fmla="*/ 1554480 w 2671571"/>
              <a:gd name="connsiteY194" fmla="*/ 1708404 h 2671572"/>
              <a:gd name="connsiteX195" fmla="*/ 1446276 w 2671571"/>
              <a:gd name="connsiteY195" fmla="*/ 1734312 h 2671572"/>
              <a:gd name="connsiteX196" fmla="*/ 1399032 w 2671571"/>
              <a:gd name="connsiteY196" fmla="*/ 1789176 h 2671572"/>
              <a:gd name="connsiteX197" fmla="*/ 1359408 w 2671571"/>
              <a:gd name="connsiteY197" fmla="*/ 1767840 h 2671572"/>
              <a:gd name="connsiteX198" fmla="*/ 1359408 w 2671571"/>
              <a:gd name="connsiteY198" fmla="*/ 1761744 h 2671572"/>
              <a:gd name="connsiteX199" fmla="*/ 1380744 w 2671571"/>
              <a:gd name="connsiteY199" fmla="*/ 1761744 h 2671572"/>
              <a:gd name="connsiteX200" fmla="*/ 1399032 w 2671571"/>
              <a:gd name="connsiteY200" fmla="*/ 1770888 h 2671572"/>
              <a:gd name="connsiteX201" fmla="*/ 1414272 w 2671571"/>
              <a:gd name="connsiteY201" fmla="*/ 1744980 h 2671572"/>
              <a:gd name="connsiteX202" fmla="*/ 1392936 w 2671571"/>
              <a:gd name="connsiteY202" fmla="*/ 1752600 h 2671572"/>
              <a:gd name="connsiteX203" fmla="*/ 1354836 w 2671571"/>
              <a:gd name="connsiteY203" fmla="*/ 1717548 h 2671572"/>
              <a:gd name="connsiteX204" fmla="*/ 1399032 w 2671571"/>
              <a:gd name="connsiteY204" fmla="*/ 1680972 h 2671572"/>
              <a:gd name="connsiteX205" fmla="*/ 1446276 w 2671571"/>
              <a:gd name="connsiteY205" fmla="*/ 1734312 h 2671572"/>
              <a:gd name="connsiteX206" fmla="*/ 1331976 w 2671571"/>
              <a:gd name="connsiteY206" fmla="*/ 1711452 h 2671572"/>
              <a:gd name="connsiteX207" fmla="*/ 1319784 w 2671571"/>
              <a:gd name="connsiteY207" fmla="*/ 1732788 h 2671572"/>
              <a:gd name="connsiteX208" fmla="*/ 1336548 w 2671571"/>
              <a:gd name="connsiteY208" fmla="*/ 1755648 h 2671572"/>
              <a:gd name="connsiteX209" fmla="*/ 1290828 w 2671571"/>
              <a:gd name="connsiteY209" fmla="*/ 1789176 h 2671572"/>
              <a:gd name="connsiteX210" fmla="*/ 1245108 w 2671571"/>
              <a:gd name="connsiteY210" fmla="*/ 1755648 h 2671572"/>
              <a:gd name="connsiteX211" fmla="*/ 1261872 w 2671571"/>
              <a:gd name="connsiteY211" fmla="*/ 1732788 h 2671572"/>
              <a:gd name="connsiteX212" fmla="*/ 1249680 w 2671571"/>
              <a:gd name="connsiteY212" fmla="*/ 1711452 h 2671572"/>
              <a:gd name="connsiteX213" fmla="*/ 1292352 w 2671571"/>
              <a:gd name="connsiteY213" fmla="*/ 1680972 h 2671572"/>
              <a:gd name="connsiteX214" fmla="*/ 1331976 w 2671571"/>
              <a:gd name="connsiteY214" fmla="*/ 1711452 h 2671572"/>
              <a:gd name="connsiteX215" fmla="*/ 1200912 w 2671571"/>
              <a:gd name="connsiteY215" fmla="*/ 1680972 h 2671572"/>
              <a:gd name="connsiteX216" fmla="*/ 1200912 w 2671571"/>
              <a:gd name="connsiteY216" fmla="*/ 1787652 h 2671572"/>
              <a:gd name="connsiteX217" fmla="*/ 1170432 w 2671571"/>
              <a:gd name="connsiteY217" fmla="*/ 1787652 h 2671572"/>
              <a:gd name="connsiteX218" fmla="*/ 1170432 w 2671571"/>
              <a:gd name="connsiteY218" fmla="*/ 1726692 h 2671572"/>
              <a:gd name="connsiteX219" fmla="*/ 1146048 w 2671571"/>
              <a:gd name="connsiteY219" fmla="*/ 1726692 h 2671572"/>
              <a:gd name="connsiteX220" fmla="*/ 1146048 w 2671571"/>
              <a:gd name="connsiteY220" fmla="*/ 1705356 h 2671572"/>
              <a:gd name="connsiteX221" fmla="*/ 1178052 w 2671571"/>
              <a:gd name="connsiteY221" fmla="*/ 1680972 h 2671572"/>
              <a:gd name="connsiteX222" fmla="*/ 1200912 w 2671571"/>
              <a:gd name="connsiteY222" fmla="*/ 1680972 h 2671572"/>
              <a:gd name="connsiteX223" fmla="*/ 371856 w 2671571"/>
              <a:gd name="connsiteY223" fmla="*/ 1668780 h 2671572"/>
              <a:gd name="connsiteX224" fmla="*/ 333756 w 2671571"/>
              <a:gd name="connsiteY224" fmla="*/ 1700784 h 2671572"/>
              <a:gd name="connsiteX225" fmla="*/ 323088 w 2671571"/>
              <a:gd name="connsiteY225" fmla="*/ 1668780 h 2671572"/>
              <a:gd name="connsiteX226" fmla="*/ 371856 w 2671571"/>
              <a:gd name="connsiteY226" fmla="*/ 1668780 h 2671572"/>
              <a:gd name="connsiteX227" fmla="*/ 1677924 w 2671571"/>
              <a:gd name="connsiteY227" fmla="*/ 1658112 h 2671572"/>
              <a:gd name="connsiteX228" fmla="*/ 1677924 w 2671571"/>
              <a:gd name="connsiteY228" fmla="*/ 1813560 h 2671572"/>
              <a:gd name="connsiteX229" fmla="*/ 1011936 w 2671571"/>
              <a:gd name="connsiteY229" fmla="*/ 1813560 h 2671572"/>
              <a:gd name="connsiteX230" fmla="*/ 1011936 w 2671571"/>
              <a:gd name="connsiteY230" fmla="*/ 1658112 h 2671572"/>
              <a:gd name="connsiteX231" fmla="*/ 1677924 w 2671571"/>
              <a:gd name="connsiteY231" fmla="*/ 1658112 h 2671572"/>
              <a:gd name="connsiteX232" fmla="*/ 2284476 w 2671571"/>
              <a:gd name="connsiteY232" fmla="*/ 1668780 h 2671572"/>
              <a:gd name="connsiteX233" fmla="*/ 2258568 w 2671571"/>
              <a:gd name="connsiteY233" fmla="*/ 1696212 h 2671572"/>
              <a:gd name="connsiteX234" fmla="*/ 2276856 w 2671571"/>
              <a:gd name="connsiteY234" fmla="*/ 1716024 h 2671572"/>
              <a:gd name="connsiteX235" fmla="*/ 2343912 w 2671571"/>
              <a:gd name="connsiteY235" fmla="*/ 1674876 h 2671572"/>
              <a:gd name="connsiteX236" fmla="*/ 2388109 w 2671571"/>
              <a:gd name="connsiteY236" fmla="*/ 1720596 h 2671572"/>
              <a:gd name="connsiteX237" fmla="*/ 2365248 w 2671571"/>
              <a:gd name="connsiteY237" fmla="*/ 1770888 h 2671572"/>
              <a:gd name="connsiteX238" fmla="*/ 2343912 w 2671571"/>
              <a:gd name="connsiteY238" fmla="*/ 1755648 h 2671572"/>
              <a:gd name="connsiteX239" fmla="*/ 2377440 w 2671571"/>
              <a:gd name="connsiteY239" fmla="*/ 1723644 h 2671572"/>
              <a:gd name="connsiteX240" fmla="*/ 2356104 w 2671571"/>
              <a:gd name="connsiteY240" fmla="*/ 1702308 h 2671572"/>
              <a:gd name="connsiteX241" fmla="*/ 2289048 w 2671571"/>
              <a:gd name="connsiteY241" fmla="*/ 1743456 h 2671572"/>
              <a:gd name="connsiteX242" fmla="*/ 2246376 w 2671571"/>
              <a:gd name="connsiteY242" fmla="*/ 1700784 h 2671572"/>
              <a:gd name="connsiteX243" fmla="*/ 2267712 w 2671571"/>
              <a:gd name="connsiteY243" fmla="*/ 1655064 h 2671572"/>
              <a:gd name="connsiteX244" fmla="*/ 2284476 w 2671571"/>
              <a:gd name="connsiteY244" fmla="*/ 1668780 h 2671572"/>
              <a:gd name="connsiteX245" fmla="*/ 272796 w 2671571"/>
              <a:gd name="connsiteY245" fmla="*/ 1647444 h 2671572"/>
              <a:gd name="connsiteX246" fmla="*/ 307848 w 2671571"/>
              <a:gd name="connsiteY246" fmla="*/ 1650492 h 2671572"/>
              <a:gd name="connsiteX247" fmla="*/ 342900 w 2671571"/>
              <a:gd name="connsiteY247" fmla="*/ 1653540 h 2671572"/>
              <a:gd name="connsiteX248" fmla="*/ 409956 w 2671571"/>
              <a:gd name="connsiteY248" fmla="*/ 1658112 h 2671572"/>
              <a:gd name="connsiteX249" fmla="*/ 416052 w 2671571"/>
              <a:gd name="connsiteY249" fmla="*/ 1671828 h 2671572"/>
              <a:gd name="connsiteX250" fmla="*/ 300228 w 2671571"/>
              <a:gd name="connsiteY250" fmla="*/ 1770888 h 2671572"/>
              <a:gd name="connsiteX251" fmla="*/ 288036 w 2671571"/>
              <a:gd name="connsiteY251" fmla="*/ 1738884 h 2671572"/>
              <a:gd name="connsiteX252" fmla="*/ 324612 w 2671571"/>
              <a:gd name="connsiteY252" fmla="*/ 1711452 h 2671572"/>
              <a:gd name="connsiteX253" fmla="*/ 307848 w 2671571"/>
              <a:gd name="connsiteY253" fmla="*/ 1664208 h 2671572"/>
              <a:gd name="connsiteX254" fmla="*/ 263652 w 2671571"/>
              <a:gd name="connsiteY254" fmla="*/ 1664208 h 2671572"/>
              <a:gd name="connsiteX255" fmla="*/ 259080 w 2671571"/>
              <a:gd name="connsiteY255" fmla="*/ 1647444 h 2671572"/>
              <a:gd name="connsiteX256" fmla="*/ 272796 w 2671571"/>
              <a:gd name="connsiteY256" fmla="*/ 1647444 h 2671572"/>
              <a:gd name="connsiteX257" fmla="*/ 1586484 w 2671571"/>
              <a:gd name="connsiteY257" fmla="*/ 1597152 h 2671572"/>
              <a:gd name="connsiteX258" fmla="*/ 1604772 w 2671571"/>
              <a:gd name="connsiteY258" fmla="*/ 1607820 h 2671572"/>
              <a:gd name="connsiteX259" fmla="*/ 1604772 w 2671571"/>
              <a:gd name="connsiteY259" fmla="*/ 1648968 h 2671572"/>
              <a:gd name="connsiteX260" fmla="*/ 1597152 w 2671571"/>
              <a:gd name="connsiteY260" fmla="*/ 1648968 h 2671572"/>
              <a:gd name="connsiteX261" fmla="*/ 1586484 w 2671571"/>
              <a:gd name="connsiteY261" fmla="*/ 1644396 h 2671572"/>
              <a:gd name="connsiteX262" fmla="*/ 1126236 w 2671571"/>
              <a:gd name="connsiteY262" fmla="*/ 1644396 h 2671572"/>
              <a:gd name="connsiteX263" fmla="*/ 1107948 w 2671571"/>
              <a:gd name="connsiteY263" fmla="*/ 1645920 h 2671572"/>
              <a:gd name="connsiteX264" fmla="*/ 1095756 w 2671571"/>
              <a:gd name="connsiteY264" fmla="*/ 1650492 h 2671572"/>
              <a:gd name="connsiteX265" fmla="*/ 1083564 w 2671571"/>
              <a:gd name="connsiteY265" fmla="*/ 1650492 h 2671572"/>
              <a:gd name="connsiteX266" fmla="*/ 1083564 w 2671571"/>
              <a:gd name="connsiteY266" fmla="*/ 1630680 h 2671572"/>
              <a:gd name="connsiteX267" fmla="*/ 1097280 w 2671571"/>
              <a:gd name="connsiteY267" fmla="*/ 1597152 h 2671572"/>
              <a:gd name="connsiteX268" fmla="*/ 1586484 w 2671571"/>
              <a:gd name="connsiteY268" fmla="*/ 1597152 h 2671572"/>
              <a:gd name="connsiteX269" fmla="*/ 2421636 w 2671571"/>
              <a:gd name="connsiteY269" fmla="*/ 1598676 h 2671572"/>
              <a:gd name="connsiteX270" fmla="*/ 2414016 w 2671571"/>
              <a:gd name="connsiteY270" fmla="*/ 1630680 h 2671572"/>
              <a:gd name="connsiteX271" fmla="*/ 2276856 w 2671571"/>
              <a:gd name="connsiteY271" fmla="*/ 1598676 h 2671572"/>
              <a:gd name="connsiteX272" fmla="*/ 2282952 w 2671571"/>
              <a:gd name="connsiteY272" fmla="*/ 1566672 h 2671572"/>
              <a:gd name="connsiteX273" fmla="*/ 2421636 w 2671571"/>
              <a:gd name="connsiteY273" fmla="*/ 1598676 h 2671572"/>
              <a:gd name="connsiteX274" fmla="*/ 400812 w 2671571"/>
              <a:gd name="connsiteY274" fmla="*/ 1554480 h 2671572"/>
              <a:gd name="connsiteX275" fmla="*/ 376428 w 2671571"/>
              <a:gd name="connsiteY275" fmla="*/ 1571244 h 2671572"/>
              <a:gd name="connsiteX276" fmla="*/ 341376 w 2671571"/>
              <a:gd name="connsiteY276" fmla="*/ 1548384 h 2671572"/>
              <a:gd name="connsiteX277" fmla="*/ 348996 w 2671571"/>
              <a:gd name="connsiteY277" fmla="*/ 1548384 h 2671572"/>
              <a:gd name="connsiteX278" fmla="*/ 370332 w 2671571"/>
              <a:gd name="connsiteY278" fmla="*/ 1560576 h 2671572"/>
              <a:gd name="connsiteX279" fmla="*/ 385572 w 2671571"/>
              <a:gd name="connsiteY279" fmla="*/ 1537716 h 2671572"/>
              <a:gd name="connsiteX280" fmla="*/ 400812 w 2671571"/>
              <a:gd name="connsiteY280" fmla="*/ 1554480 h 2671572"/>
              <a:gd name="connsiteX281" fmla="*/ 1799844 w 2671571"/>
              <a:gd name="connsiteY281" fmla="*/ 1456944 h 2671572"/>
              <a:gd name="connsiteX282" fmla="*/ 1808988 w 2671571"/>
              <a:gd name="connsiteY282" fmla="*/ 1467612 h 2671572"/>
              <a:gd name="connsiteX283" fmla="*/ 1818132 w 2671571"/>
              <a:gd name="connsiteY283" fmla="*/ 1456944 h 2671572"/>
              <a:gd name="connsiteX284" fmla="*/ 1822704 w 2671571"/>
              <a:gd name="connsiteY284" fmla="*/ 1456944 h 2671572"/>
              <a:gd name="connsiteX285" fmla="*/ 1828800 w 2671571"/>
              <a:gd name="connsiteY285" fmla="*/ 1491996 h 2671572"/>
              <a:gd name="connsiteX286" fmla="*/ 1808988 w 2671571"/>
              <a:gd name="connsiteY286" fmla="*/ 1531620 h 2671572"/>
              <a:gd name="connsiteX287" fmla="*/ 1787652 w 2671571"/>
              <a:gd name="connsiteY287" fmla="*/ 1495044 h 2671572"/>
              <a:gd name="connsiteX288" fmla="*/ 1795272 w 2671571"/>
              <a:gd name="connsiteY288" fmla="*/ 1456944 h 2671572"/>
              <a:gd name="connsiteX289" fmla="*/ 1799844 w 2671571"/>
              <a:gd name="connsiteY289" fmla="*/ 1456944 h 2671572"/>
              <a:gd name="connsiteX290" fmla="*/ 373380 w 2671571"/>
              <a:gd name="connsiteY290" fmla="*/ 1487424 h 2671572"/>
              <a:gd name="connsiteX291" fmla="*/ 309372 w 2671571"/>
              <a:gd name="connsiteY291" fmla="*/ 1488948 h 2671572"/>
              <a:gd name="connsiteX292" fmla="*/ 231648 w 2671571"/>
              <a:gd name="connsiteY292" fmla="*/ 1498092 h 2671572"/>
              <a:gd name="connsiteX293" fmla="*/ 231648 w 2671571"/>
              <a:gd name="connsiteY293" fmla="*/ 1464564 h 2671572"/>
              <a:gd name="connsiteX294" fmla="*/ 266700 w 2671571"/>
              <a:gd name="connsiteY294" fmla="*/ 1464564 h 2671572"/>
              <a:gd name="connsiteX295" fmla="*/ 373380 w 2671571"/>
              <a:gd name="connsiteY295" fmla="*/ 1455420 h 2671572"/>
              <a:gd name="connsiteX296" fmla="*/ 373380 w 2671571"/>
              <a:gd name="connsiteY296" fmla="*/ 1487424 h 2671572"/>
              <a:gd name="connsiteX297" fmla="*/ 2321052 w 2671571"/>
              <a:gd name="connsiteY297" fmla="*/ 1424940 h 2671572"/>
              <a:gd name="connsiteX298" fmla="*/ 2314956 w 2671571"/>
              <a:gd name="connsiteY298" fmla="*/ 1450848 h 2671572"/>
              <a:gd name="connsiteX299" fmla="*/ 2314956 w 2671571"/>
              <a:gd name="connsiteY299" fmla="*/ 1461516 h 2671572"/>
              <a:gd name="connsiteX300" fmla="*/ 2441448 w 2671571"/>
              <a:gd name="connsiteY300" fmla="*/ 1475232 h 2671572"/>
              <a:gd name="connsiteX301" fmla="*/ 2436876 w 2671571"/>
              <a:gd name="connsiteY301" fmla="*/ 1507236 h 2671572"/>
              <a:gd name="connsiteX302" fmla="*/ 2328672 w 2671571"/>
              <a:gd name="connsiteY302" fmla="*/ 1491996 h 2671572"/>
              <a:gd name="connsiteX303" fmla="*/ 2310384 w 2671571"/>
              <a:gd name="connsiteY303" fmla="*/ 1491996 h 2671572"/>
              <a:gd name="connsiteX304" fmla="*/ 2310384 w 2671571"/>
              <a:gd name="connsiteY304" fmla="*/ 1530096 h 2671572"/>
              <a:gd name="connsiteX305" fmla="*/ 2293621 w 2671571"/>
              <a:gd name="connsiteY305" fmla="*/ 1528572 h 2671572"/>
              <a:gd name="connsiteX306" fmla="*/ 2304288 w 2671571"/>
              <a:gd name="connsiteY306" fmla="*/ 1423416 h 2671572"/>
              <a:gd name="connsiteX307" fmla="*/ 2321052 w 2671571"/>
              <a:gd name="connsiteY307" fmla="*/ 1424940 h 2671572"/>
              <a:gd name="connsiteX308" fmla="*/ 1828800 w 2671571"/>
              <a:gd name="connsiteY308" fmla="*/ 1322832 h 2671572"/>
              <a:gd name="connsiteX309" fmla="*/ 1830324 w 2671571"/>
              <a:gd name="connsiteY309" fmla="*/ 1362456 h 2671572"/>
              <a:gd name="connsiteX310" fmla="*/ 1825752 w 2671571"/>
              <a:gd name="connsiteY310" fmla="*/ 1379220 h 2671572"/>
              <a:gd name="connsiteX311" fmla="*/ 1819656 w 2671571"/>
              <a:gd name="connsiteY311" fmla="*/ 1383792 h 2671572"/>
              <a:gd name="connsiteX312" fmla="*/ 1813560 w 2671571"/>
              <a:gd name="connsiteY312" fmla="*/ 1376172 h 2671572"/>
              <a:gd name="connsiteX313" fmla="*/ 1808988 w 2671571"/>
              <a:gd name="connsiteY313" fmla="*/ 1376172 h 2671572"/>
              <a:gd name="connsiteX314" fmla="*/ 1796797 w 2671571"/>
              <a:gd name="connsiteY314" fmla="*/ 1383792 h 2671572"/>
              <a:gd name="connsiteX315" fmla="*/ 1787652 w 2671571"/>
              <a:gd name="connsiteY315" fmla="*/ 1368552 h 2671572"/>
              <a:gd name="connsiteX316" fmla="*/ 1787652 w 2671571"/>
              <a:gd name="connsiteY316" fmla="*/ 1325880 h 2671572"/>
              <a:gd name="connsiteX317" fmla="*/ 1795272 w 2671571"/>
              <a:gd name="connsiteY317" fmla="*/ 1310640 h 2671572"/>
              <a:gd name="connsiteX318" fmla="*/ 1807464 w 2671571"/>
              <a:gd name="connsiteY318" fmla="*/ 1316736 h 2671572"/>
              <a:gd name="connsiteX319" fmla="*/ 1818132 w 2671571"/>
              <a:gd name="connsiteY319" fmla="*/ 1309116 h 2671572"/>
              <a:gd name="connsiteX320" fmla="*/ 1828800 w 2671571"/>
              <a:gd name="connsiteY320" fmla="*/ 1322832 h 2671572"/>
              <a:gd name="connsiteX321" fmla="*/ 292608 w 2671571"/>
              <a:gd name="connsiteY321" fmla="*/ 1336548 h 2671572"/>
              <a:gd name="connsiteX322" fmla="*/ 368808 w 2671571"/>
              <a:gd name="connsiteY322" fmla="*/ 1296924 h 2671572"/>
              <a:gd name="connsiteX323" fmla="*/ 368808 w 2671571"/>
              <a:gd name="connsiteY323" fmla="*/ 1331976 h 2671572"/>
              <a:gd name="connsiteX324" fmla="*/ 318516 w 2671571"/>
              <a:gd name="connsiteY324" fmla="*/ 1356360 h 2671572"/>
              <a:gd name="connsiteX325" fmla="*/ 367284 w 2671571"/>
              <a:gd name="connsiteY325" fmla="*/ 1389888 h 2671572"/>
              <a:gd name="connsiteX326" fmla="*/ 365760 w 2671571"/>
              <a:gd name="connsiteY326" fmla="*/ 1409700 h 2671572"/>
              <a:gd name="connsiteX327" fmla="*/ 304800 w 2671571"/>
              <a:gd name="connsiteY327" fmla="*/ 1363980 h 2671572"/>
              <a:gd name="connsiteX328" fmla="*/ 224028 w 2671571"/>
              <a:gd name="connsiteY328" fmla="*/ 1403604 h 2671572"/>
              <a:gd name="connsiteX329" fmla="*/ 224028 w 2671571"/>
              <a:gd name="connsiteY329" fmla="*/ 1370076 h 2671572"/>
              <a:gd name="connsiteX330" fmla="*/ 278892 w 2671571"/>
              <a:gd name="connsiteY330" fmla="*/ 1344168 h 2671572"/>
              <a:gd name="connsiteX331" fmla="*/ 228600 w 2671571"/>
              <a:gd name="connsiteY331" fmla="*/ 1309116 h 2671572"/>
              <a:gd name="connsiteX332" fmla="*/ 228600 w 2671571"/>
              <a:gd name="connsiteY332" fmla="*/ 1290828 h 2671572"/>
              <a:gd name="connsiteX333" fmla="*/ 292608 w 2671571"/>
              <a:gd name="connsiteY333" fmla="*/ 1336548 h 2671572"/>
              <a:gd name="connsiteX334" fmla="*/ 2398776 w 2671571"/>
              <a:gd name="connsiteY334" fmla="*/ 1321308 h 2671572"/>
              <a:gd name="connsiteX335" fmla="*/ 2418588 w 2671571"/>
              <a:gd name="connsiteY335" fmla="*/ 1319784 h 2671572"/>
              <a:gd name="connsiteX336" fmla="*/ 2446021 w 2671571"/>
              <a:gd name="connsiteY336" fmla="*/ 1319784 h 2671572"/>
              <a:gd name="connsiteX337" fmla="*/ 2446021 w 2671571"/>
              <a:gd name="connsiteY337" fmla="*/ 1350264 h 2671572"/>
              <a:gd name="connsiteX338" fmla="*/ 2417064 w 2671571"/>
              <a:gd name="connsiteY338" fmla="*/ 1350264 h 2671572"/>
              <a:gd name="connsiteX339" fmla="*/ 2307336 w 2671571"/>
              <a:gd name="connsiteY339" fmla="*/ 1399032 h 2671572"/>
              <a:gd name="connsiteX340" fmla="*/ 2305812 w 2671571"/>
              <a:gd name="connsiteY340" fmla="*/ 1367028 h 2671572"/>
              <a:gd name="connsiteX341" fmla="*/ 2305812 w 2671571"/>
              <a:gd name="connsiteY341" fmla="*/ 1362456 h 2671572"/>
              <a:gd name="connsiteX342" fmla="*/ 2366772 w 2671571"/>
              <a:gd name="connsiteY342" fmla="*/ 1328928 h 2671572"/>
              <a:gd name="connsiteX343" fmla="*/ 2302764 w 2671571"/>
              <a:gd name="connsiteY343" fmla="*/ 1298448 h 2671572"/>
              <a:gd name="connsiteX344" fmla="*/ 2302764 w 2671571"/>
              <a:gd name="connsiteY344" fmla="*/ 1281684 h 2671572"/>
              <a:gd name="connsiteX345" fmla="*/ 2398776 w 2671571"/>
              <a:gd name="connsiteY345" fmla="*/ 1321308 h 2671572"/>
              <a:gd name="connsiteX346" fmla="*/ 1114044 w 2671571"/>
              <a:gd name="connsiteY346" fmla="*/ 1205484 h 2671572"/>
              <a:gd name="connsiteX347" fmla="*/ 931164 w 2671571"/>
              <a:gd name="connsiteY347" fmla="*/ 1722120 h 2671572"/>
              <a:gd name="connsiteX348" fmla="*/ 976884 w 2671571"/>
              <a:gd name="connsiteY348" fmla="*/ 1740408 h 2671572"/>
              <a:gd name="connsiteX349" fmla="*/ 981456 w 2671571"/>
              <a:gd name="connsiteY349" fmla="*/ 1752600 h 2671572"/>
              <a:gd name="connsiteX350" fmla="*/ 992124 w 2671571"/>
              <a:gd name="connsiteY350" fmla="*/ 1761744 h 2671572"/>
              <a:gd name="connsiteX351" fmla="*/ 966216 w 2671571"/>
              <a:gd name="connsiteY351" fmla="*/ 1827276 h 2671572"/>
              <a:gd name="connsiteX352" fmla="*/ 952500 w 2671571"/>
              <a:gd name="connsiteY352" fmla="*/ 1824228 h 2671572"/>
              <a:gd name="connsiteX353" fmla="*/ 941832 w 2671571"/>
              <a:gd name="connsiteY353" fmla="*/ 1828800 h 2671572"/>
              <a:gd name="connsiteX354" fmla="*/ 818388 w 2671571"/>
              <a:gd name="connsiteY354" fmla="*/ 1778508 h 2671572"/>
              <a:gd name="connsiteX355" fmla="*/ 813816 w 2671571"/>
              <a:gd name="connsiteY355" fmla="*/ 1767840 h 2671572"/>
              <a:gd name="connsiteX356" fmla="*/ 803148 w 2671571"/>
              <a:gd name="connsiteY356" fmla="*/ 1760220 h 2671572"/>
              <a:gd name="connsiteX357" fmla="*/ 829056 w 2671571"/>
              <a:gd name="connsiteY357" fmla="*/ 1694688 h 2671572"/>
              <a:gd name="connsiteX358" fmla="*/ 841248 w 2671571"/>
              <a:gd name="connsiteY358" fmla="*/ 1696212 h 2671572"/>
              <a:gd name="connsiteX359" fmla="*/ 853440 w 2671571"/>
              <a:gd name="connsiteY359" fmla="*/ 1691640 h 2671572"/>
              <a:gd name="connsiteX360" fmla="*/ 902208 w 2671571"/>
              <a:gd name="connsiteY360" fmla="*/ 1711452 h 2671572"/>
              <a:gd name="connsiteX361" fmla="*/ 1092708 w 2671571"/>
              <a:gd name="connsiteY361" fmla="*/ 1194816 h 2671572"/>
              <a:gd name="connsiteX362" fmla="*/ 1114044 w 2671571"/>
              <a:gd name="connsiteY362" fmla="*/ 1205484 h 2671572"/>
              <a:gd name="connsiteX363" fmla="*/ 1556004 w 2671571"/>
              <a:gd name="connsiteY363" fmla="*/ 1162812 h 2671572"/>
              <a:gd name="connsiteX364" fmla="*/ 1569720 w 2671571"/>
              <a:gd name="connsiteY364" fmla="*/ 1179576 h 2671572"/>
              <a:gd name="connsiteX365" fmla="*/ 1569720 w 2671571"/>
              <a:gd name="connsiteY365" fmla="*/ 1338072 h 2671572"/>
              <a:gd name="connsiteX366" fmla="*/ 1479804 w 2671571"/>
              <a:gd name="connsiteY366" fmla="*/ 1427988 h 2671572"/>
              <a:gd name="connsiteX367" fmla="*/ 1584960 w 2671571"/>
              <a:gd name="connsiteY367" fmla="*/ 1588008 h 2671572"/>
              <a:gd name="connsiteX368" fmla="*/ 1107948 w 2671571"/>
              <a:gd name="connsiteY368" fmla="*/ 1588008 h 2671572"/>
              <a:gd name="connsiteX369" fmla="*/ 1168908 w 2671571"/>
              <a:gd name="connsiteY369" fmla="*/ 1543812 h 2671572"/>
              <a:gd name="connsiteX370" fmla="*/ 1196340 w 2671571"/>
              <a:gd name="connsiteY370" fmla="*/ 1450848 h 2671572"/>
              <a:gd name="connsiteX371" fmla="*/ 1165860 w 2671571"/>
              <a:gd name="connsiteY371" fmla="*/ 1376172 h 2671572"/>
              <a:gd name="connsiteX372" fmla="*/ 1089660 w 2671571"/>
              <a:gd name="connsiteY372" fmla="*/ 1330452 h 2671572"/>
              <a:gd name="connsiteX373" fmla="*/ 1089660 w 2671571"/>
              <a:gd name="connsiteY373" fmla="*/ 1328928 h 2671572"/>
              <a:gd name="connsiteX374" fmla="*/ 1124712 w 2671571"/>
              <a:gd name="connsiteY374" fmla="*/ 1207008 h 2671572"/>
              <a:gd name="connsiteX375" fmla="*/ 1097280 w 2671571"/>
              <a:gd name="connsiteY375" fmla="*/ 1184148 h 2671572"/>
              <a:gd name="connsiteX376" fmla="*/ 1080516 w 2671571"/>
              <a:gd name="connsiteY376" fmla="*/ 1194816 h 2671572"/>
              <a:gd name="connsiteX377" fmla="*/ 1065276 w 2671571"/>
              <a:gd name="connsiteY377" fmla="*/ 1234440 h 2671572"/>
              <a:gd name="connsiteX378" fmla="*/ 1033272 w 2671571"/>
              <a:gd name="connsiteY378" fmla="*/ 1319784 h 2671572"/>
              <a:gd name="connsiteX379" fmla="*/ 1001268 w 2671571"/>
              <a:gd name="connsiteY379" fmla="*/ 1312164 h 2671572"/>
              <a:gd name="connsiteX380" fmla="*/ 937260 w 2671571"/>
              <a:gd name="connsiteY380" fmla="*/ 1281684 h 2671572"/>
              <a:gd name="connsiteX381" fmla="*/ 931164 w 2671571"/>
              <a:gd name="connsiteY381" fmla="*/ 1196340 h 2671572"/>
              <a:gd name="connsiteX382" fmla="*/ 931164 w 2671571"/>
              <a:gd name="connsiteY382" fmla="*/ 1162812 h 2671572"/>
              <a:gd name="connsiteX383" fmla="*/ 1556004 w 2671571"/>
              <a:gd name="connsiteY383" fmla="*/ 1162812 h 2671572"/>
              <a:gd name="connsiteX384" fmla="*/ 1295400 w 2671571"/>
              <a:gd name="connsiteY384" fmla="*/ 1095756 h 2671572"/>
              <a:gd name="connsiteX385" fmla="*/ 1295400 w 2671571"/>
              <a:gd name="connsiteY385" fmla="*/ 1141476 h 2671572"/>
              <a:gd name="connsiteX386" fmla="*/ 1290828 w 2671571"/>
              <a:gd name="connsiteY386" fmla="*/ 1141476 h 2671572"/>
              <a:gd name="connsiteX387" fmla="*/ 1290828 w 2671571"/>
              <a:gd name="connsiteY387" fmla="*/ 1095756 h 2671572"/>
              <a:gd name="connsiteX388" fmla="*/ 1295400 w 2671571"/>
              <a:gd name="connsiteY388" fmla="*/ 1095756 h 2671572"/>
              <a:gd name="connsiteX389" fmla="*/ 1318260 w 2671571"/>
              <a:gd name="connsiteY389" fmla="*/ 1089660 h 2671572"/>
              <a:gd name="connsiteX390" fmla="*/ 1318260 w 2671571"/>
              <a:gd name="connsiteY390" fmla="*/ 1149096 h 2671572"/>
              <a:gd name="connsiteX391" fmla="*/ 1075944 w 2671571"/>
              <a:gd name="connsiteY391" fmla="*/ 1149096 h 2671572"/>
              <a:gd name="connsiteX392" fmla="*/ 1075944 w 2671571"/>
              <a:gd name="connsiteY392" fmla="*/ 1089660 h 2671572"/>
              <a:gd name="connsiteX393" fmla="*/ 1318260 w 2671571"/>
              <a:gd name="connsiteY393" fmla="*/ 1089660 h 2671572"/>
              <a:gd name="connsiteX394" fmla="*/ 1295400 w 2671571"/>
              <a:gd name="connsiteY394" fmla="*/ 1025652 h 2671572"/>
              <a:gd name="connsiteX395" fmla="*/ 1295400 w 2671571"/>
              <a:gd name="connsiteY395" fmla="*/ 1069848 h 2671572"/>
              <a:gd name="connsiteX396" fmla="*/ 1290828 w 2671571"/>
              <a:gd name="connsiteY396" fmla="*/ 1069848 h 2671572"/>
              <a:gd name="connsiteX397" fmla="*/ 1290828 w 2671571"/>
              <a:gd name="connsiteY397" fmla="*/ 1025652 h 2671572"/>
              <a:gd name="connsiteX398" fmla="*/ 1295400 w 2671571"/>
              <a:gd name="connsiteY398" fmla="*/ 1025652 h 2671572"/>
              <a:gd name="connsiteX399" fmla="*/ 1318260 w 2671571"/>
              <a:gd name="connsiteY399" fmla="*/ 1018032 h 2671572"/>
              <a:gd name="connsiteX400" fmla="*/ 1318260 w 2671571"/>
              <a:gd name="connsiteY400" fmla="*/ 1077468 h 2671572"/>
              <a:gd name="connsiteX401" fmla="*/ 1075944 w 2671571"/>
              <a:gd name="connsiteY401" fmla="*/ 1077468 h 2671572"/>
              <a:gd name="connsiteX402" fmla="*/ 1075944 w 2671571"/>
              <a:gd name="connsiteY402" fmla="*/ 1018032 h 2671572"/>
              <a:gd name="connsiteX403" fmla="*/ 1318260 w 2671571"/>
              <a:gd name="connsiteY403" fmla="*/ 1018032 h 2671572"/>
              <a:gd name="connsiteX404" fmla="*/ 1295400 w 2671571"/>
              <a:gd name="connsiteY404" fmla="*/ 954024 h 2671572"/>
              <a:gd name="connsiteX405" fmla="*/ 1295400 w 2671571"/>
              <a:gd name="connsiteY405" fmla="*/ 999744 h 2671572"/>
              <a:gd name="connsiteX406" fmla="*/ 1290828 w 2671571"/>
              <a:gd name="connsiteY406" fmla="*/ 999744 h 2671572"/>
              <a:gd name="connsiteX407" fmla="*/ 1290828 w 2671571"/>
              <a:gd name="connsiteY407" fmla="*/ 954024 h 2671572"/>
              <a:gd name="connsiteX408" fmla="*/ 1295400 w 2671571"/>
              <a:gd name="connsiteY408" fmla="*/ 954024 h 2671572"/>
              <a:gd name="connsiteX409" fmla="*/ 1318260 w 2671571"/>
              <a:gd name="connsiteY409" fmla="*/ 946404 h 2671572"/>
              <a:gd name="connsiteX410" fmla="*/ 1318260 w 2671571"/>
              <a:gd name="connsiteY410" fmla="*/ 1005840 h 2671572"/>
              <a:gd name="connsiteX411" fmla="*/ 1075944 w 2671571"/>
              <a:gd name="connsiteY411" fmla="*/ 1005840 h 2671572"/>
              <a:gd name="connsiteX412" fmla="*/ 1075944 w 2671571"/>
              <a:gd name="connsiteY412" fmla="*/ 946404 h 2671572"/>
              <a:gd name="connsiteX413" fmla="*/ 1318260 w 2671571"/>
              <a:gd name="connsiteY413" fmla="*/ 946404 h 2671572"/>
              <a:gd name="connsiteX414" fmla="*/ 1298448 w 2671571"/>
              <a:gd name="connsiteY414" fmla="*/ 899160 h 2671572"/>
              <a:gd name="connsiteX415" fmla="*/ 1274064 w 2671571"/>
              <a:gd name="connsiteY415" fmla="*/ 922020 h 2671572"/>
              <a:gd name="connsiteX416" fmla="*/ 1269492 w 2671571"/>
              <a:gd name="connsiteY416" fmla="*/ 922020 h 2671572"/>
              <a:gd name="connsiteX417" fmla="*/ 1286256 w 2671571"/>
              <a:gd name="connsiteY417" fmla="*/ 906780 h 2671572"/>
              <a:gd name="connsiteX418" fmla="*/ 1278636 w 2671571"/>
              <a:gd name="connsiteY418" fmla="*/ 885444 h 2671572"/>
              <a:gd name="connsiteX419" fmla="*/ 1298448 w 2671571"/>
              <a:gd name="connsiteY419" fmla="*/ 899160 h 2671572"/>
              <a:gd name="connsiteX420" fmla="*/ 1321308 w 2671571"/>
              <a:gd name="connsiteY420" fmla="*/ 897636 h 2671572"/>
              <a:gd name="connsiteX421" fmla="*/ 1280160 w 2671571"/>
              <a:gd name="connsiteY421" fmla="*/ 940308 h 2671572"/>
              <a:gd name="connsiteX422" fmla="*/ 1147572 w 2671571"/>
              <a:gd name="connsiteY422" fmla="*/ 938784 h 2671572"/>
              <a:gd name="connsiteX423" fmla="*/ 1133856 w 2671571"/>
              <a:gd name="connsiteY423" fmla="*/ 928116 h 2671572"/>
              <a:gd name="connsiteX424" fmla="*/ 1232916 w 2671571"/>
              <a:gd name="connsiteY424" fmla="*/ 917448 h 2671572"/>
              <a:gd name="connsiteX425" fmla="*/ 1200912 w 2671571"/>
              <a:gd name="connsiteY425" fmla="*/ 915924 h 2671572"/>
              <a:gd name="connsiteX426" fmla="*/ 1104900 w 2671571"/>
              <a:gd name="connsiteY426" fmla="*/ 925068 h 2671572"/>
              <a:gd name="connsiteX427" fmla="*/ 1014984 w 2671571"/>
              <a:gd name="connsiteY427" fmla="*/ 946404 h 2671572"/>
              <a:gd name="connsiteX428" fmla="*/ 1030224 w 2671571"/>
              <a:gd name="connsiteY428" fmla="*/ 905256 h 2671572"/>
              <a:gd name="connsiteX429" fmla="*/ 1196340 w 2671571"/>
              <a:gd name="connsiteY429" fmla="*/ 882396 h 2671572"/>
              <a:gd name="connsiteX430" fmla="*/ 1226820 w 2671571"/>
              <a:gd name="connsiteY430" fmla="*/ 882396 h 2671572"/>
              <a:gd name="connsiteX431" fmla="*/ 1246632 w 2671571"/>
              <a:gd name="connsiteY431" fmla="*/ 882396 h 2671572"/>
              <a:gd name="connsiteX432" fmla="*/ 1283208 w 2671571"/>
              <a:gd name="connsiteY432" fmla="*/ 864108 h 2671572"/>
              <a:gd name="connsiteX433" fmla="*/ 1321308 w 2671571"/>
              <a:gd name="connsiteY433" fmla="*/ 897636 h 2671572"/>
              <a:gd name="connsiteX434" fmla="*/ 454152 w 2671571"/>
              <a:gd name="connsiteY434" fmla="*/ 853440 h 2671572"/>
              <a:gd name="connsiteX435" fmla="*/ 455676 w 2671571"/>
              <a:gd name="connsiteY435" fmla="*/ 859536 h 2671572"/>
              <a:gd name="connsiteX436" fmla="*/ 434340 w 2671571"/>
              <a:gd name="connsiteY436" fmla="*/ 879348 h 2671572"/>
              <a:gd name="connsiteX437" fmla="*/ 449580 w 2671571"/>
              <a:gd name="connsiteY437" fmla="*/ 853440 h 2671572"/>
              <a:gd name="connsiteX438" fmla="*/ 454152 w 2671571"/>
              <a:gd name="connsiteY438" fmla="*/ 853440 h 2671572"/>
              <a:gd name="connsiteX439" fmla="*/ 1478280 w 2671571"/>
              <a:gd name="connsiteY439" fmla="*/ 839724 h 2671572"/>
              <a:gd name="connsiteX440" fmla="*/ 1479804 w 2671571"/>
              <a:gd name="connsiteY440" fmla="*/ 903732 h 2671572"/>
              <a:gd name="connsiteX441" fmla="*/ 1520952 w 2671571"/>
              <a:gd name="connsiteY441" fmla="*/ 880872 h 2671572"/>
              <a:gd name="connsiteX442" fmla="*/ 1691640 w 2671571"/>
              <a:gd name="connsiteY442" fmla="*/ 1136904 h 2671572"/>
              <a:gd name="connsiteX443" fmla="*/ 1642872 w 2671571"/>
              <a:gd name="connsiteY443" fmla="*/ 1170432 h 2671572"/>
              <a:gd name="connsiteX444" fmla="*/ 1780032 w 2671571"/>
              <a:gd name="connsiteY444" fmla="*/ 1170432 h 2671572"/>
              <a:gd name="connsiteX445" fmla="*/ 1807464 w 2671571"/>
              <a:gd name="connsiteY445" fmla="*/ 1158240 h 2671572"/>
              <a:gd name="connsiteX446" fmla="*/ 1827276 w 2671571"/>
              <a:gd name="connsiteY446" fmla="*/ 1161288 h 2671572"/>
              <a:gd name="connsiteX447" fmla="*/ 1834897 w 2671571"/>
              <a:gd name="connsiteY447" fmla="*/ 1171956 h 2671572"/>
              <a:gd name="connsiteX448" fmla="*/ 1871472 w 2671571"/>
              <a:gd name="connsiteY448" fmla="*/ 1171956 h 2671572"/>
              <a:gd name="connsiteX449" fmla="*/ 1837944 w 2671571"/>
              <a:gd name="connsiteY449" fmla="*/ 1200912 h 2671572"/>
              <a:gd name="connsiteX450" fmla="*/ 1837944 w 2671571"/>
              <a:gd name="connsiteY450" fmla="*/ 1228344 h 2671572"/>
              <a:gd name="connsiteX451" fmla="*/ 1816609 w 2671571"/>
              <a:gd name="connsiteY451" fmla="*/ 1251204 h 2671572"/>
              <a:gd name="connsiteX452" fmla="*/ 1816609 w 2671571"/>
              <a:gd name="connsiteY452" fmla="*/ 1295400 h 2671572"/>
              <a:gd name="connsiteX453" fmla="*/ 1840992 w 2671571"/>
              <a:gd name="connsiteY453" fmla="*/ 1350264 h 2671572"/>
              <a:gd name="connsiteX454" fmla="*/ 1816609 w 2671571"/>
              <a:gd name="connsiteY454" fmla="*/ 1397508 h 2671572"/>
              <a:gd name="connsiteX455" fmla="*/ 1816609 w 2671571"/>
              <a:gd name="connsiteY455" fmla="*/ 1443228 h 2671572"/>
              <a:gd name="connsiteX456" fmla="*/ 1840992 w 2671571"/>
              <a:gd name="connsiteY456" fmla="*/ 1491996 h 2671572"/>
              <a:gd name="connsiteX457" fmla="*/ 1808988 w 2671571"/>
              <a:gd name="connsiteY457" fmla="*/ 1543812 h 2671572"/>
              <a:gd name="connsiteX458" fmla="*/ 1787652 w 2671571"/>
              <a:gd name="connsiteY458" fmla="*/ 1539240 h 2671572"/>
              <a:gd name="connsiteX459" fmla="*/ 1773936 w 2671571"/>
              <a:gd name="connsiteY459" fmla="*/ 1491996 h 2671572"/>
              <a:gd name="connsiteX460" fmla="*/ 1801368 w 2671571"/>
              <a:gd name="connsiteY460" fmla="*/ 1443228 h 2671572"/>
              <a:gd name="connsiteX461" fmla="*/ 1801368 w 2671571"/>
              <a:gd name="connsiteY461" fmla="*/ 1397508 h 2671572"/>
              <a:gd name="connsiteX462" fmla="*/ 1775460 w 2671571"/>
              <a:gd name="connsiteY462" fmla="*/ 1379220 h 2671572"/>
              <a:gd name="connsiteX463" fmla="*/ 1775460 w 2671571"/>
              <a:gd name="connsiteY463" fmla="*/ 1316736 h 2671572"/>
              <a:gd name="connsiteX464" fmla="*/ 1801368 w 2671571"/>
              <a:gd name="connsiteY464" fmla="*/ 1293876 h 2671572"/>
              <a:gd name="connsiteX465" fmla="*/ 1801368 w 2671571"/>
              <a:gd name="connsiteY465" fmla="*/ 1246632 h 2671572"/>
              <a:gd name="connsiteX466" fmla="*/ 1795272 w 2671571"/>
              <a:gd name="connsiteY466" fmla="*/ 1240536 h 2671572"/>
              <a:gd name="connsiteX467" fmla="*/ 1615440 w 2671571"/>
              <a:gd name="connsiteY467" fmla="*/ 1321308 h 2671572"/>
              <a:gd name="connsiteX468" fmla="*/ 1591056 w 2671571"/>
              <a:gd name="connsiteY468" fmla="*/ 1327404 h 2671572"/>
              <a:gd name="connsiteX469" fmla="*/ 1583436 w 2671571"/>
              <a:gd name="connsiteY469" fmla="*/ 1327404 h 2671572"/>
              <a:gd name="connsiteX470" fmla="*/ 1583436 w 2671571"/>
              <a:gd name="connsiteY470" fmla="*/ 1171956 h 2671572"/>
              <a:gd name="connsiteX471" fmla="*/ 1633728 w 2671571"/>
              <a:gd name="connsiteY471" fmla="*/ 1171956 h 2671572"/>
              <a:gd name="connsiteX472" fmla="*/ 1635252 w 2671571"/>
              <a:gd name="connsiteY472" fmla="*/ 1168908 h 2671572"/>
              <a:gd name="connsiteX473" fmla="*/ 1478280 w 2671571"/>
              <a:gd name="connsiteY473" fmla="*/ 928116 h 2671572"/>
              <a:gd name="connsiteX474" fmla="*/ 1478280 w 2671571"/>
              <a:gd name="connsiteY474" fmla="*/ 1147572 h 2671572"/>
              <a:gd name="connsiteX475" fmla="*/ 1418844 w 2671571"/>
              <a:gd name="connsiteY475" fmla="*/ 1147572 h 2671572"/>
              <a:gd name="connsiteX476" fmla="*/ 1418844 w 2671571"/>
              <a:gd name="connsiteY476" fmla="*/ 835152 h 2671572"/>
              <a:gd name="connsiteX477" fmla="*/ 1447800 w 2671571"/>
              <a:gd name="connsiteY477" fmla="*/ 826008 h 2671572"/>
              <a:gd name="connsiteX478" fmla="*/ 1478280 w 2671571"/>
              <a:gd name="connsiteY478" fmla="*/ 839724 h 2671572"/>
              <a:gd name="connsiteX479" fmla="*/ 1406652 w 2671571"/>
              <a:gd name="connsiteY479" fmla="*/ 812292 h 2671572"/>
              <a:gd name="connsiteX480" fmla="*/ 1406652 w 2671571"/>
              <a:gd name="connsiteY480" fmla="*/ 1147572 h 2671572"/>
              <a:gd name="connsiteX481" fmla="*/ 1336548 w 2671571"/>
              <a:gd name="connsiteY481" fmla="*/ 1147572 h 2671572"/>
              <a:gd name="connsiteX482" fmla="*/ 1336548 w 2671571"/>
              <a:gd name="connsiteY482" fmla="*/ 812292 h 2671572"/>
              <a:gd name="connsiteX483" fmla="*/ 1371600 w 2671571"/>
              <a:gd name="connsiteY483" fmla="*/ 803148 h 2671572"/>
              <a:gd name="connsiteX484" fmla="*/ 1406652 w 2671571"/>
              <a:gd name="connsiteY484" fmla="*/ 812292 h 2671572"/>
              <a:gd name="connsiteX485" fmla="*/ 448056 w 2671571"/>
              <a:gd name="connsiteY485" fmla="*/ 794004 h 2671572"/>
              <a:gd name="connsiteX486" fmla="*/ 449580 w 2671571"/>
              <a:gd name="connsiteY486" fmla="*/ 803148 h 2671572"/>
              <a:gd name="connsiteX487" fmla="*/ 423672 w 2671571"/>
              <a:gd name="connsiteY487" fmla="*/ 848868 h 2671572"/>
              <a:gd name="connsiteX488" fmla="*/ 417576 w 2671571"/>
              <a:gd name="connsiteY488" fmla="*/ 841248 h 2671572"/>
              <a:gd name="connsiteX489" fmla="*/ 443484 w 2671571"/>
              <a:gd name="connsiteY489" fmla="*/ 794004 h 2671572"/>
              <a:gd name="connsiteX490" fmla="*/ 448056 w 2671571"/>
              <a:gd name="connsiteY490" fmla="*/ 794004 h 2671572"/>
              <a:gd name="connsiteX491" fmla="*/ 260604 w 2671571"/>
              <a:gd name="connsiteY491" fmla="*/ 800100 h 2671572"/>
              <a:gd name="connsiteX492" fmla="*/ 246888 w 2671571"/>
              <a:gd name="connsiteY492" fmla="*/ 839724 h 2671572"/>
              <a:gd name="connsiteX493" fmla="*/ 254508 w 2671571"/>
              <a:gd name="connsiteY493" fmla="*/ 856488 h 2671572"/>
              <a:gd name="connsiteX494" fmla="*/ 283464 w 2671571"/>
              <a:gd name="connsiteY494" fmla="*/ 812292 h 2671572"/>
              <a:gd name="connsiteX495" fmla="*/ 288036 w 2671571"/>
              <a:gd name="connsiteY495" fmla="*/ 841248 h 2671572"/>
              <a:gd name="connsiteX496" fmla="*/ 294132 w 2671571"/>
              <a:gd name="connsiteY496" fmla="*/ 854964 h 2671572"/>
              <a:gd name="connsiteX497" fmla="*/ 320040 w 2671571"/>
              <a:gd name="connsiteY497" fmla="*/ 822960 h 2671572"/>
              <a:gd name="connsiteX498" fmla="*/ 329184 w 2671571"/>
              <a:gd name="connsiteY498" fmla="*/ 836676 h 2671572"/>
              <a:gd name="connsiteX499" fmla="*/ 283464 w 2671571"/>
              <a:gd name="connsiteY499" fmla="*/ 891540 h 2671572"/>
              <a:gd name="connsiteX500" fmla="*/ 225552 w 2671571"/>
              <a:gd name="connsiteY500" fmla="*/ 848868 h 2671572"/>
              <a:gd name="connsiteX501" fmla="*/ 252984 w 2671571"/>
              <a:gd name="connsiteY501" fmla="*/ 794004 h 2671572"/>
              <a:gd name="connsiteX502" fmla="*/ 260604 w 2671571"/>
              <a:gd name="connsiteY502" fmla="*/ 800100 h 2671572"/>
              <a:gd name="connsiteX503" fmla="*/ 384048 w 2671571"/>
              <a:gd name="connsiteY503" fmla="*/ 780288 h 2671572"/>
              <a:gd name="connsiteX504" fmla="*/ 367284 w 2671571"/>
              <a:gd name="connsiteY504" fmla="*/ 804672 h 2671572"/>
              <a:gd name="connsiteX505" fmla="*/ 359664 w 2671571"/>
              <a:gd name="connsiteY505" fmla="*/ 790956 h 2671572"/>
              <a:gd name="connsiteX506" fmla="*/ 376428 w 2671571"/>
              <a:gd name="connsiteY506" fmla="*/ 777240 h 2671572"/>
              <a:gd name="connsiteX507" fmla="*/ 384048 w 2671571"/>
              <a:gd name="connsiteY507" fmla="*/ 780288 h 2671572"/>
              <a:gd name="connsiteX508" fmla="*/ 2354580 w 2671571"/>
              <a:gd name="connsiteY508" fmla="*/ 798576 h 2671572"/>
              <a:gd name="connsiteX509" fmla="*/ 2350009 w 2671571"/>
              <a:gd name="connsiteY509" fmla="*/ 818388 h 2671572"/>
              <a:gd name="connsiteX510" fmla="*/ 2316480 w 2671571"/>
              <a:gd name="connsiteY510" fmla="*/ 845820 h 2671572"/>
              <a:gd name="connsiteX511" fmla="*/ 2270760 w 2671571"/>
              <a:gd name="connsiteY511" fmla="*/ 804672 h 2671572"/>
              <a:gd name="connsiteX512" fmla="*/ 2278380 w 2671571"/>
              <a:gd name="connsiteY512" fmla="*/ 775716 h 2671572"/>
              <a:gd name="connsiteX513" fmla="*/ 2290572 w 2671571"/>
              <a:gd name="connsiteY513" fmla="*/ 777240 h 2671572"/>
              <a:gd name="connsiteX514" fmla="*/ 2316480 w 2671571"/>
              <a:gd name="connsiteY514" fmla="*/ 758952 h 2671572"/>
              <a:gd name="connsiteX515" fmla="*/ 2354580 w 2671571"/>
              <a:gd name="connsiteY515" fmla="*/ 798576 h 2671572"/>
              <a:gd name="connsiteX516" fmla="*/ 533400 w 2671571"/>
              <a:gd name="connsiteY516" fmla="*/ 771144 h 2671572"/>
              <a:gd name="connsiteX517" fmla="*/ 521208 w 2671571"/>
              <a:gd name="connsiteY517" fmla="*/ 809244 h 2671572"/>
              <a:gd name="connsiteX518" fmla="*/ 501396 w 2671571"/>
              <a:gd name="connsiteY518" fmla="*/ 848868 h 2671572"/>
              <a:gd name="connsiteX519" fmla="*/ 507492 w 2671571"/>
              <a:gd name="connsiteY519" fmla="*/ 861060 h 2671572"/>
              <a:gd name="connsiteX520" fmla="*/ 515112 w 2671571"/>
              <a:gd name="connsiteY520" fmla="*/ 888492 h 2671572"/>
              <a:gd name="connsiteX521" fmla="*/ 489204 w 2671571"/>
              <a:gd name="connsiteY521" fmla="*/ 928116 h 2671572"/>
              <a:gd name="connsiteX522" fmla="*/ 481584 w 2671571"/>
              <a:gd name="connsiteY522" fmla="*/ 920496 h 2671572"/>
              <a:gd name="connsiteX523" fmla="*/ 484632 w 2671571"/>
              <a:gd name="connsiteY523" fmla="*/ 902208 h 2671572"/>
              <a:gd name="connsiteX524" fmla="*/ 473964 w 2671571"/>
              <a:gd name="connsiteY524" fmla="*/ 888492 h 2671572"/>
              <a:gd name="connsiteX525" fmla="*/ 419100 w 2671571"/>
              <a:gd name="connsiteY525" fmla="*/ 931164 h 2671572"/>
              <a:gd name="connsiteX526" fmla="*/ 403860 w 2671571"/>
              <a:gd name="connsiteY526" fmla="*/ 920496 h 2671572"/>
              <a:gd name="connsiteX527" fmla="*/ 423672 w 2671571"/>
              <a:gd name="connsiteY527" fmla="*/ 886968 h 2671572"/>
              <a:gd name="connsiteX528" fmla="*/ 391668 w 2671571"/>
              <a:gd name="connsiteY528" fmla="*/ 862584 h 2671572"/>
              <a:gd name="connsiteX529" fmla="*/ 449580 w 2671571"/>
              <a:gd name="connsiteY529" fmla="*/ 762000 h 2671572"/>
              <a:gd name="connsiteX530" fmla="*/ 475488 w 2671571"/>
              <a:gd name="connsiteY530" fmla="*/ 787908 h 2671572"/>
              <a:gd name="connsiteX531" fmla="*/ 470916 w 2671571"/>
              <a:gd name="connsiteY531" fmla="*/ 810768 h 2671572"/>
              <a:gd name="connsiteX532" fmla="*/ 480060 w 2671571"/>
              <a:gd name="connsiteY532" fmla="*/ 824484 h 2671572"/>
              <a:gd name="connsiteX533" fmla="*/ 496824 w 2671571"/>
              <a:gd name="connsiteY533" fmla="*/ 763524 h 2671572"/>
              <a:gd name="connsiteX534" fmla="*/ 507492 w 2671571"/>
              <a:gd name="connsiteY534" fmla="*/ 743712 h 2671572"/>
              <a:gd name="connsiteX535" fmla="*/ 533400 w 2671571"/>
              <a:gd name="connsiteY535" fmla="*/ 771144 h 2671572"/>
              <a:gd name="connsiteX536" fmla="*/ 361188 w 2671571"/>
              <a:gd name="connsiteY536" fmla="*/ 667512 h 2671572"/>
              <a:gd name="connsiteX537" fmla="*/ 361188 w 2671571"/>
              <a:gd name="connsiteY537" fmla="*/ 679704 h 2671572"/>
              <a:gd name="connsiteX538" fmla="*/ 356616 w 2671571"/>
              <a:gd name="connsiteY538" fmla="*/ 697992 h 2671572"/>
              <a:gd name="connsiteX539" fmla="*/ 365760 w 2671571"/>
              <a:gd name="connsiteY539" fmla="*/ 713232 h 2671572"/>
              <a:gd name="connsiteX540" fmla="*/ 385572 w 2671571"/>
              <a:gd name="connsiteY540" fmla="*/ 697992 h 2671572"/>
              <a:gd name="connsiteX541" fmla="*/ 391668 w 2671571"/>
              <a:gd name="connsiteY541" fmla="*/ 705612 h 2671572"/>
              <a:gd name="connsiteX542" fmla="*/ 373380 w 2671571"/>
              <a:gd name="connsiteY542" fmla="*/ 745236 h 2671572"/>
              <a:gd name="connsiteX543" fmla="*/ 358140 w 2671571"/>
              <a:gd name="connsiteY543" fmla="*/ 752856 h 2671572"/>
              <a:gd name="connsiteX544" fmla="*/ 336804 w 2671571"/>
              <a:gd name="connsiteY544" fmla="*/ 722376 h 2671572"/>
              <a:gd name="connsiteX545" fmla="*/ 320040 w 2671571"/>
              <a:gd name="connsiteY545" fmla="*/ 736092 h 2671572"/>
              <a:gd name="connsiteX546" fmla="*/ 312420 w 2671571"/>
              <a:gd name="connsiteY546" fmla="*/ 725424 h 2671572"/>
              <a:gd name="connsiteX547" fmla="*/ 321564 w 2671571"/>
              <a:gd name="connsiteY547" fmla="*/ 696468 h 2671572"/>
              <a:gd name="connsiteX548" fmla="*/ 333756 w 2671571"/>
              <a:gd name="connsiteY548" fmla="*/ 687324 h 2671572"/>
              <a:gd name="connsiteX549" fmla="*/ 352044 w 2671571"/>
              <a:gd name="connsiteY549" fmla="*/ 667512 h 2671572"/>
              <a:gd name="connsiteX550" fmla="*/ 361188 w 2671571"/>
              <a:gd name="connsiteY550" fmla="*/ 667512 h 2671572"/>
              <a:gd name="connsiteX551" fmla="*/ 2235709 w 2671571"/>
              <a:gd name="connsiteY551" fmla="*/ 656844 h 2671572"/>
              <a:gd name="connsiteX552" fmla="*/ 2359152 w 2671571"/>
              <a:gd name="connsiteY552" fmla="*/ 745236 h 2671572"/>
              <a:gd name="connsiteX553" fmla="*/ 2382012 w 2671571"/>
              <a:gd name="connsiteY553" fmla="*/ 740664 h 2671572"/>
              <a:gd name="connsiteX554" fmla="*/ 2407921 w 2671571"/>
              <a:gd name="connsiteY554" fmla="*/ 758952 h 2671572"/>
              <a:gd name="connsiteX555" fmla="*/ 2385060 w 2671571"/>
              <a:gd name="connsiteY555" fmla="*/ 786384 h 2671572"/>
              <a:gd name="connsiteX556" fmla="*/ 2383536 w 2671571"/>
              <a:gd name="connsiteY556" fmla="*/ 821436 h 2671572"/>
              <a:gd name="connsiteX557" fmla="*/ 2392680 w 2671571"/>
              <a:gd name="connsiteY557" fmla="*/ 940308 h 2671572"/>
              <a:gd name="connsiteX558" fmla="*/ 2398776 w 2671571"/>
              <a:gd name="connsiteY558" fmla="*/ 964692 h 2671572"/>
              <a:gd name="connsiteX559" fmla="*/ 2388109 w 2671571"/>
              <a:gd name="connsiteY559" fmla="*/ 976884 h 2671572"/>
              <a:gd name="connsiteX560" fmla="*/ 2356104 w 2671571"/>
              <a:gd name="connsiteY560" fmla="*/ 909828 h 2671572"/>
              <a:gd name="connsiteX561" fmla="*/ 2351533 w 2671571"/>
              <a:gd name="connsiteY561" fmla="*/ 847344 h 2671572"/>
              <a:gd name="connsiteX562" fmla="*/ 2336292 w 2671571"/>
              <a:gd name="connsiteY562" fmla="*/ 909828 h 2671572"/>
              <a:gd name="connsiteX563" fmla="*/ 2339340 w 2671571"/>
              <a:gd name="connsiteY563" fmla="*/ 944880 h 2671572"/>
              <a:gd name="connsiteX564" fmla="*/ 2325624 w 2671571"/>
              <a:gd name="connsiteY564" fmla="*/ 964692 h 2671572"/>
              <a:gd name="connsiteX565" fmla="*/ 2305812 w 2671571"/>
              <a:gd name="connsiteY565" fmla="*/ 928116 h 2671572"/>
              <a:gd name="connsiteX566" fmla="*/ 2307336 w 2671571"/>
              <a:gd name="connsiteY566" fmla="*/ 886968 h 2671572"/>
              <a:gd name="connsiteX567" fmla="*/ 2284476 w 2671571"/>
              <a:gd name="connsiteY567" fmla="*/ 867156 h 2671572"/>
              <a:gd name="connsiteX568" fmla="*/ 2226564 w 2671571"/>
              <a:gd name="connsiteY568" fmla="*/ 1031748 h 2671572"/>
              <a:gd name="connsiteX569" fmla="*/ 2211324 w 2671571"/>
              <a:gd name="connsiteY569" fmla="*/ 1013460 h 2671572"/>
              <a:gd name="connsiteX570" fmla="*/ 2234184 w 2671571"/>
              <a:gd name="connsiteY570" fmla="*/ 922020 h 2671572"/>
              <a:gd name="connsiteX571" fmla="*/ 2238756 w 2671571"/>
              <a:gd name="connsiteY571" fmla="*/ 899160 h 2671572"/>
              <a:gd name="connsiteX572" fmla="*/ 2238756 w 2671571"/>
              <a:gd name="connsiteY572" fmla="*/ 856488 h 2671572"/>
              <a:gd name="connsiteX573" fmla="*/ 2205228 w 2671571"/>
              <a:gd name="connsiteY573" fmla="*/ 815340 h 2671572"/>
              <a:gd name="connsiteX574" fmla="*/ 2098548 w 2671571"/>
              <a:gd name="connsiteY574" fmla="*/ 769620 h 2671572"/>
              <a:gd name="connsiteX575" fmla="*/ 2083309 w 2671571"/>
              <a:gd name="connsiteY575" fmla="*/ 749808 h 2671572"/>
              <a:gd name="connsiteX576" fmla="*/ 2101597 w 2671571"/>
              <a:gd name="connsiteY576" fmla="*/ 734568 h 2671572"/>
              <a:gd name="connsiteX577" fmla="*/ 2223516 w 2671571"/>
              <a:gd name="connsiteY577" fmla="*/ 795528 h 2671572"/>
              <a:gd name="connsiteX578" fmla="*/ 2240280 w 2671571"/>
              <a:gd name="connsiteY578" fmla="*/ 766572 h 2671572"/>
              <a:gd name="connsiteX579" fmla="*/ 2180845 w 2671571"/>
              <a:gd name="connsiteY579" fmla="*/ 705612 h 2671572"/>
              <a:gd name="connsiteX580" fmla="*/ 2191512 w 2671571"/>
              <a:gd name="connsiteY580" fmla="*/ 694944 h 2671572"/>
              <a:gd name="connsiteX581" fmla="*/ 2241804 w 2671571"/>
              <a:gd name="connsiteY581" fmla="*/ 726948 h 2671572"/>
              <a:gd name="connsiteX582" fmla="*/ 2290572 w 2671571"/>
              <a:gd name="connsiteY582" fmla="*/ 745236 h 2671572"/>
              <a:gd name="connsiteX583" fmla="*/ 2293621 w 2671571"/>
              <a:gd name="connsiteY583" fmla="*/ 743712 h 2671572"/>
              <a:gd name="connsiteX584" fmla="*/ 2208276 w 2671571"/>
              <a:gd name="connsiteY584" fmla="*/ 662940 h 2671572"/>
              <a:gd name="connsiteX585" fmla="*/ 2218945 w 2671571"/>
              <a:gd name="connsiteY585" fmla="*/ 650748 h 2671572"/>
              <a:gd name="connsiteX586" fmla="*/ 2235709 w 2671571"/>
              <a:gd name="connsiteY586" fmla="*/ 656844 h 2671572"/>
              <a:gd name="connsiteX587" fmla="*/ 1987297 w 2671571"/>
              <a:gd name="connsiteY587" fmla="*/ 1120140 h 2671572"/>
              <a:gd name="connsiteX588" fmla="*/ 2022348 w 2671571"/>
              <a:gd name="connsiteY588" fmla="*/ 1295400 h 2671572"/>
              <a:gd name="connsiteX589" fmla="*/ 2022348 w 2671571"/>
              <a:gd name="connsiteY589" fmla="*/ 1376172 h 2671572"/>
              <a:gd name="connsiteX590" fmla="*/ 1813560 w 2671571"/>
              <a:gd name="connsiteY590" fmla="*/ 1830324 h 2671572"/>
              <a:gd name="connsiteX591" fmla="*/ 858012 w 2671571"/>
              <a:gd name="connsiteY591" fmla="*/ 1830324 h 2671572"/>
              <a:gd name="connsiteX592" fmla="*/ 652272 w 2671571"/>
              <a:gd name="connsiteY592" fmla="*/ 1420368 h 2671572"/>
              <a:gd name="connsiteX593" fmla="*/ 647700 w 2671571"/>
              <a:gd name="connsiteY593" fmla="*/ 1360932 h 2671572"/>
              <a:gd name="connsiteX594" fmla="*/ 647700 w 2671571"/>
              <a:gd name="connsiteY594" fmla="*/ 1312164 h 2671572"/>
              <a:gd name="connsiteX595" fmla="*/ 667512 w 2671571"/>
              <a:gd name="connsiteY595" fmla="*/ 1170432 h 2671572"/>
              <a:gd name="connsiteX596" fmla="*/ 1335024 w 2671571"/>
              <a:gd name="connsiteY596" fmla="*/ 649224 h 2671572"/>
              <a:gd name="connsiteX597" fmla="*/ 1987297 w 2671571"/>
              <a:gd name="connsiteY597" fmla="*/ 1120140 h 2671572"/>
              <a:gd name="connsiteX598" fmla="*/ 414528 w 2671571"/>
              <a:gd name="connsiteY598" fmla="*/ 694944 h 2671572"/>
              <a:gd name="connsiteX599" fmla="*/ 388620 w 2671571"/>
              <a:gd name="connsiteY599" fmla="*/ 754380 h 2671572"/>
              <a:gd name="connsiteX600" fmla="*/ 396240 w 2671571"/>
              <a:gd name="connsiteY600" fmla="*/ 760476 h 2671572"/>
              <a:gd name="connsiteX601" fmla="*/ 516636 w 2671571"/>
              <a:gd name="connsiteY601" fmla="*/ 673608 h 2671572"/>
              <a:gd name="connsiteX602" fmla="*/ 560832 w 2671571"/>
              <a:gd name="connsiteY602" fmla="*/ 696468 h 2671572"/>
              <a:gd name="connsiteX603" fmla="*/ 536448 w 2671571"/>
              <a:gd name="connsiteY603" fmla="*/ 714756 h 2671572"/>
              <a:gd name="connsiteX604" fmla="*/ 505968 w 2671571"/>
              <a:gd name="connsiteY604" fmla="*/ 710184 h 2671572"/>
              <a:gd name="connsiteX605" fmla="*/ 361188 w 2671571"/>
              <a:gd name="connsiteY605" fmla="*/ 897636 h 2671572"/>
              <a:gd name="connsiteX606" fmla="*/ 396240 w 2671571"/>
              <a:gd name="connsiteY606" fmla="*/ 990600 h 2671572"/>
              <a:gd name="connsiteX607" fmla="*/ 387096 w 2671571"/>
              <a:gd name="connsiteY607" fmla="*/ 1004316 h 2671572"/>
              <a:gd name="connsiteX608" fmla="*/ 338328 w 2671571"/>
              <a:gd name="connsiteY608" fmla="*/ 949452 h 2671572"/>
              <a:gd name="connsiteX609" fmla="*/ 332232 w 2671571"/>
              <a:gd name="connsiteY609" fmla="*/ 911352 h 2671572"/>
              <a:gd name="connsiteX610" fmla="*/ 359664 w 2671571"/>
              <a:gd name="connsiteY610" fmla="*/ 819912 h 2671572"/>
              <a:gd name="connsiteX611" fmla="*/ 330708 w 2671571"/>
              <a:gd name="connsiteY611" fmla="*/ 803148 h 2671572"/>
              <a:gd name="connsiteX612" fmla="*/ 313944 w 2671571"/>
              <a:gd name="connsiteY612" fmla="*/ 809244 h 2671572"/>
              <a:gd name="connsiteX613" fmla="*/ 292608 w 2671571"/>
              <a:gd name="connsiteY613" fmla="*/ 781812 h 2671572"/>
              <a:gd name="connsiteX614" fmla="*/ 278892 w 2671571"/>
              <a:gd name="connsiteY614" fmla="*/ 784860 h 2671572"/>
              <a:gd name="connsiteX615" fmla="*/ 271272 w 2671571"/>
              <a:gd name="connsiteY615" fmla="*/ 775716 h 2671572"/>
              <a:gd name="connsiteX616" fmla="*/ 291084 w 2671571"/>
              <a:gd name="connsiteY616" fmla="*/ 737616 h 2671572"/>
              <a:gd name="connsiteX617" fmla="*/ 288036 w 2671571"/>
              <a:gd name="connsiteY617" fmla="*/ 720852 h 2671572"/>
              <a:gd name="connsiteX618" fmla="*/ 306324 w 2671571"/>
              <a:gd name="connsiteY618" fmla="*/ 699516 h 2671572"/>
              <a:gd name="connsiteX619" fmla="*/ 307848 w 2671571"/>
              <a:gd name="connsiteY619" fmla="*/ 691896 h 2671572"/>
              <a:gd name="connsiteX620" fmla="*/ 355092 w 2671571"/>
              <a:gd name="connsiteY620" fmla="*/ 630936 h 2671572"/>
              <a:gd name="connsiteX621" fmla="*/ 414528 w 2671571"/>
              <a:gd name="connsiteY621" fmla="*/ 694944 h 2671572"/>
              <a:gd name="connsiteX622" fmla="*/ 1385316 w 2671571"/>
              <a:gd name="connsiteY622" fmla="*/ 477012 h 2671572"/>
              <a:gd name="connsiteX623" fmla="*/ 1394460 w 2671571"/>
              <a:gd name="connsiteY623" fmla="*/ 569976 h 2671572"/>
              <a:gd name="connsiteX624" fmla="*/ 1397508 w 2671571"/>
              <a:gd name="connsiteY624" fmla="*/ 571500 h 2671572"/>
              <a:gd name="connsiteX625" fmla="*/ 1475232 w 2671571"/>
              <a:gd name="connsiteY625" fmla="*/ 582168 h 2671572"/>
              <a:gd name="connsiteX626" fmla="*/ 1510284 w 2671571"/>
              <a:gd name="connsiteY626" fmla="*/ 493776 h 2671572"/>
              <a:gd name="connsiteX627" fmla="*/ 1606296 w 2671571"/>
              <a:gd name="connsiteY627" fmla="*/ 519684 h 2671572"/>
              <a:gd name="connsiteX628" fmla="*/ 1591056 w 2671571"/>
              <a:gd name="connsiteY628" fmla="*/ 609600 h 2671572"/>
              <a:gd name="connsiteX629" fmla="*/ 1594104 w 2671571"/>
              <a:gd name="connsiteY629" fmla="*/ 614172 h 2671572"/>
              <a:gd name="connsiteX630" fmla="*/ 1665732 w 2671571"/>
              <a:gd name="connsiteY630" fmla="*/ 644652 h 2671572"/>
              <a:gd name="connsiteX631" fmla="*/ 1722120 w 2671571"/>
              <a:gd name="connsiteY631" fmla="*/ 566928 h 2671572"/>
              <a:gd name="connsiteX632" fmla="*/ 1807464 w 2671571"/>
              <a:gd name="connsiteY632" fmla="*/ 618744 h 2671572"/>
              <a:gd name="connsiteX633" fmla="*/ 1769364 w 2671571"/>
              <a:gd name="connsiteY633" fmla="*/ 702564 h 2671572"/>
              <a:gd name="connsiteX634" fmla="*/ 1833372 w 2671571"/>
              <a:gd name="connsiteY634" fmla="*/ 754380 h 2671572"/>
              <a:gd name="connsiteX635" fmla="*/ 1908048 w 2671571"/>
              <a:gd name="connsiteY635" fmla="*/ 693420 h 2671572"/>
              <a:gd name="connsiteX636" fmla="*/ 1978152 w 2671571"/>
              <a:gd name="connsiteY636" fmla="*/ 763524 h 2671572"/>
              <a:gd name="connsiteX637" fmla="*/ 1918716 w 2671571"/>
              <a:gd name="connsiteY637" fmla="*/ 838200 h 2671572"/>
              <a:gd name="connsiteX638" fmla="*/ 1967484 w 2671571"/>
              <a:gd name="connsiteY638" fmla="*/ 902208 h 2671572"/>
              <a:gd name="connsiteX639" fmla="*/ 2052828 w 2671571"/>
              <a:gd name="connsiteY639" fmla="*/ 864108 h 2671572"/>
              <a:gd name="connsiteX640" fmla="*/ 2104645 w 2671571"/>
              <a:gd name="connsiteY640" fmla="*/ 949452 h 2671572"/>
              <a:gd name="connsiteX641" fmla="*/ 2026921 w 2671571"/>
              <a:gd name="connsiteY641" fmla="*/ 1005840 h 2671572"/>
              <a:gd name="connsiteX642" fmla="*/ 2055876 w 2671571"/>
              <a:gd name="connsiteY642" fmla="*/ 1077468 h 2671572"/>
              <a:gd name="connsiteX643" fmla="*/ 2061972 w 2671571"/>
              <a:gd name="connsiteY643" fmla="*/ 1080516 h 2671572"/>
              <a:gd name="connsiteX644" fmla="*/ 2151888 w 2671571"/>
              <a:gd name="connsiteY644" fmla="*/ 1065276 h 2671572"/>
              <a:gd name="connsiteX645" fmla="*/ 2177797 w 2671571"/>
              <a:gd name="connsiteY645" fmla="*/ 1155192 h 2671572"/>
              <a:gd name="connsiteX646" fmla="*/ 2177797 w 2671571"/>
              <a:gd name="connsiteY646" fmla="*/ 1162812 h 2671572"/>
              <a:gd name="connsiteX647" fmla="*/ 2089404 w 2671571"/>
              <a:gd name="connsiteY647" fmla="*/ 1199388 h 2671572"/>
              <a:gd name="connsiteX648" fmla="*/ 2098548 w 2671571"/>
              <a:gd name="connsiteY648" fmla="*/ 1274064 h 2671572"/>
              <a:gd name="connsiteX649" fmla="*/ 2101597 w 2671571"/>
              <a:gd name="connsiteY649" fmla="*/ 1275588 h 2671572"/>
              <a:gd name="connsiteX650" fmla="*/ 2194560 w 2671571"/>
              <a:gd name="connsiteY650" fmla="*/ 1286256 h 2671572"/>
              <a:gd name="connsiteX651" fmla="*/ 2194560 w 2671571"/>
              <a:gd name="connsiteY651" fmla="*/ 1386840 h 2671572"/>
              <a:gd name="connsiteX652" fmla="*/ 2098548 w 2671571"/>
              <a:gd name="connsiteY652" fmla="*/ 1399032 h 2671572"/>
              <a:gd name="connsiteX653" fmla="*/ 2089404 w 2671571"/>
              <a:gd name="connsiteY653" fmla="*/ 1472184 h 2671572"/>
              <a:gd name="connsiteX654" fmla="*/ 2151888 w 2671571"/>
              <a:gd name="connsiteY654" fmla="*/ 1499616 h 2671572"/>
              <a:gd name="connsiteX655" fmla="*/ 2177797 w 2671571"/>
              <a:gd name="connsiteY655" fmla="*/ 1513332 h 2671572"/>
              <a:gd name="connsiteX656" fmla="*/ 2153412 w 2671571"/>
              <a:gd name="connsiteY656" fmla="*/ 1606296 h 2671572"/>
              <a:gd name="connsiteX657" fmla="*/ 2063497 w 2671571"/>
              <a:gd name="connsiteY657" fmla="*/ 1592580 h 2671572"/>
              <a:gd name="connsiteX658" fmla="*/ 2046732 w 2671571"/>
              <a:gd name="connsiteY658" fmla="*/ 1618488 h 2671572"/>
              <a:gd name="connsiteX659" fmla="*/ 2026921 w 2671571"/>
              <a:gd name="connsiteY659" fmla="*/ 1665732 h 2671572"/>
              <a:gd name="connsiteX660" fmla="*/ 2104645 w 2671571"/>
              <a:gd name="connsiteY660" fmla="*/ 1723644 h 2671572"/>
              <a:gd name="connsiteX661" fmla="*/ 2054352 w 2671571"/>
              <a:gd name="connsiteY661" fmla="*/ 1808988 h 2671572"/>
              <a:gd name="connsiteX662" fmla="*/ 1967484 w 2671571"/>
              <a:gd name="connsiteY662" fmla="*/ 1770888 h 2671572"/>
              <a:gd name="connsiteX663" fmla="*/ 1918716 w 2671571"/>
              <a:gd name="connsiteY663" fmla="*/ 1833372 h 2671572"/>
              <a:gd name="connsiteX664" fmla="*/ 1978152 w 2671571"/>
              <a:gd name="connsiteY664" fmla="*/ 1908048 h 2671572"/>
              <a:gd name="connsiteX665" fmla="*/ 1906524 w 2671571"/>
              <a:gd name="connsiteY665" fmla="*/ 1978152 h 2671572"/>
              <a:gd name="connsiteX666" fmla="*/ 1833372 w 2671571"/>
              <a:gd name="connsiteY666" fmla="*/ 1918716 h 2671572"/>
              <a:gd name="connsiteX667" fmla="*/ 1769364 w 2671571"/>
              <a:gd name="connsiteY667" fmla="*/ 1967484 h 2671572"/>
              <a:gd name="connsiteX668" fmla="*/ 1807464 w 2671571"/>
              <a:gd name="connsiteY668" fmla="*/ 2054352 h 2671572"/>
              <a:gd name="connsiteX669" fmla="*/ 1722120 w 2671571"/>
              <a:gd name="connsiteY669" fmla="*/ 2104644 h 2671572"/>
              <a:gd name="connsiteX670" fmla="*/ 1664208 w 2671571"/>
              <a:gd name="connsiteY670" fmla="*/ 2028444 h 2671572"/>
              <a:gd name="connsiteX671" fmla="*/ 1592580 w 2671571"/>
              <a:gd name="connsiteY671" fmla="*/ 2057400 h 2671572"/>
              <a:gd name="connsiteX672" fmla="*/ 1591056 w 2671571"/>
              <a:gd name="connsiteY672" fmla="*/ 2061972 h 2671572"/>
              <a:gd name="connsiteX673" fmla="*/ 1606296 w 2671571"/>
              <a:gd name="connsiteY673" fmla="*/ 2153412 h 2671572"/>
              <a:gd name="connsiteX674" fmla="*/ 1510284 w 2671571"/>
              <a:gd name="connsiteY674" fmla="*/ 2179320 h 2671572"/>
              <a:gd name="connsiteX675" fmla="*/ 1473708 w 2671571"/>
              <a:gd name="connsiteY675" fmla="*/ 2089404 h 2671572"/>
              <a:gd name="connsiteX676" fmla="*/ 1394460 w 2671571"/>
              <a:gd name="connsiteY676" fmla="*/ 2100072 h 2671572"/>
              <a:gd name="connsiteX677" fmla="*/ 1385316 w 2671571"/>
              <a:gd name="connsiteY677" fmla="*/ 2196084 h 2671572"/>
              <a:gd name="connsiteX678" fmla="*/ 1286256 w 2671571"/>
              <a:gd name="connsiteY678" fmla="*/ 2196084 h 2671572"/>
              <a:gd name="connsiteX679" fmla="*/ 1274064 w 2671571"/>
              <a:gd name="connsiteY679" fmla="*/ 2100072 h 2671572"/>
              <a:gd name="connsiteX680" fmla="*/ 1196340 w 2671571"/>
              <a:gd name="connsiteY680" fmla="*/ 2089404 h 2671572"/>
              <a:gd name="connsiteX681" fmla="*/ 1161288 w 2671571"/>
              <a:gd name="connsiteY681" fmla="*/ 2179320 h 2671572"/>
              <a:gd name="connsiteX682" fmla="*/ 1095756 w 2671571"/>
              <a:gd name="connsiteY682" fmla="*/ 2162556 h 2671572"/>
              <a:gd name="connsiteX683" fmla="*/ 1065276 w 2671571"/>
              <a:gd name="connsiteY683" fmla="*/ 2150364 h 2671572"/>
              <a:gd name="connsiteX684" fmla="*/ 1080516 w 2671571"/>
              <a:gd name="connsiteY684" fmla="*/ 2060448 h 2671572"/>
              <a:gd name="connsiteX685" fmla="*/ 1005840 w 2671571"/>
              <a:gd name="connsiteY685" fmla="*/ 2028444 h 2671572"/>
              <a:gd name="connsiteX686" fmla="*/ 947928 w 2671571"/>
              <a:gd name="connsiteY686" fmla="*/ 2104644 h 2671572"/>
              <a:gd name="connsiteX687" fmla="*/ 862584 w 2671571"/>
              <a:gd name="connsiteY687" fmla="*/ 2055876 h 2671572"/>
              <a:gd name="connsiteX688" fmla="*/ 900684 w 2671571"/>
              <a:gd name="connsiteY688" fmla="*/ 1969008 h 2671572"/>
              <a:gd name="connsiteX689" fmla="*/ 838200 w 2671571"/>
              <a:gd name="connsiteY689" fmla="*/ 1918716 h 2671572"/>
              <a:gd name="connsiteX690" fmla="*/ 763524 w 2671571"/>
              <a:gd name="connsiteY690" fmla="*/ 1978152 h 2671572"/>
              <a:gd name="connsiteX691" fmla="*/ 693420 w 2671571"/>
              <a:gd name="connsiteY691" fmla="*/ 1908048 h 2671572"/>
              <a:gd name="connsiteX692" fmla="*/ 752856 w 2671571"/>
              <a:gd name="connsiteY692" fmla="*/ 1834896 h 2671572"/>
              <a:gd name="connsiteX693" fmla="*/ 702564 w 2671571"/>
              <a:gd name="connsiteY693" fmla="*/ 1770888 h 2671572"/>
              <a:gd name="connsiteX694" fmla="*/ 617220 w 2671571"/>
              <a:gd name="connsiteY694" fmla="*/ 1808988 h 2671572"/>
              <a:gd name="connsiteX695" fmla="*/ 566928 w 2671571"/>
              <a:gd name="connsiteY695" fmla="*/ 1723644 h 2671572"/>
              <a:gd name="connsiteX696" fmla="*/ 643128 w 2671571"/>
              <a:gd name="connsiteY696" fmla="*/ 1665732 h 2671572"/>
              <a:gd name="connsiteX697" fmla="*/ 624840 w 2671571"/>
              <a:gd name="connsiteY697" fmla="*/ 1624584 h 2671572"/>
              <a:gd name="connsiteX698" fmla="*/ 608076 w 2671571"/>
              <a:gd name="connsiteY698" fmla="*/ 1592580 h 2671572"/>
              <a:gd name="connsiteX699" fmla="*/ 521208 w 2671571"/>
              <a:gd name="connsiteY699" fmla="*/ 1606296 h 2671572"/>
              <a:gd name="connsiteX700" fmla="*/ 518160 w 2671571"/>
              <a:gd name="connsiteY700" fmla="*/ 1604772 h 2671572"/>
              <a:gd name="connsiteX701" fmla="*/ 492252 w 2671571"/>
              <a:gd name="connsiteY701" fmla="*/ 1510284 h 2671572"/>
              <a:gd name="connsiteX702" fmla="*/ 582168 w 2671571"/>
              <a:gd name="connsiteY702" fmla="*/ 1473708 h 2671572"/>
              <a:gd name="connsiteX703" fmla="*/ 571500 w 2671571"/>
              <a:gd name="connsiteY703" fmla="*/ 1395984 h 2671572"/>
              <a:gd name="connsiteX704" fmla="*/ 475488 w 2671571"/>
              <a:gd name="connsiteY704" fmla="*/ 1386840 h 2671572"/>
              <a:gd name="connsiteX705" fmla="*/ 475488 w 2671571"/>
              <a:gd name="connsiteY705" fmla="*/ 1286256 h 2671572"/>
              <a:gd name="connsiteX706" fmla="*/ 571500 w 2671571"/>
              <a:gd name="connsiteY706" fmla="*/ 1277112 h 2671572"/>
              <a:gd name="connsiteX707" fmla="*/ 582168 w 2671571"/>
              <a:gd name="connsiteY707" fmla="*/ 1197864 h 2671572"/>
              <a:gd name="connsiteX708" fmla="*/ 492252 w 2671571"/>
              <a:gd name="connsiteY708" fmla="*/ 1159764 h 2671572"/>
              <a:gd name="connsiteX709" fmla="*/ 518160 w 2671571"/>
              <a:gd name="connsiteY709" fmla="*/ 1065276 h 2671572"/>
              <a:gd name="connsiteX710" fmla="*/ 609600 w 2671571"/>
              <a:gd name="connsiteY710" fmla="*/ 1080516 h 2671572"/>
              <a:gd name="connsiteX711" fmla="*/ 612648 w 2671571"/>
              <a:gd name="connsiteY711" fmla="*/ 1078992 h 2671572"/>
              <a:gd name="connsiteX712" fmla="*/ 643128 w 2671571"/>
              <a:gd name="connsiteY712" fmla="*/ 1007364 h 2671572"/>
              <a:gd name="connsiteX713" fmla="*/ 566928 w 2671571"/>
              <a:gd name="connsiteY713" fmla="*/ 950976 h 2671572"/>
              <a:gd name="connsiteX714" fmla="*/ 615696 w 2671571"/>
              <a:gd name="connsiteY714" fmla="*/ 864108 h 2671572"/>
              <a:gd name="connsiteX715" fmla="*/ 702564 w 2671571"/>
              <a:gd name="connsiteY715" fmla="*/ 902208 h 2671572"/>
              <a:gd name="connsiteX716" fmla="*/ 752856 w 2671571"/>
              <a:gd name="connsiteY716" fmla="*/ 838200 h 2671572"/>
              <a:gd name="connsiteX717" fmla="*/ 693420 w 2671571"/>
              <a:gd name="connsiteY717" fmla="*/ 763524 h 2671572"/>
              <a:gd name="connsiteX718" fmla="*/ 763524 w 2671571"/>
              <a:gd name="connsiteY718" fmla="*/ 693420 h 2671572"/>
              <a:gd name="connsiteX719" fmla="*/ 838200 w 2671571"/>
              <a:gd name="connsiteY719" fmla="*/ 754380 h 2671572"/>
              <a:gd name="connsiteX720" fmla="*/ 902208 w 2671571"/>
              <a:gd name="connsiteY720" fmla="*/ 704088 h 2671572"/>
              <a:gd name="connsiteX721" fmla="*/ 862584 w 2671571"/>
              <a:gd name="connsiteY721" fmla="*/ 617220 h 2671572"/>
              <a:gd name="connsiteX722" fmla="*/ 947928 w 2671571"/>
              <a:gd name="connsiteY722" fmla="*/ 568452 h 2671572"/>
              <a:gd name="connsiteX723" fmla="*/ 1005840 w 2671571"/>
              <a:gd name="connsiteY723" fmla="*/ 644652 h 2671572"/>
              <a:gd name="connsiteX724" fmla="*/ 1080516 w 2671571"/>
              <a:gd name="connsiteY724" fmla="*/ 612648 h 2671572"/>
              <a:gd name="connsiteX725" fmla="*/ 1065276 w 2671571"/>
              <a:gd name="connsiteY725" fmla="*/ 518160 h 2671572"/>
              <a:gd name="connsiteX726" fmla="*/ 1161288 w 2671571"/>
              <a:gd name="connsiteY726" fmla="*/ 493776 h 2671572"/>
              <a:gd name="connsiteX727" fmla="*/ 1196340 w 2671571"/>
              <a:gd name="connsiteY727" fmla="*/ 582168 h 2671572"/>
              <a:gd name="connsiteX728" fmla="*/ 1274064 w 2671571"/>
              <a:gd name="connsiteY728" fmla="*/ 571500 h 2671572"/>
              <a:gd name="connsiteX729" fmla="*/ 1277112 w 2671571"/>
              <a:gd name="connsiteY729" fmla="*/ 559308 h 2671572"/>
              <a:gd name="connsiteX730" fmla="*/ 1281684 w 2671571"/>
              <a:gd name="connsiteY730" fmla="*/ 515112 h 2671572"/>
              <a:gd name="connsiteX731" fmla="*/ 1284732 w 2671571"/>
              <a:gd name="connsiteY731" fmla="*/ 486156 h 2671572"/>
              <a:gd name="connsiteX732" fmla="*/ 1286256 w 2671571"/>
              <a:gd name="connsiteY732" fmla="*/ 477012 h 2671572"/>
              <a:gd name="connsiteX733" fmla="*/ 1335024 w 2671571"/>
              <a:gd name="connsiteY733" fmla="*/ 475488 h 2671572"/>
              <a:gd name="connsiteX734" fmla="*/ 1385316 w 2671571"/>
              <a:gd name="connsiteY734" fmla="*/ 477012 h 2671572"/>
              <a:gd name="connsiteX735" fmla="*/ 1805940 w 2671571"/>
              <a:gd name="connsiteY735" fmla="*/ 464820 h 2671572"/>
              <a:gd name="connsiteX736" fmla="*/ 1789176 w 2671571"/>
              <a:gd name="connsiteY736" fmla="*/ 484632 h 2671572"/>
              <a:gd name="connsiteX737" fmla="*/ 1749552 w 2671571"/>
              <a:gd name="connsiteY737" fmla="*/ 457200 h 2671572"/>
              <a:gd name="connsiteX738" fmla="*/ 1766316 w 2671571"/>
              <a:gd name="connsiteY738" fmla="*/ 435864 h 2671572"/>
              <a:gd name="connsiteX739" fmla="*/ 1805940 w 2671571"/>
              <a:gd name="connsiteY739" fmla="*/ 464820 h 2671572"/>
              <a:gd name="connsiteX740" fmla="*/ 1726692 w 2671571"/>
              <a:gd name="connsiteY740" fmla="*/ 423672 h 2671572"/>
              <a:gd name="connsiteX741" fmla="*/ 1709928 w 2671571"/>
              <a:gd name="connsiteY741" fmla="*/ 443484 h 2671572"/>
              <a:gd name="connsiteX742" fmla="*/ 1679448 w 2671571"/>
              <a:gd name="connsiteY742" fmla="*/ 420624 h 2671572"/>
              <a:gd name="connsiteX743" fmla="*/ 1699260 w 2671571"/>
              <a:gd name="connsiteY743" fmla="*/ 403860 h 2671572"/>
              <a:gd name="connsiteX744" fmla="*/ 1726692 w 2671571"/>
              <a:gd name="connsiteY744" fmla="*/ 423672 h 2671572"/>
              <a:gd name="connsiteX745" fmla="*/ 1825752 w 2671571"/>
              <a:gd name="connsiteY745" fmla="*/ 423672 h 2671572"/>
              <a:gd name="connsiteX746" fmla="*/ 1818132 w 2671571"/>
              <a:gd name="connsiteY746" fmla="*/ 431292 h 2671572"/>
              <a:gd name="connsiteX747" fmla="*/ 1790700 w 2671571"/>
              <a:gd name="connsiteY747" fmla="*/ 403860 h 2671572"/>
              <a:gd name="connsiteX748" fmla="*/ 1795272 w 2671571"/>
              <a:gd name="connsiteY748" fmla="*/ 399288 h 2671572"/>
              <a:gd name="connsiteX749" fmla="*/ 1825752 w 2671571"/>
              <a:gd name="connsiteY749" fmla="*/ 423672 h 2671572"/>
              <a:gd name="connsiteX750" fmla="*/ 1647444 w 2671571"/>
              <a:gd name="connsiteY750" fmla="*/ 399288 h 2671572"/>
              <a:gd name="connsiteX751" fmla="*/ 1632204 w 2671571"/>
              <a:gd name="connsiteY751" fmla="*/ 413004 h 2671572"/>
              <a:gd name="connsiteX752" fmla="*/ 1620012 w 2671571"/>
              <a:gd name="connsiteY752" fmla="*/ 400812 h 2671572"/>
              <a:gd name="connsiteX753" fmla="*/ 1632204 w 2671571"/>
              <a:gd name="connsiteY753" fmla="*/ 387096 h 2671572"/>
              <a:gd name="connsiteX754" fmla="*/ 1647444 w 2671571"/>
              <a:gd name="connsiteY754" fmla="*/ 399288 h 2671572"/>
              <a:gd name="connsiteX755" fmla="*/ 1751076 w 2671571"/>
              <a:gd name="connsiteY755" fmla="*/ 382524 h 2671572"/>
              <a:gd name="connsiteX756" fmla="*/ 1738884 w 2671571"/>
              <a:gd name="connsiteY756" fmla="*/ 390144 h 2671572"/>
              <a:gd name="connsiteX757" fmla="*/ 1717548 w 2671571"/>
              <a:gd name="connsiteY757" fmla="*/ 377952 h 2671572"/>
              <a:gd name="connsiteX758" fmla="*/ 1726692 w 2671571"/>
              <a:gd name="connsiteY758" fmla="*/ 368808 h 2671572"/>
              <a:gd name="connsiteX759" fmla="*/ 1751076 w 2671571"/>
              <a:gd name="connsiteY759" fmla="*/ 382524 h 2671572"/>
              <a:gd name="connsiteX760" fmla="*/ 1821180 w 2671571"/>
              <a:gd name="connsiteY760" fmla="*/ 374904 h 2671572"/>
              <a:gd name="connsiteX761" fmla="*/ 1821180 w 2671571"/>
              <a:gd name="connsiteY761" fmla="*/ 381000 h 2671572"/>
              <a:gd name="connsiteX762" fmla="*/ 1816609 w 2671571"/>
              <a:gd name="connsiteY762" fmla="*/ 382524 h 2671572"/>
              <a:gd name="connsiteX763" fmla="*/ 1799844 w 2671571"/>
              <a:gd name="connsiteY763" fmla="*/ 367284 h 2671572"/>
              <a:gd name="connsiteX764" fmla="*/ 1805940 w 2671571"/>
              <a:gd name="connsiteY764" fmla="*/ 359664 h 2671572"/>
              <a:gd name="connsiteX765" fmla="*/ 1821180 w 2671571"/>
              <a:gd name="connsiteY765" fmla="*/ 374904 h 2671572"/>
              <a:gd name="connsiteX766" fmla="*/ 1598676 w 2671571"/>
              <a:gd name="connsiteY766" fmla="*/ 359664 h 2671572"/>
              <a:gd name="connsiteX767" fmla="*/ 1583436 w 2671571"/>
              <a:gd name="connsiteY767" fmla="*/ 397764 h 2671572"/>
              <a:gd name="connsiteX768" fmla="*/ 1575816 w 2671571"/>
              <a:gd name="connsiteY768" fmla="*/ 400812 h 2671572"/>
              <a:gd name="connsiteX769" fmla="*/ 1566672 w 2671571"/>
              <a:gd name="connsiteY769" fmla="*/ 393192 h 2671572"/>
              <a:gd name="connsiteX770" fmla="*/ 1580388 w 2671571"/>
              <a:gd name="connsiteY770" fmla="*/ 356616 h 2671572"/>
              <a:gd name="connsiteX771" fmla="*/ 1589532 w 2671571"/>
              <a:gd name="connsiteY771" fmla="*/ 352044 h 2671572"/>
              <a:gd name="connsiteX772" fmla="*/ 1598676 w 2671571"/>
              <a:gd name="connsiteY772" fmla="*/ 359664 h 2671572"/>
              <a:gd name="connsiteX773" fmla="*/ 1764792 w 2671571"/>
              <a:gd name="connsiteY773" fmla="*/ 347472 h 2671572"/>
              <a:gd name="connsiteX774" fmla="*/ 1763268 w 2671571"/>
              <a:gd name="connsiteY774" fmla="*/ 353568 h 2671572"/>
              <a:gd name="connsiteX775" fmla="*/ 1752600 w 2671571"/>
              <a:gd name="connsiteY775" fmla="*/ 353568 h 2671572"/>
              <a:gd name="connsiteX776" fmla="*/ 1744980 w 2671571"/>
              <a:gd name="connsiteY776" fmla="*/ 344424 h 2671572"/>
              <a:gd name="connsiteX777" fmla="*/ 1746504 w 2671571"/>
              <a:gd name="connsiteY777" fmla="*/ 339852 h 2671572"/>
              <a:gd name="connsiteX778" fmla="*/ 1751076 w 2671571"/>
              <a:gd name="connsiteY778" fmla="*/ 339852 h 2671572"/>
              <a:gd name="connsiteX779" fmla="*/ 1764792 w 2671571"/>
              <a:gd name="connsiteY779" fmla="*/ 347472 h 2671572"/>
              <a:gd name="connsiteX780" fmla="*/ 1798321 w 2671571"/>
              <a:gd name="connsiteY780" fmla="*/ 269748 h 2671572"/>
              <a:gd name="connsiteX781" fmla="*/ 1825752 w 2671571"/>
              <a:gd name="connsiteY781" fmla="*/ 281940 h 2671572"/>
              <a:gd name="connsiteX782" fmla="*/ 1871472 w 2671571"/>
              <a:gd name="connsiteY782" fmla="*/ 312420 h 2671572"/>
              <a:gd name="connsiteX783" fmla="*/ 1862328 w 2671571"/>
              <a:gd name="connsiteY783" fmla="*/ 320040 h 2671572"/>
              <a:gd name="connsiteX784" fmla="*/ 1834897 w 2671571"/>
              <a:gd name="connsiteY784" fmla="*/ 307848 h 2671572"/>
              <a:gd name="connsiteX785" fmla="*/ 1772412 w 2671571"/>
              <a:gd name="connsiteY785" fmla="*/ 274320 h 2671572"/>
              <a:gd name="connsiteX786" fmla="*/ 1781556 w 2671571"/>
              <a:gd name="connsiteY786" fmla="*/ 263652 h 2671572"/>
              <a:gd name="connsiteX787" fmla="*/ 1798321 w 2671571"/>
              <a:gd name="connsiteY787" fmla="*/ 269748 h 2671572"/>
              <a:gd name="connsiteX788" fmla="*/ 1028700 w 2671571"/>
              <a:gd name="connsiteY788" fmla="*/ 260604 h 2671572"/>
              <a:gd name="connsiteX789" fmla="*/ 1013460 w 2671571"/>
              <a:gd name="connsiteY789" fmla="*/ 277368 h 2671572"/>
              <a:gd name="connsiteX790" fmla="*/ 893064 w 2671571"/>
              <a:gd name="connsiteY790" fmla="*/ 320040 h 2671572"/>
              <a:gd name="connsiteX791" fmla="*/ 899160 w 2671571"/>
              <a:gd name="connsiteY791" fmla="*/ 332232 h 2671572"/>
              <a:gd name="connsiteX792" fmla="*/ 909828 w 2671571"/>
              <a:gd name="connsiteY792" fmla="*/ 329184 h 2671572"/>
              <a:gd name="connsiteX793" fmla="*/ 954024 w 2671571"/>
              <a:gd name="connsiteY793" fmla="*/ 326136 h 2671572"/>
              <a:gd name="connsiteX794" fmla="*/ 1062228 w 2671571"/>
              <a:gd name="connsiteY794" fmla="*/ 348996 h 2671572"/>
              <a:gd name="connsiteX795" fmla="*/ 1117092 w 2671571"/>
              <a:gd name="connsiteY795" fmla="*/ 405384 h 2671572"/>
              <a:gd name="connsiteX796" fmla="*/ 1097280 w 2671571"/>
              <a:gd name="connsiteY796" fmla="*/ 422148 h 2671572"/>
              <a:gd name="connsiteX797" fmla="*/ 1088136 w 2671571"/>
              <a:gd name="connsiteY797" fmla="*/ 419100 h 2671572"/>
              <a:gd name="connsiteX798" fmla="*/ 1010412 w 2671571"/>
              <a:gd name="connsiteY798" fmla="*/ 367284 h 2671572"/>
              <a:gd name="connsiteX799" fmla="*/ 946404 w 2671571"/>
              <a:gd name="connsiteY799" fmla="*/ 356616 h 2671572"/>
              <a:gd name="connsiteX800" fmla="*/ 784860 w 2671571"/>
              <a:gd name="connsiteY800" fmla="*/ 556260 h 2671572"/>
              <a:gd name="connsiteX801" fmla="*/ 766572 w 2671571"/>
              <a:gd name="connsiteY801" fmla="*/ 576072 h 2671572"/>
              <a:gd name="connsiteX802" fmla="*/ 743712 w 2671571"/>
              <a:gd name="connsiteY802" fmla="*/ 548640 h 2671572"/>
              <a:gd name="connsiteX803" fmla="*/ 751332 w 2671571"/>
              <a:gd name="connsiteY803" fmla="*/ 510540 h 2671572"/>
              <a:gd name="connsiteX804" fmla="*/ 765048 w 2671571"/>
              <a:gd name="connsiteY804" fmla="*/ 472440 h 2671572"/>
              <a:gd name="connsiteX805" fmla="*/ 777240 w 2671571"/>
              <a:gd name="connsiteY805" fmla="*/ 448056 h 2671572"/>
              <a:gd name="connsiteX806" fmla="*/ 803148 w 2671571"/>
              <a:gd name="connsiteY806" fmla="*/ 409956 h 2671572"/>
              <a:gd name="connsiteX807" fmla="*/ 858012 w 2671571"/>
              <a:gd name="connsiteY807" fmla="*/ 352044 h 2671572"/>
              <a:gd name="connsiteX808" fmla="*/ 845820 w 2671571"/>
              <a:gd name="connsiteY808" fmla="*/ 336804 h 2671572"/>
              <a:gd name="connsiteX809" fmla="*/ 838200 w 2671571"/>
              <a:gd name="connsiteY809" fmla="*/ 339852 h 2671572"/>
              <a:gd name="connsiteX810" fmla="*/ 790956 w 2671571"/>
              <a:gd name="connsiteY810" fmla="*/ 365760 h 2671572"/>
              <a:gd name="connsiteX811" fmla="*/ 716280 w 2671571"/>
              <a:gd name="connsiteY811" fmla="*/ 403860 h 2671572"/>
              <a:gd name="connsiteX812" fmla="*/ 704088 w 2671571"/>
              <a:gd name="connsiteY812" fmla="*/ 394716 h 2671572"/>
              <a:gd name="connsiteX813" fmla="*/ 833628 w 2671571"/>
              <a:gd name="connsiteY813" fmla="*/ 300228 h 2671572"/>
              <a:gd name="connsiteX814" fmla="*/ 818388 w 2671571"/>
              <a:gd name="connsiteY814" fmla="*/ 260604 h 2671572"/>
              <a:gd name="connsiteX815" fmla="*/ 830580 w 2671571"/>
              <a:gd name="connsiteY815" fmla="*/ 246888 h 2671572"/>
              <a:gd name="connsiteX816" fmla="*/ 880872 w 2671571"/>
              <a:gd name="connsiteY816" fmla="*/ 286512 h 2671572"/>
              <a:gd name="connsiteX817" fmla="*/ 998220 w 2671571"/>
              <a:gd name="connsiteY817" fmla="*/ 243840 h 2671572"/>
              <a:gd name="connsiteX818" fmla="*/ 1028700 w 2671571"/>
              <a:gd name="connsiteY818" fmla="*/ 260604 h 2671572"/>
              <a:gd name="connsiteX819" fmla="*/ 1722120 w 2671571"/>
              <a:gd name="connsiteY819" fmla="*/ 224028 h 2671572"/>
              <a:gd name="connsiteX820" fmla="*/ 1687068 w 2671571"/>
              <a:gd name="connsiteY820" fmla="*/ 257556 h 2671572"/>
              <a:gd name="connsiteX821" fmla="*/ 1665732 w 2671571"/>
              <a:gd name="connsiteY821" fmla="*/ 315468 h 2671572"/>
              <a:gd name="connsiteX822" fmla="*/ 1633728 w 2671571"/>
              <a:gd name="connsiteY822" fmla="*/ 342900 h 2671572"/>
              <a:gd name="connsiteX823" fmla="*/ 1661160 w 2671571"/>
              <a:gd name="connsiteY823" fmla="*/ 361188 h 2671572"/>
              <a:gd name="connsiteX824" fmla="*/ 1670304 w 2671571"/>
              <a:gd name="connsiteY824" fmla="*/ 359664 h 2671572"/>
              <a:gd name="connsiteX825" fmla="*/ 1694688 w 2671571"/>
              <a:gd name="connsiteY825" fmla="*/ 338328 h 2671572"/>
              <a:gd name="connsiteX826" fmla="*/ 1748028 w 2671571"/>
              <a:gd name="connsiteY826" fmla="*/ 313944 h 2671572"/>
              <a:gd name="connsiteX827" fmla="*/ 1776984 w 2671571"/>
              <a:gd name="connsiteY827" fmla="*/ 321564 h 2671572"/>
              <a:gd name="connsiteX828" fmla="*/ 1781556 w 2671571"/>
              <a:gd name="connsiteY828" fmla="*/ 312420 h 2671572"/>
              <a:gd name="connsiteX829" fmla="*/ 1731264 w 2671571"/>
              <a:gd name="connsiteY829" fmla="*/ 275844 h 2671572"/>
              <a:gd name="connsiteX830" fmla="*/ 1766316 w 2671571"/>
              <a:gd name="connsiteY830" fmla="*/ 231648 h 2671572"/>
              <a:gd name="connsiteX831" fmla="*/ 1901952 w 2671571"/>
              <a:gd name="connsiteY831" fmla="*/ 291084 h 2671572"/>
              <a:gd name="connsiteX832" fmla="*/ 1912621 w 2671571"/>
              <a:gd name="connsiteY832" fmla="*/ 309372 h 2671572"/>
              <a:gd name="connsiteX833" fmla="*/ 1886712 w 2671571"/>
              <a:gd name="connsiteY833" fmla="*/ 353568 h 2671572"/>
              <a:gd name="connsiteX834" fmla="*/ 1827276 w 2671571"/>
              <a:gd name="connsiteY834" fmla="*/ 330708 h 2671572"/>
              <a:gd name="connsiteX835" fmla="*/ 1821180 w 2671571"/>
              <a:gd name="connsiteY835" fmla="*/ 341376 h 2671572"/>
              <a:gd name="connsiteX836" fmla="*/ 1872997 w 2671571"/>
              <a:gd name="connsiteY836" fmla="*/ 403860 h 2671572"/>
              <a:gd name="connsiteX837" fmla="*/ 1824228 w 2671571"/>
              <a:gd name="connsiteY837" fmla="*/ 515112 h 2671572"/>
              <a:gd name="connsiteX838" fmla="*/ 1844040 w 2671571"/>
              <a:gd name="connsiteY838" fmla="*/ 553212 h 2671572"/>
              <a:gd name="connsiteX839" fmla="*/ 1828800 w 2671571"/>
              <a:gd name="connsiteY839" fmla="*/ 568452 h 2671572"/>
              <a:gd name="connsiteX840" fmla="*/ 1789176 w 2671571"/>
              <a:gd name="connsiteY840" fmla="*/ 530352 h 2671572"/>
              <a:gd name="connsiteX841" fmla="*/ 1679448 w 2671571"/>
              <a:gd name="connsiteY841" fmla="*/ 454152 h 2671572"/>
              <a:gd name="connsiteX842" fmla="*/ 1629156 w 2671571"/>
              <a:gd name="connsiteY842" fmla="*/ 440436 h 2671572"/>
              <a:gd name="connsiteX843" fmla="*/ 1536192 w 2671571"/>
              <a:gd name="connsiteY843" fmla="*/ 420624 h 2671572"/>
              <a:gd name="connsiteX844" fmla="*/ 1530096 w 2671571"/>
              <a:gd name="connsiteY844" fmla="*/ 405384 h 2671572"/>
              <a:gd name="connsiteX845" fmla="*/ 1551432 w 2671571"/>
              <a:gd name="connsiteY845" fmla="*/ 333756 h 2671572"/>
              <a:gd name="connsiteX846" fmla="*/ 1571244 w 2671571"/>
              <a:gd name="connsiteY846" fmla="*/ 313944 h 2671572"/>
              <a:gd name="connsiteX847" fmla="*/ 1601724 w 2671571"/>
              <a:gd name="connsiteY847" fmla="*/ 313944 h 2671572"/>
              <a:gd name="connsiteX848" fmla="*/ 1638300 w 2671571"/>
              <a:gd name="connsiteY848" fmla="*/ 295656 h 2671572"/>
              <a:gd name="connsiteX849" fmla="*/ 1624584 w 2671571"/>
              <a:gd name="connsiteY849" fmla="*/ 284988 h 2671572"/>
              <a:gd name="connsiteX850" fmla="*/ 1616964 w 2671571"/>
              <a:gd name="connsiteY850" fmla="*/ 286512 h 2671572"/>
              <a:gd name="connsiteX851" fmla="*/ 1578864 w 2671571"/>
              <a:gd name="connsiteY851" fmla="*/ 292608 h 2671572"/>
              <a:gd name="connsiteX852" fmla="*/ 1545336 w 2671571"/>
              <a:gd name="connsiteY852" fmla="*/ 277368 h 2671572"/>
              <a:gd name="connsiteX853" fmla="*/ 1563624 w 2671571"/>
              <a:gd name="connsiteY853" fmla="*/ 263652 h 2671572"/>
              <a:gd name="connsiteX854" fmla="*/ 1618488 w 2671571"/>
              <a:gd name="connsiteY854" fmla="*/ 268224 h 2671572"/>
              <a:gd name="connsiteX855" fmla="*/ 1636776 w 2671571"/>
              <a:gd name="connsiteY855" fmla="*/ 259080 h 2671572"/>
              <a:gd name="connsiteX856" fmla="*/ 1562100 w 2671571"/>
              <a:gd name="connsiteY856" fmla="*/ 222504 h 2671572"/>
              <a:gd name="connsiteX857" fmla="*/ 1577340 w 2671571"/>
              <a:gd name="connsiteY857" fmla="*/ 207264 h 2671572"/>
              <a:gd name="connsiteX858" fmla="*/ 1664208 w 2671571"/>
              <a:gd name="connsiteY858" fmla="*/ 231648 h 2671572"/>
              <a:gd name="connsiteX859" fmla="*/ 1679448 w 2671571"/>
              <a:gd name="connsiteY859" fmla="*/ 219456 h 2671572"/>
              <a:gd name="connsiteX860" fmla="*/ 1671828 w 2671571"/>
              <a:gd name="connsiteY860" fmla="*/ 190500 h 2671572"/>
              <a:gd name="connsiteX861" fmla="*/ 1680972 w 2671571"/>
              <a:gd name="connsiteY861" fmla="*/ 182880 h 2671572"/>
              <a:gd name="connsiteX862" fmla="*/ 1722120 w 2671571"/>
              <a:gd name="connsiteY862" fmla="*/ 224028 h 2671572"/>
              <a:gd name="connsiteX863" fmla="*/ 1409700 w 2671571"/>
              <a:gd name="connsiteY863" fmla="*/ 111252 h 2671572"/>
              <a:gd name="connsiteX864" fmla="*/ 2214372 w 2671571"/>
              <a:gd name="connsiteY864" fmla="*/ 480060 h 2671572"/>
              <a:gd name="connsiteX865" fmla="*/ 2555748 w 2671571"/>
              <a:gd name="connsiteY865" fmla="*/ 1217676 h 2671572"/>
              <a:gd name="connsiteX866" fmla="*/ 2561845 w 2671571"/>
              <a:gd name="connsiteY866" fmla="*/ 1284732 h 2671572"/>
              <a:gd name="connsiteX867" fmla="*/ 2561845 w 2671571"/>
              <a:gd name="connsiteY867" fmla="*/ 1385316 h 2671572"/>
              <a:gd name="connsiteX868" fmla="*/ 2211324 w 2671571"/>
              <a:gd name="connsiteY868" fmla="*/ 2196084 h 2671572"/>
              <a:gd name="connsiteX869" fmla="*/ 1827276 w 2671571"/>
              <a:gd name="connsiteY869" fmla="*/ 2459736 h 2671572"/>
              <a:gd name="connsiteX870" fmla="*/ 1664208 w 2671571"/>
              <a:gd name="connsiteY870" fmla="*/ 2517648 h 2671572"/>
              <a:gd name="connsiteX871" fmla="*/ 1402080 w 2671571"/>
              <a:gd name="connsiteY871" fmla="*/ 2561844 h 2671572"/>
              <a:gd name="connsiteX872" fmla="*/ 1266444 w 2671571"/>
              <a:gd name="connsiteY872" fmla="*/ 2561844 h 2671572"/>
              <a:gd name="connsiteX873" fmla="*/ 466344 w 2671571"/>
              <a:gd name="connsiteY873" fmla="*/ 2202180 h 2671572"/>
              <a:gd name="connsiteX874" fmla="*/ 214884 w 2671571"/>
              <a:gd name="connsiteY874" fmla="*/ 1837944 h 2671572"/>
              <a:gd name="connsiteX875" fmla="*/ 147828 w 2671571"/>
              <a:gd name="connsiteY875" fmla="*/ 1647444 h 2671572"/>
              <a:gd name="connsiteX876" fmla="*/ 109728 w 2671571"/>
              <a:gd name="connsiteY876" fmla="*/ 1402080 h 2671572"/>
              <a:gd name="connsiteX877" fmla="*/ 109728 w 2671571"/>
              <a:gd name="connsiteY877" fmla="*/ 1271016 h 2671572"/>
              <a:gd name="connsiteX878" fmla="*/ 478536 w 2671571"/>
              <a:gd name="connsiteY878" fmla="*/ 458724 h 2671572"/>
              <a:gd name="connsiteX879" fmla="*/ 1190244 w 2671571"/>
              <a:gd name="connsiteY879" fmla="*/ 117348 h 2671572"/>
              <a:gd name="connsiteX880" fmla="*/ 1290828 w 2671571"/>
              <a:gd name="connsiteY880" fmla="*/ 109728 h 2671572"/>
              <a:gd name="connsiteX881" fmla="*/ 1409700 w 2671571"/>
              <a:gd name="connsiteY881" fmla="*/ 111252 h 2671572"/>
              <a:gd name="connsiteX882" fmla="*/ 1383792 w 2671571"/>
              <a:gd name="connsiteY882" fmla="*/ 83820 h 2671572"/>
              <a:gd name="connsiteX883" fmla="*/ 2217421 w 2671571"/>
              <a:gd name="connsiteY883" fmla="*/ 446532 h 2671572"/>
              <a:gd name="connsiteX884" fmla="*/ 2578609 w 2671571"/>
              <a:gd name="connsiteY884" fmla="*/ 1185672 h 2671572"/>
              <a:gd name="connsiteX885" fmla="*/ 2587752 w 2671571"/>
              <a:gd name="connsiteY885" fmla="*/ 1278636 h 2671572"/>
              <a:gd name="connsiteX886" fmla="*/ 2587752 w 2671571"/>
              <a:gd name="connsiteY886" fmla="*/ 1391412 h 2671572"/>
              <a:gd name="connsiteX887" fmla="*/ 2229612 w 2671571"/>
              <a:gd name="connsiteY887" fmla="*/ 2214372 h 2671572"/>
              <a:gd name="connsiteX888" fmla="*/ 1847088 w 2671571"/>
              <a:gd name="connsiteY888" fmla="*/ 2479548 h 2671572"/>
              <a:gd name="connsiteX889" fmla="*/ 1668780 w 2671571"/>
              <a:gd name="connsiteY889" fmla="*/ 2543556 h 2671572"/>
              <a:gd name="connsiteX890" fmla="*/ 1562100 w 2671571"/>
              <a:gd name="connsiteY890" fmla="*/ 2567940 h 2671572"/>
              <a:gd name="connsiteX891" fmla="*/ 1408176 w 2671571"/>
              <a:gd name="connsiteY891" fmla="*/ 2587752 h 2671572"/>
              <a:gd name="connsiteX892" fmla="*/ 1261872 w 2671571"/>
              <a:gd name="connsiteY892" fmla="*/ 2587752 h 2671572"/>
              <a:gd name="connsiteX893" fmla="*/ 448056 w 2671571"/>
              <a:gd name="connsiteY893" fmla="*/ 2220468 h 2671572"/>
              <a:gd name="connsiteX894" fmla="*/ 196596 w 2671571"/>
              <a:gd name="connsiteY894" fmla="*/ 1860804 h 2671572"/>
              <a:gd name="connsiteX895" fmla="*/ 132588 w 2671571"/>
              <a:gd name="connsiteY895" fmla="*/ 1690116 h 2671572"/>
              <a:gd name="connsiteX896" fmla="*/ 83820 w 2671571"/>
              <a:gd name="connsiteY896" fmla="*/ 1406652 h 2671572"/>
              <a:gd name="connsiteX897" fmla="*/ 83820 w 2671571"/>
              <a:gd name="connsiteY897" fmla="*/ 1264920 h 2671572"/>
              <a:gd name="connsiteX898" fmla="*/ 458724 w 2671571"/>
              <a:gd name="connsiteY898" fmla="*/ 440436 h 2671572"/>
              <a:gd name="connsiteX899" fmla="*/ 1074420 w 2671571"/>
              <a:gd name="connsiteY899" fmla="*/ 109728 h 2671572"/>
              <a:gd name="connsiteX900" fmla="*/ 1173480 w 2671571"/>
              <a:gd name="connsiteY900" fmla="*/ 92964 h 2671572"/>
              <a:gd name="connsiteX901" fmla="*/ 1284732 w 2671571"/>
              <a:gd name="connsiteY901" fmla="*/ 83820 h 2671572"/>
              <a:gd name="connsiteX902" fmla="*/ 1383792 w 2671571"/>
              <a:gd name="connsiteY902" fmla="*/ 83820 h 2671572"/>
              <a:gd name="connsiteX903" fmla="*/ 1392936 w 2671571"/>
              <a:gd name="connsiteY903" fmla="*/ 50292 h 2671572"/>
              <a:gd name="connsiteX904" fmla="*/ 2243328 w 2671571"/>
              <a:gd name="connsiteY904" fmla="*/ 423672 h 2671572"/>
              <a:gd name="connsiteX905" fmla="*/ 2607564 w 2671571"/>
              <a:gd name="connsiteY905" fmla="*/ 1146048 h 2671572"/>
              <a:gd name="connsiteX906" fmla="*/ 2621280 w 2671571"/>
              <a:gd name="connsiteY906" fmla="*/ 1271016 h 2671572"/>
              <a:gd name="connsiteX907" fmla="*/ 2621280 w 2671571"/>
              <a:gd name="connsiteY907" fmla="*/ 1400556 h 2671572"/>
              <a:gd name="connsiteX908" fmla="*/ 2250948 w 2671571"/>
              <a:gd name="connsiteY908" fmla="*/ 2240280 h 2671572"/>
              <a:gd name="connsiteX909" fmla="*/ 1414272 w 2671571"/>
              <a:gd name="connsiteY909" fmla="*/ 2621280 h 2671572"/>
              <a:gd name="connsiteX910" fmla="*/ 1286256 w 2671571"/>
              <a:gd name="connsiteY910" fmla="*/ 2622804 h 2671572"/>
              <a:gd name="connsiteX911" fmla="*/ 438912 w 2671571"/>
              <a:gd name="connsiteY911" fmla="*/ 2260092 h 2671572"/>
              <a:gd name="connsiteX912" fmla="*/ 169164 w 2671571"/>
              <a:gd name="connsiteY912" fmla="*/ 1882140 h 2671572"/>
              <a:gd name="connsiteX913" fmla="*/ 92964 w 2671571"/>
              <a:gd name="connsiteY913" fmla="*/ 1674876 h 2671572"/>
              <a:gd name="connsiteX914" fmla="*/ 73152 w 2671571"/>
              <a:gd name="connsiteY914" fmla="*/ 1591056 h 2671572"/>
              <a:gd name="connsiteX915" fmla="*/ 50292 w 2671571"/>
              <a:gd name="connsiteY915" fmla="*/ 1414272 h 2671572"/>
              <a:gd name="connsiteX916" fmla="*/ 50292 w 2671571"/>
              <a:gd name="connsiteY916" fmla="*/ 1258824 h 2671572"/>
              <a:gd name="connsiteX917" fmla="*/ 434340 w 2671571"/>
              <a:gd name="connsiteY917" fmla="*/ 417576 h 2671572"/>
              <a:gd name="connsiteX918" fmla="*/ 1048512 w 2671571"/>
              <a:gd name="connsiteY918" fmla="*/ 80772 h 2671572"/>
              <a:gd name="connsiteX919" fmla="*/ 1136904 w 2671571"/>
              <a:gd name="connsiteY919" fmla="*/ 64008 h 2671572"/>
              <a:gd name="connsiteX920" fmla="*/ 1275588 w 2671571"/>
              <a:gd name="connsiteY920" fmla="*/ 50292 h 2671572"/>
              <a:gd name="connsiteX921" fmla="*/ 1392936 w 2671571"/>
              <a:gd name="connsiteY921" fmla="*/ 50292 h 2671572"/>
              <a:gd name="connsiteX922" fmla="*/ 1479804 w 2671571"/>
              <a:gd name="connsiteY922" fmla="*/ 6096 h 2671572"/>
              <a:gd name="connsiteX923" fmla="*/ 2278380 w 2671571"/>
              <a:gd name="connsiteY923" fmla="*/ 388620 h 2671572"/>
              <a:gd name="connsiteX924" fmla="*/ 2545080 w 2671571"/>
              <a:gd name="connsiteY924" fmla="*/ 768096 h 2671572"/>
              <a:gd name="connsiteX925" fmla="*/ 2616709 w 2671571"/>
              <a:gd name="connsiteY925" fmla="*/ 955548 h 2671572"/>
              <a:gd name="connsiteX926" fmla="*/ 2668524 w 2671571"/>
              <a:gd name="connsiteY926" fmla="*/ 1239012 h 2671572"/>
              <a:gd name="connsiteX927" fmla="*/ 2671572 w 2671571"/>
              <a:gd name="connsiteY927" fmla="*/ 1269492 h 2671572"/>
              <a:gd name="connsiteX928" fmla="*/ 2671572 w 2671571"/>
              <a:gd name="connsiteY928" fmla="*/ 1402080 h 2671572"/>
              <a:gd name="connsiteX929" fmla="*/ 2289048 w 2671571"/>
              <a:gd name="connsiteY929" fmla="*/ 2273808 h 2671572"/>
              <a:gd name="connsiteX930" fmla="*/ 1915668 w 2671571"/>
              <a:gd name="connsiteY930" fmla="*/ 2540508 h 2671572"/>
              <a:gd name="connsiteX931" fmla="*/ 1719072 w 2671571"/>
              <a:gd name="connsiteY931" fmla="*/ 2616708 h 2671572"/>
              <a:gd name="connsiteX932" fmla="*/ 1588008 w 2671571"/>
              <a:gd name="connsiteY932" fmla="*/ 2648712 h 2671572"/>
              <a:gd name="connsiteX933" fmla="*/ 1417320 w 2671571"/>
              <a:gd name="connsiteY933" fmla="*/ 2671572 h 2671572"/>
              <a:gd name="connsiteX934" fmla="*/ 1252728 w 2671571"/>
              <a:gd name="connsiteY934" fmla="*/ 2671572 h 2671572"/>
              <a:gd name="connsiteX935" fmla="*/ 388620 w 2671571"/>
              <a:gd name="connsiteY935" fmla="*/ 2279904 h 2671572"/>
              <a:gd name="connsiteX936" fmla="*/ 152400 w 2671571"/>
              <a:gd name="connsiteY936" fmla="*/ 1961388 h 2671572"/>
              <a:gd name="connsiteX937" fmla="*/ 48768 w 2671571"/>
              <a:gd name="connsiteY937" fmla="*/ 1703832 h 2671572"/>
              <a:gd name="connsiteX938" fmla="*/ 0 w 2671571"/>
              <a:gd name="connsiteY938" fmla="*/ 1415796 h 2671572"/>
              <a:gd name="connsiteX939" fmla="*/ 0 w 2671571"/>
              <a:gd name="connsiteY939" fmla="*/ 1257300 h 2671572"/>
              <a:gd name="connsiteX940" fmla="*/ 399288 w 2671571"/>
              <a:gd name="connsiteY940" fmla="*/ 381000 h 2671572"/>
              <a:gd name="connsiteX941" fmla="*/ 1178052 w 2671571"/>
              <a:gd name="connsiteY941" fmla="*/ 7620 h 2671572"/>
              <a:gd name="connsiteX942" fmla="*/ 1274064 w 2671571"/>
              <a:gd name="connsiteY942" fmla="*/ 0 h 2671572"/>
              <a:gd name="connsiteX943" fmla="*/ 1394460 w 2671571"/>
              <a:gd name="connsiteY943" fmla="*/ 0 h 2671572"/>
              <a:gd name="connsiteX944" fmla="*/ 1479804 w 2671571"/>
              <a:gd name="connsiteY944" fmla="*/ 6096 h 2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Lst>
            <a:rect l="l" t="t" r="r" b="b"/>
            <a:pathLst>
              <a:path w="2671571" h="2671572">
                <a:moveTo>
                  <a:pt x="1284732" y="2336292"/>
                </a:moveTo>
                <a:lnTo>
                  <a:pt x="1373124" y="2436876"/>
                </a:lnTo>
                <a:lnTo>
                  <a:pt x="1374648" y="2339340"/>
                </a:lnTo>
                <a:cubicBezTo>
                  <a:pt x="1379220" y="2340864"/>
                  <a:pt x="1385316" y="2340864"/>
                  <a:pt x="1391412" y="2340864"/>
                </a:cubicBezTo>
                <a:lnTo>
                  <a:pt x="1383792" y="2447544"/>
                </a:lnTo>
                <a:lnTo>
                  <a:pt x="1383792" y="2481072"/>
                </a:lnTo>
                <a:lnTo>
                  <a:pt x="1367028" y="2481072"/>
                </a:lnTo>
                <a:lnTo>
                  <a:pt x="1280160" y="2377440"/>
                </a:lnTo>
                <a:cubicBezTo>
                  <a:pt x="1278636" y="2382012"/>
                  <a:pt x="1278636" y="2388108"/>
                  <a:pt x="1277112" y="2392680"/>
                </a:cubicBezTo>
                <a:lnTo>
                  <a:pt x="1275588" y="2478024"/>
                </a:lnTo>
                <a:cubicBezTo>
                  <a:pt x="1271016" y="2476500"/>
                  <a:pt x="1264920" y="2476500"/>
                  <a:pt x="1258824" y="2476500"/>
                </a:cubicBezTo>
                <a:lnTo>
                  <a:pt x="1266444" y="2366772"/>
                </a:lnTo>
                <a:lnTo>
                  <a:pt x="1266444" y="2336292"/>
                </a:lnTo>
                <a:lnTo>
                  <a:pt x="1284732" y="2336292"/>
                </a:lnTo>
                <a:close/>
                <a:moveTo>
                  <a:pt x="1178052" y="2375916"/>
                </a:moveTo>
                <a:cubicBezTo>
                  <a:pt x="1178052" y="2403348"/>
                  <a:pt x="1164336" y="2449068"/>
                  <a:pt x="1126236" y="2449068"/>
                </a:cubicBezTo>
                <a:cubicBezTo>
                  <a:pt x="1094232" y="2449068"/>
                  <a:pt x="1086612" y="2423160"/>
                  <a:pt x="1086612" y="2401824"/>
                </a:cubicBezTo>
                <a:cubicBezTo>
                  <a:pt x="1086612" y="2378964"/>
                  <a:pt x="1095756" y="2327148"/>
                  <a:pt x="1136904" y="2327148"/>
                </a:cubicBezTo>
                <a:cubicBezTo>
                  <a:pt x="1168908" y="2327148"/>
                  <a:pt x="1178052" y="2354580"/>
                  <a:pt x="1178052" y="2375916"/>
                </a:cubicBezTo>
                <a:close/>
                <a:moveTo>
                  <a:pt x="1554480" y="2322576"/>
                </a:moveTo>
                <a:cubicBezTo>
                  <a:pt x="1552956" y="2331720"/>
                  <a:pt x="1552956" y="2337816"/>
                  <a:pt x="1552956" y="2343912"/>
                </a:cubicBezTo>
                <a:cubicBezTo>
                  <a:pt x="1543812" y="2339340"/>
                  <a:pt x="1528572" y="2330196"/>
                  <a:pt x="1517904" y="2330196"/>
                </a:cubicBezTo>
                <a:cubicBezTo>
                  <a:pt x="1481328" y="2330196"/>
                  <a:pt x="1464564" y="2359152"/>
                  <a:pt x="1464564" y="2388108"/>
                </a:cubicBezTo>
                <a:cubicBezTo>
                  <a:pt x="1464564" y="2415540"/>
                  <a:pt x="1476756" y="2455164"/>
                  <a:pt x="1517904" y="2455164"/>
                </a:cubicBezTo>
                <a:cubicBezTo>
                  <a:pt x="1524000" y="2455164"/>
                  <a:pt x="1549908" y="2449068"/>
                  <a:pt x="1549908" y="2441448"/>
                </a:cubicBezTo>
                <a:cubicBezTo>
                  <a:pt x="1549908" y="2436876"/>
                  <a:pt x="1543812" y="2412492"/>
                  <a:pt x="1539240" y="2397252"/>
                </a:cubicBezTo>
                <a:cubicBezTo>
                  <a:pt x="1548384" y="2395728"/>
                  <a:pt x="1559052" y="2394204"/>
                  <a:pt x="1569720" y="2391156"/>
                </a:cubicBezTo>
                <a:cubicBezTo>
                  <a:pt x="1572768" y="2409444"/>
                  <a:pt x="1575816" y="2427732"/>
                  <a:pt x="1580388" y="2446020"/>
                </a:cubicBezTo>
                <a:cubicBezTo>
                  <a:pt x="1557528" y="2456688"/>
                  <a:pt x="1527048" y="2467356"/>
                  <a:pt x="1505712" y="2467356"/>
                </a:cubicBezTo>
                <a:cubicBezTo>
                  <a:pt x="1459992" y="2467356"/>
                  <a:pt x="1432560" y="2438400"/>
                  <a:pt x="1432560" y="2394204"/>
                </a:cubicBezTo>
                <a:cubicBezTo>
                  <a:pt x="1432560" y="2339340"/>
                  <a:pt x="1485900" y="2318004"/>
                  <a:pt x="1524000" y="2318004"/>
                </a:cubicBezTo>
                <a:cubicBezTo>
                  <a:pt x="1528572" y="2318004"/>
                  <a:pt x="1545336" y="2321052"/>
                  <a:pt x="1554480" y="2322576"/>
                </a:cubicBezTo>
                <a:close/>
                <a:moveTo>
                  <a:pt x="1211580" y="2386584"/>
                </a:moveTo>
                <a:cubicBezTo>
                  <a:pt x="1211580" y="2430780"/>
                  <a:pt x="1179576" y="2462784"/>
                  <a:pt x="1135380" y="2462784"/>
                </a:cubicBezTo>
                <a:cubicBezTo>
                  <a:pt x="1094232" y="2462784"/>
                  <a:pt x="1053084" y="2439924"/>
                  <a:pt x="1053084" y="2391156"/>
                </a:cubicBezTo>
                <a:cubicBezTo>
                  <a:pt x="1053084" y="2345436"/>
                  <a:pt x="1080516" y="2314956"/>
                  <a:pt x="1129284" y="2314956"/>
                </a:cubicBezTo>
                <a:cubicBezTo>
                  <a:pt x="1168908" y="2314956"/>
                  <a:pt x="1211580" y="2334768"/>
                  <a:pt x="1211580" y="2386584"/>
                </a:cubicBezTo>
                <a:close/>
                <a:moveTo>
                  <a:pt x="1048512" y="2296668"/>
                </a:moveTo>
                <a:cubicBezTo>
                  <a:pt x="1045464" y="2301240"/>
                  <a:pt x="1042416" y="2307336"/>
                  <a:pt x="1042416" y="2311908"/>
                </a:cubicBezTo>
                <a:lnTo>
                  <a:pt x="1010412" y="2296668"/>
                </a:lnTo>
                <a:cubicBezTo>
                  <a:pt x="989076" y="2333244"/>
                  <a:pt x="973836" y="2374392"/>
                  <a:pt x="961644" y="2414016"/>
                </a:cubicBezTo>
                <a:cubicBezTo>
                  <a:pt x="952500" y="2409444"/>
                  <a:pt x="941832" y="2404872"/>
                  <a:pt x="931164" y="2401824"/>
                </a:cubicBezTo>
                <a:lnTo>
                  <a:pt x="979932" y="2286000"/>
                </a:lnTo>
                <a:cubicBezTo>
                  <a:pt x="967740" y="2279904"/>
                  <a:pt x="955548" y="2275332"/>
                  <a:pt x="943356" y="2272284"/>
                </a:cubicBezTo>
                <a:cubicBezTo>
                  <a:pt x="946404" y="2267712"/>
                  <a:pt x="947928" y="2261616"/>
                  <a:pt x="949452" y="2257044"/>
                </a:cubicBezTo>
                <a:lnTo>
                  <a:pt x="1048512" y="2296668"/>
                </a:lnTo>
                <a:close/>
                <a:moveTo>
                  <a:pt x="1801368" y="2346960"/>
                </a:moveTo>
                <a:cubicBezTo>
                  <a:pt x="1801368" y="2386584"/>
                  <a:pt x="1751076" y="2403348"/>
                  <a:pt x="1729740" y="2403348"/>
                </a:cubicBezTo>
                <a:cubicBezTo>
                  <a:pt x="1696212" y="2403348"/>
                  <a:pt x="1687068" y="2386584"/>
                  <a:pt x="1671828" y="2345436"/>
                </a:cubicBezTo>
                <a:cubicBezTo>
                  <a:pt x="1665732" y="2327148"/>
                  <a:pt x="1656588" y="2307336"/>
                  <a:pt x="1648968" y="2287524"/>
                </a:cubicBezTo>
                <a:cubicBezTo>
                  <a:pt x="1658112" y="2284476"/>
                  <a:pt x="1668780" y="2279904"/>
                  <a:pt x="1679448" y="2275332"/>
                </a:cubicBezTo>
                <a:cubicBezTo>
                  <a:pt x="1691640" y="2301240"/>
                  <a:pt x="1703832" y="2386584"/>
                  <a:pt x="1746504" y="2386584"/>
                </a:cubicBezTo>
                <a:cubicBezTo>
                  <a:pt x="1770888" y="2386584"/>
                  <a:pt x="1786128" y="2366772"/>
                  <a:pt x="1786128" y="2346960"/>
                </a:cubicBezTo>
                <a:cubicBezTo>
                  <a:pt x="1786128" y="2324100"/>
                  <a:pt x="1754124" y="2260092"/>
                  <a:pt x="1748028" y="2247900"/>
                </a:cubicBezTo>
                <a:cubicBezTo>
                  <a:pt x="1752600" y="2246376"/>
                  <a:pt x="1758697" y="2243328"/>
                  <a:pt x="1764792" y="2240280"/>
                </a:cubicBezTo>
                <a:cubicBezTo>
                  <a:pt x="1770888" y="2253996"/>
                  <a:pt x="1801368" y="2321052"/>
                  <a:pt x="1801368" y="2346960"/>
                </a:cubicBezTo>
                <a:close/>
                <a:moveTo>
                  <a:pt x="873252" y="2257044"/>
                </a:moveTo>
                <a:cubicBezTo>
                  <a:pt x="873252" y="2284476"/>
                  <a:pt x="844296" y="2333244"/>
                  <a:pt x="809244" y="2333244"/>
                </a:cubicBezTo>
                <a:cubicBezTo>
                  <a:pt x="784860" y="2333244"/>
                  <a:pt x="769620" y="2313432"/>
                  <a:pt x="769620" y="2292096"/>
                </a:cubicBezTo>
                <a:cubicBezTo>
                  <a:pt x="769620" y="2266188"/>
                  <a:pt x="798576" y="2215896"/>
                  <a:pt x="833628" y="2215896"/>
                </a:cubicBezTo>
                <a:cubicBezTo>
                  <a:pt x="861060" y="2215896"/>
                  <a:pt x="873252" y="2238756"/>
                  <a:pt x="873252" y="2257044"/>
                </a:cubicBezTo>
                <a:close/>
                <a:moveTo>
                  <a:pt x="902208" y="2275332"/>
                </a:moveTo>
                <a:cubicBezTo>
                  <a:pt x="902208" y="2314956"/>
                  <a:pt x="865632" y="2351532"/>
                  <a:pt x="827532" y="2351532"/>
                </a:cubicBezTo>
                <a:cubicBezTo>
                  <a:pt x="786384" y="2351532"/>
                  <a:pt x="742188" y="2316480"/>
                  <a:pt x="742188" y="2273808"/>
                </a:cubicBezTo>
                <a:cubicBezTo>
                  <a:pt x="742188" y="2234184"/>
                  <a:pt x="771144" y="2199132"/>
                  <a:pt x="815340" y="2199132"/>
                </a:cubicBezTo>
                <a:cubicBezTo>
                  <a:pt x="853440" y="2199132"/>
                  <a:pt x="902208" y="2228088"/>
                  <a:pt x="902208" y="2275332"/>
                </a:cubicBezTo>
                <a:close/>
                <a:moveTo>
                  <a:pt x="1984248" y="2269236"/>
                </a:moveTo>
                <a:cubicBezTo>
                  <a:pt x="1981200" y="2272284"/>
                  <a:pt x="1975104" y="2275332"/>
                  <a:pt x="1969009" y="2278380"/>
                </a:cubicBezTo>
                <a:lnTo>
                  <a:pt x="1840992" y="2244852"/>
                </a:lnTo>
                <a:lnTo>
                  <a:pt x="1839468" y="2246376"/>
                </a:lnTo>
                <a:lnTo>
                  <a:pt x="1894332" y="2328672"/>
                </a:lnTo>
                <a:cubicBezTo>
                  <a:pt x="1889760" y="2331720"/>
                  <a:pt x="1885188" y="2333244"/>
                  <a:pt x="1880616" y="2337816"/>
                </a:cubicBezTo>
                <a:lnTo>
                  <a:pt x="1805940" y="2218944"/>
                </a:lnTo>
                <a:cubicBezTo>
                  <a:pt x="1808988" y="2215896"/>
                  <a:pt x="1815084" y="2212848"/>
                  <a:pt x="1821180" y="2208276"/>
                </a:cubicBezTo>
                <a:lnTo>
                  <a:pt x="1947672" y="2240280"/>
                </a:lnTo>
                <a:lnTo>
                  <a:pt x="1949197" y="2238756"/>
                </a:lnTo>
                <a:lnTo>
                  <a:pt x="1895856" y="2159508"/>
                </a:lnTo>
                <a:cubicBezTo>
                  <a:pt x="1900428" y="2156460"/>
                  <a:pt x="1905000" y="2154936"/>
                  <a:pt x="1909572" y="2150364"/>
                </a:cubicBezTo>
                <a:lnTo>
                  <a:pt x="1984248" y="2269236"/>
                </a:lnTo>
                <a:close/>
                <a:moveTo>
                  <a:pt x="672084" y="2188464"/>
                </a:moveTo>
                <a:cubicBezTo>
                  <a:pt x="662940" y="2182368"/>
                  <a:pt x="652272" y="2173224"/>
                  <a:pt x="643128" y="2167128"/>
                </a:cubicBezTo>
                <a:cubicBezTo>
                  <a:pt x="656844" y="2157984"/>
                  <a:pt x="672084" y="2150364"/>
                  <a:pt x="685800" y="2142744"/>
                </a:cubicBezTo>
                <a:lnTo>
                  <a:pt x="672084" y="2188464"/>
                </a:lnTo>
                <a:close/>
                <a:moveTo>
                  <a:pt x="723900" y="2118360"/>
                </a:moveTo>
                <a:lnTo>
                  <a:pt x="681228" y="2266188"/>
                </a:lnTo>
                <a:cubicBezTo>
                  <a:pt x="672084" y="2258568"/>
                  <a:pt x="655320" y="2247900"/>
                  <a:pt x="655320" y="2243328"/>
                </a:cubicBezTo>
                <a:cubicBezTo>
                  <a:pt x="655320" y="2240280"/>
                  <a:pt x="669036" y="2208276"/>
                  <a:pt x="669036" y="2203704"/>
                </a:cubicBezTo>
                <a:cubicBezTo>
                  <a:pt x="669036" y="2197608"/>
                  <a:pt x="629412" y="2173224"/>
                  <a:pt x="629412" y="2173224"/>
                </a:cubicBezTo>
                <a:cubicBezTo>
                  <a:pt x="624840" y="2173224"/>
                  <a:pt x="605028" y="2188464"/>
                  <a:pt x="592836" y="2197608"/>
                </a:cubicBezTo>
                <a:cubicBezTo>
                  <a:pt x="588264" y="2193036"/>
                  <a:pt x="583692" y="2188464"/>
                  <a:pt x="579120" y="2186940"/>
                </a:cubicBezTo>
                <a:lnTo>
                  <a:pt x="711708" y="2109216"/>
                </a:lnTo>
                <a:cubicBezTo>
                  <a:pt x="714756" y="2112264"/>
                  <a:pt x="719328" y="2116836"/>
                  <a:pt x="723900" y="2118360"/>
                </a:cubicBezTo>
                <a:close/>
                <a:moveTo>
                  <a:pt x="2066544" y="2205228"/>
                </a:moveTo>
                <a:cubicBezTo>
                  <a:pt x="2058924" y="2211324"/>
                  <a:pt x="2049780" y="2218944"/>
                  <a:pt x="2042160" y="2226564"/>
                </a:cubicBezTo>
                <a:lnTo>
                  <a:pt x="1947672" y="2121408"/>
                </a:lnTo>
                <a:cubicBezTo>
                  <a:pt x="1955292" y="2115312"/>
                  <a:pt x="1964436" y="2107692"/>
                  <a:pt x="1972056" y="2100072"/>
                </a:cubicBezTo>
                <a:lnTo>
                  <a:pt x="2066544" y="2205228"/>
                </a:lnTo>
                <a:close/>
                <a:moveTo>
                  <a:pt x="641604" y="2046732"/>
                </a:moveTo>
                <a:lnTo>
                  <a:pt x="539496" y="2142744"/>
                </a:lnTo>
                <a:lnTo>
                  <a:pt x="516636" y="2119884"/>
                </a:lnTo>
                <a:lnTo>
                  <a:pt x="618744" y="2023872"/>
                </a:lnTo>
                <a:lnTo>
                  <a:pt x="641604" y="2046732"/>
                </a:lnTo>
                <a:close/>
                <a:moveTo>
                  <a:pt x="2161033" y="2113788"/>
                </a:moveTo>
                <a:cubicBezTo>
                  <a:pt x="2156460" y="2116836"/>
                  <a:pt x="2151888" y="2122932"/>
                  <a:pt x="2147316" y="2125980"/>
                </a:cubicBezTo>
                <a:lnTo>
                  <a:pt x="2008632" y="2071116"/>
                </a:lnTo>
                <a:cubicBezTo>
                  <a:pt x="2016252" y="2061972"/>
                  <a:pt x="2025397" y="2052828"/>
                  <a:pt x="2033016" y="2045208"/>
                </a:cubicBezTo>
                <a:lnTo>
                  <a:pt x="2130552" y="2086356"/>
                </a:lnTo>
                <a:cubicBezTo>
                  <a:pt x="2130552" y="2086356"/>
                  <a:pt x="2132076" y="2084832"/>
                  <a:pt x="2132076" y="2083308"/>
                </a:cubicBezTo>
                <a:lnTo>
                  <a:pt x="2084832" y="1987296"/>
                </a:lnTo>
                <a:cubicBezTo>
                  <a:pt x="2087880" y="1984248"/>
                  <a:pt x="2092452" y="1979676"/>
                  <a:pt x="2095500" y="1975104"/>
                </a:cubicBezTo>
                <a:lnTo>
                  <a:pt x="2161033" y="2113788"/>
                </a:lnTo>
                <a:close/>
                <a:moveTo>
                  <a:pt x="583692" y="1981200"/>
                </a:moveTo>
                <a:cubicBezTo>
                  <a:pt x="562356" y="1996440"/>
                  <a:pt x="539496" y="2011680"/>
                  <a:pt x="519684" y="2028444"/>
                </a:cubicBezTo>
                <a:cubicBezTo>
                  <a:pt x="495300" y="2048256"/>
                  <a:pt x="475488" y="2068068"/>
                  <a:pt x="454152" y="2068068"/>
                </a:cubicBezTo>
                <a:cubicBezTo>
                  <a:pt x="438912" y="2068068"/>
                  <a:pt x="434340" y="2063496"/>
                  <a:pt x="417576" y="2052828"/>
                </a:cubicBezTo>
                <a:cubicBezTo>
                  <a:pt x="417576" y="2051304"/>
                  <a:pt x="420624" y="2048256"/>
                  <a:pt x="422148" y="2045208"/>
                </a:cubicBezTo>
                <a:cubicBezTo>
                  <a:pt x="426720" y="2046732"/>
                  <a:pt x="431292" y="2049780"/>
                  <a:pt x="434340" y="2049780"/>
                </a:cubicBezTo>
                <a:cubicBezTo>
                  <a:pt x="448056" y="2049780"/>
                  <a:pt x="551688" y="1964436"/>
                  <a:pt x="562356" y="1955292"/>
                </a:cubicBezTo>
                <a:cubicBezTo>
                  <a:pt x="568452" y="1962912"/>
                  <a:pt x="576072" y="1972056"/>
                  <a:pt x="583692" y="1981200"/>
                </a:cubicBezTo>
                <a:close/>
                <a:moveTo>
                  <a:pt x="2171700" y="1889760"/>
                </a:moveTo>
                <a:lnTo>
                  <a:pt x="2142745" y="1926336"/>
                </a:lnTo>
                <a:cubicBezTo>
                  <a:pt x="2154936" y="1937004"/>
                  <a:pt x="2167128" y="1944624"/>
                  <a:pt x="2179321" y="1953768"/>
                </a:cubicBezTo>
                <a:cubicBezTo>
                  <a:pt x="2188464" y="1941576"/>
                  <a:pt x="2197609" y="1927860"/>
                  <a:pt x="2205228" y="1915668"/>
                </a:cubicBezTo>
                <a:cubicBezTo>
                  <a:pt x="2209800" y="1918716"/>
                  <a:pt x="2214372" y="1921764"/>
                  <a:pt x="2218945" y="1923288"/>
                </a:cubicBezTo>
                <a:lnTo>
                  <a:pt x="2191512" y="1959864"/>
                </a:lnTo>
                <a:cubicBezTo>
                  <a:pt x="2203704" y="1972056"/>
                  <a:pt x="2220468" y="1982724"/>
                  <a:pt x="2235709" y="1991868"/>
                </a:cubicBezTo>
                <a:cubicBezTo>
                  <a:pt x="2243328" y="1979676"/>
                  <a:pt x="2252472" y="1965960"/>
                  <a:pt x="2260092" y="1952244"/>
                </a:cubicBezTo>
                <a:lnTo>
                  <a:pt x="2273809" y="1961388"/>
                </a:lnTo>
                <a:lnTo>
                  <a:pt x="2228088" y="2026920"/>
                </a:lnTo>
                <a:lnTo>
                  <a:pt x="2112264" y="1944624"/>
                </a:lnTo>
                <a:cubicBezTo>
                  <a:pt x="2129028" y="1923288"/>
                  <a:pt x="2144268" y="1901952"/>
                  <a:pt x="2157984" y="1880616"/>
                </a:cubicBezTo>
                <a:lnTo>
                  <a:pt x="2171700" y="1889760"/>
                </a:lnTo>
                <a:close/>
                <a:moveTo>
                  <a:pt x="1766316" y="1871472"/>
                </a:moveTo>
                <a:cubicBezTo>
                  <a:pt x="1629156" y="1979676"/>
                  <a:pt x="1473708" y="2023872"/>
                  <a:pt x="1335024" y="2023872"/>
                </a:cubicBezTo>
                <a:cubicBezTo>
                  <a:pt x="1194816" y="2023872"/>
                  <a:pt x="1040892" y="1979676"/>
                  <a:pt x="903732" y="1871472"/>
                </a:cubicBezTo>
                <a:lnTo>
                  <a:pt x="1766316" y="1871472"/>
                </a:lnTo>
                <a:close/>
                <a:moveTo>
                  <a:pt x="2258568" y="1831848"/>
                </a:moveTo>
                <a:cubicBezTo>
                  <a:pt x="2258568" y="1836420"/>
                  <a:pt x="2257045" y="1844040"/>
                  <a:pt x="2252472" y="1850136"/>
                </a:cubicBezTo>
                <a:lnTo>
                  <a:pt x="2205228" y="1827276"/>
                </a:lnTo>
                <a:cubicBezTo>
                  <a:pt x="2211324" y="1810512"/>
                  <a:pt x="2214372" y="1805940"/>
                  <a:pt x="2225040" y="1805940"/>
                </a:cubicBezTo>
                <a:cubicBezTo>
                  <a:pt x="2240280" y="1805940"/>
                  <a:pt x="2258568" y="1818132"/>
                  <a:pt x="2258568" y="1831848"/>
                </a:cubicBezTo>
                <a:close/>
                <a:moveTo>
                  <a:pt x="2272284" y="1824228"/>
                </a:moveTo>
                <a:lnTo>
                  <a:pt x="2289048" y="1824228"/>
                </a:lnTo>
                <a:cubicBezTo>
                  <a:pt x="2308860" y="1821180"/>
                  <a:pt x="2327148" y="1819656"/>
                  <a:pt x="2353056" y="1816608"/>
                </a:cubicBezTo>
                <a:cubicBezTo>
                  <a:pt x="2348484" y="1827276"/>
                  <a:pt x="2342388" y="1837944"/>
                  <a:pt x="2337816" y="1847088"/>
                </a:cubicBezTo>
                <a:cubicBezTo>
                  <a:pt x="2313433" y="1850136"/>
                  <a:pt x="2287524" y="1851660"/>
                  <a:pt x="2261616" y="1854708"/>
                </a:cubicBezTo>
                <a:cubicBezTo>
                  <a:pt x="2279904" y="1865376"/>
                  <a:pt x="2301240" y="1874520"/>
                  <a:pt x="2321052" y="1883664"/>
                </a:cubicBezTo>
                <a:cubicBezTo>
                  <a:pt x="2316480" y="1892808"/>
                  <a:pt x="2310384" y="1903476"/>
                  <a:pt x="2307336" y="1912620"/>
                </a:cubicBezTo>
                <a:lnTo>
                  <a:pt x="2180845" y="1850136"/>
                </a:lnTo>
                <a:cubicBezTo>
                  <a:pt x="2191512" y="1830324"/>
                  <a:pt x="2203704" y="1775460"/>
                  <a:pt x="2237233" y="1775460"/>
                </a:cubicBezTo>
                <a:cubicBezTo>
                  <a:pt x="2257045" y="1775460"/>
                  <a:pt x="2278380" y="1795272"/>
                  <a:pt x="2272284" y="1824228"/>
                </a:cubicBezTo>
                <a:close/>
                <a:moveTo>
                  <a:pt x="458724" y="1776984"/>
                </a:moveTo>
                <a:lnTo>
                  <a:pt x="411480" y="1900428"/>
                </a:lnTo>
                <a:lnTo>
                  <a:pt x="413004" y="1901952"/>
                </a:lnTo>
                <a:lnTo>
                  <a:pt x="498348" y="1857756"/>
                </a:lnTo>
                <a:cubicBezTo>
                  <a:pt x="499872" y="1862328"/>
                  <a:pt x="502920" y="1868424"/>
                  <a:pt x="505968" y="1872996"/>
                </a:cubicBezTo>
                <a:lnTo>
                  <a:pt x="377952" y="1932432"/>
                </a:lnTo>
                <a:cubicBezTo>
                  <a:pt x="376428" y="1927860"/>
                  <a:pt x="373380" y="1921764"/>
                  <a:pt x="370332" y="1917192"/>
                </a:cubicBezTo>
                <a:lnTo>
                  <a:pt x="420624" y="1793748"/>
                </a:lnTo>
                <a:cubicBezTo>
                  <a:pt x="420624" y="1793748"/>
                  <a:pt x="419100" y="1792224"/>
                  <a:pt x="417576" y="1792224"/>
                </a:cubicBezTo>
                <a:lnTo>
                  <a:pt x="330708" y="1836420"/>
                </a:lnTo>
                <a:cubicBezTo>
                  <a:pt x="329184" y="1831848"/>
                  <a:pt x="326136" y="1825752"/>
                  <a:pt x="323088" y="1821180"/>
                </a:cubicBezTo>
                <a:lnTo>
                  <a:pt x="451104" y="1760220"/>
                </a:lnTo>
                <a:cubicBezTo>
                  <a:pt x="452628" y="1764792"/>
                  <a:pt x="455676" y="1770888"/>
                  <a:pt x="458724" y="1776984"/>
                </a:cubicBezTo>
                <a:close/>
                <a:moveTo>
                  <a:pt x="1304544" y="1755648"/>
                </a:moveTo>
                <a:cubicBezTo>
                  <a:pt x="1304544" y="1764792"/>
                  <a:pt x="1295400" y="1767840"/>
                  <a:pt x="1290828" y="1767840"/>
                </a:cubicBezTo>
                <a:cubicBezTo>
                  <a:pt x="1280160" y="1767840"/>
                  <a:pt x="1277112" y="1761744"/>
                  <a:pt x="1277112" y="1755648"/>
                </a:cubicBezTo>
                <a:cubicBezTo>
                  <a:pt x="1277112" y="1746504"/>
                  <a:pt x="1280160" y="1743456"/>
                  <a:pt x="1290828" y="1743456"/>
                </a:cubicBezTo>
                <a:cubicBezTo>
                  <a:pt x="1299972" y="1743456"/>
                  <a:pt x="1304544" y="1746504"/>
                  <a:pt x="1304544" y="1755648"/>
                </a:cubicBezTo>
                <a:close/>
                <a:moveTo>
                  <a:pt x="1527048" y="1754124"/>
                </a:moveTo>
                <a:cubicBezTo>
                  <a:pt x="1527048" y="1763268"/>
                  <a:pt x="1519428" y="1767840"/>
                  <a:pt x="1513332" y="1767840"/>
                </a:cubicBezTo>
                <a:cubicBezTo>
                  <a:pt x="1502664" y="1767840"/>
                  <a:pt x="1499616" y="1760220"/>
                  <a:pt x="1499616" y="1754124"/>
                </a:cubicBezTo>
                <a:cubicBezTo>
                  <a:pt x="1499616" y="1748028"/>
                  <a:pt x="1502664" y="1740408"/>
                  <a:pt x="1513332" y="1740408"/>
                </a:cubicBezTo>
                <a:cubicBezTo>
                  <a:pt x="1520952" y="1740408"/>
                  <a:pt x="1527048" y="1748028"/>
                  <a:pt x="1527048" y="1754124"/>
                </a:cubicBezTo>
                <a:close/>
                <a:moveTo>
                  <a:pt x="1412748" y="1717548"/>
                </a:moveTo>
                <a:cubicBezTo>
                  <a:pt x="1412748" y="1725168"/>
                  <a:pt x="1408176" y="1731264"/>
                  <a:pt x="1399032" y="1731264"/>
                </a:cubicBezTo>
                <a:cubicBezTo>
                  <a:pt x="1389888" y="1731264"/>
                  <a:pt x="1386840" y="1722120"/>
                  <a:pt x="1386840" y="1717548"/>
                </a:cubicBezTo>
                <a:cubicBezTo>
                  <a:pt x="1386840" y="1709928"/>
                  <a:pt x="1391412" y="1703832"/>
                  <a:pt x="1399032" y="1703832"/>
                </a:cubicBezTo>
                <a:cubicBezTo>
                  <a:pt x="1408176" y="1703832"/>
                  <a:pt x="1412748" y="1711452"/>
                  <a:pt x="1412748" y="1717548"/>
                </a:cubicBezTo>
                <a:close/>
                <a:moveTo>
                  <a:pt x="1303020" y="1712976"/>
                </a:moveTo>
                <a:cubicBezTo>
                  <a:pt x="1303020" y="1723644"/>
                  <a:pt x="1293876" y="1723644"/>
                  <a:pt x="1290828" y="1723644"/>
                </a:cubicBezTo>
                <a:cubicBezTo>
                  <a:pt x="1281684" y="1723644"/>
                  <a:pt x="1278636" y="1720596"/>
                  <a:pt x="1278636" y="1712976"/>
                </a:cubicBezTo>
                <a:cubicBezTo>
                  <a:pt x="1278636" y="1706880"/>
                  <a:pt x="1281684" y="1702308"/>
                  <a:pt x="1290828" y="1702308"/>
                </a:cubicBezTo>
                <a:cubicBezTo>
                  <a:pt x="1298448" y="1702308"/>
                  <a:pt x="1303020" y="1705356"/>
                  <a:pt x="1303020" y="1712976"/>
                </a:cubicBezTo>
                <a:close/>
                <a:moveTo>
                  <a:pt x="1554480" y="1708404"/>
                </a:moveTo>
                <a:cubicBezTo>
                  <a:pt x="1548384" y="1708404"/>
                  <a:pt x="1537716" y="1709928"/>
                  <a:pt x="1534668" y="1709928"/>
                </a:cubicBezTo>
                <a:cubicBezTo>
                  <a:pt x="1519428" y="1709928"/>
                  <a:pt x="1524000" y="1700784"/>
                  <a:pt x="1513332" y="1700784"/>
                </a:cubicBezTo>
                <a:cubicBezTo>
                  <a:pt x="1504188" y="1700784"/>
                  <a:pt x="1496568" y="1709928"/>
                  <a:pt x="1496568" y="1719072"/>
                </a:cubicBezTo>
                <a:lnTo>
                  <a:pt x="1496568" y="1726692"/>
                </a:lnTo>
                <a:cubicBezTo>
                  <a:pt x="1510284" y="1719072"/>
                  <a:pt x="1510284" y="1720596"/>
                  <a:pt x="1520952" y="1720596"/>
                </a:cubicBezTo>
                <a:cubicBezTo>
                  <a:pt x="1540764" y="1720596"/>
                  <a:pt x="1557528" y="1729740"/>
                  <a:pt x="1557528" y="1754124"/>
                </a:cubicBezTo>
                <a:cubicBezTo>
                  <a:pt x="1557528" y="1781556"/>
                  <a:pt x="1534668" y="1789176"/>
                  <a:pt x="1514856" y="1789176"/>
                </a:cubicBezTo>
                <a:cubicBezTo>
                  <a:pt x="1478280" y="1789176"/>
                  <a:pt x="1466088" y="1764792"/>
                  <a:pt x="1466088" y="1737360"/>
                </a:cubicBezTo>
                <a:cubicBezTo>
                  <a:pt x="1466088" y="1709928"/>
                  <a:pt x="1476756" y="1680972"/>
                  <a:pt x="1513332" y="1680972"/>
                </a:cubicBezTo>
                <a:cubicBezTo>
                  <a:pt x="1524000" y="1680972"/>
                  <a:pt x="1551432" y="1684020"/>
                  <a:pt x="1554480" y="1708404"/>
                </a:cubicBezTo>
                <a:close/>
                <a:moveTo>
                  <a:pt x="1446276" y="1734312"/>
                </a:moveTo>
                <a:cubicBezTo>
                  <a:pt x="1446276" y="1766316"/>
                  <a:pt x="1432560" y="1789176"/>
                  <a:pt x="1399032" y="1789176"/>
                </a:cubicBezTo>
                <a:cubicBezTo>
                  <a:pt x="1389888" y="1789176"/>
                  <a:pt x="1360932" y="1784604"/>
                  <a:pt x="1359408" y="1767840"/>
                </a:cubicBezTo>
                <a:lnTo>
                  <a:pt x="1359408" y="1761744"/>
                </a:lnTo>
                <a:cubicBezTo>
                  <a:pt x="1367028" y="1763268"/>
                  <a:pt x="1377696" y="1761744"/>
                  <a:pt x="1380744" y="1761744"/>
                </a:cubicBezTo>
                <a:cubicBezTo>
                  <a:pt x="1385316" y="1761744"/>
                  <a:pt x="1395984" y="1770888"/>
                  <a:pt x="1399032" y="1770888"/>
                </a:cubicBezTo>
                <a:cubicBezTo>
                  <a:pt x="1409700" y="1770888"/>
                  <a:pt x="1418844" y="1754124"/>
                  <a:pt x="1414272" y="1744980"/>
                </a:cubicBezTo>
                <a:cubicBezTo>
                  <a:pt x="1408176" y="1749552"/>
                  <a:pt x="1395984" y="1752600"/>
                  <a:pt x="1392936" y="1752600"/>
                </a:cubicBezTo>
                <a:cubicBezTo>
                  <a:pt x="1370076" y="1752600"/>
                  <a:pt x="1354836" y="1738884"/>
                  <a:pt x="1354836" y="1717548"/>
                </a:cubicBezTo>
                <a:cubicBezTo>
                  <a:pt x="1354836" y="1691640"/>
                  <a:pt x="1376172" y="1680972"/>
                  <a:pt x="1399032" y="1680972"/>
                </a:cubicBezTo>
                <a:cubicBezTo>
                  <a:pt x="1435608" y="1680972"/>
                  <a:pt x="1446276" y="1706880"/>
                  <a:pt x="1446276" y="1734312"/>
                </a:cubicBezTo>
                <a:close/>
                <a:moveTo>
                  <a:pt x="1331976" y="1711452"/>
                </a:moveTo>
                <a:cubicBezTo>
                  <a:pt x="1331976" y="1717548"/>
                  <a:pt x="1328928" y="1723644"/>
                  <a:pt x="1319784" y="1732788"/>
                </a:cubicBezTo>
                <a:cubicBezTo>
                  <a:pt x="1328928" y="1735836"/>
                  <a:pt x="1336548" y="1749552"/>
                  <a:pt x="1336548" y="1755648"/>
                </a:cubicBezTo>
                <a:cubicBezTo>
                  <a:pt x="1336548" y="1784604"/>
                  <a:pt x="1306068" y="1789176"/>
                  <a:pt x="1290828" y="1789176"/>
                </a:cubicBezTo>
                <a:cubicBezTo>
                  <a:pt x="1269492" y="1789176"/>
                  <a:pt x="1245108" y="1781556"/>
                  <a:pt x="1245108" y="1755648"/>
                </a:cubicBezTo>
                <a:cubicBezTo>
                  <a:pt x="1245108" y="1744980"/>
                  <a:pt x="1252728" y="1737360"/>
                  <a:pt x="1261872" y="1732788"/>
                </a:cubicBezTo>
                <a:cubicBezTo>
                  <a:pt x="1248156" y="1722120"/>
                  <a:pt x="1249680" y="1720596"/>
                  <a:pt x="1249680" y="1711452"/>
                </a:cubicBezTo>
                <a:cubicBezTo>
                  <a:pt x="1249680" y="1687068"/>
                  <a:pt x="1275588" y="1680972"/>
                  <a:pt x="1292352" y="1680972"/>
                </a:cubicBezTo>
                <a:cubicBezTo>
                  <a:pt x="1307592" y="1680972"/>
                  <a:pt x="1331976" y="1687068"/>
                  <a:pt x="1331976" y="1711452"/>
                </a:cubicBezTo>
                <a:close/>
                <a:moveTo>
                  <a:pt x="1200912" y="1680972"/>
                </a:moveTo>
                <a:lnTo>
                  <a:pt x="1200912" y="1787652"/>
                </a:lnTo>
                <a:lnTo>
                  <a:pt x="1170432" y="1787652"/>
                </a:lnTo>
                <a:lnTo>
                  <a:pt x="1170432" y="1726692"/>
                </a:lnTo>
                <a:lnTo>
                  <a:pt x="1146048" y="1726692"/>
                </a:lnTo>
                <a:lnTo>
                  <a:pt x="1146048" y="1705356"/>
                </a:lnTo>
                <a:cubicBezTo>
                  <a:pt x="1153668" y="1708404"/>
                  <a:pt x="1178052" y="1694688"/>
                  <a:pt x="1178052" y="1680972"/>
                </a:cubicBezTo>
                <a:lnTo>
                  <a:pt x="1200912" y="1680972"/>
                </a:lnTo>
                <a:close/>
                <a:moveTo>
                  <a:pt x="371856" y="1668780"/>
                </a:moveTo>
                <a:cubicBezTo>
                  <a:pt x="365760" y="1679448"/>
                  <a:pt x="347472" y="1690116"/>
                  <a:pt x="333756" y="1700784"/>
                </a:cubicBezTo>
                <a:cubicBezTo>
                  <a:pt x="330708" y="1690116"/>
                  <a:pt x="326136" y="1677924"/>
                  <a:pt x="323088" y="1668780"/>
                </a:cubicBezTo>
                <a:lnTo>
                  <a:pt x="371856" y="1668780"/>
                </a:lnTo>
                <a:close/>
                <a:moveTo>
                  <a:pt x="1677924" y="1658112"/>
                </a:moveTo>
                <a:lnTo>
                  <a:pt x="1677924" y="1813560"/>
                </a:lnTo>
                <a:lnTo>
                  <a:pt x="1011936" y="1813560"/>
                </a:lnTo>
                <a:lnTo>
                  <a:pt x="1011936" y="1658112"/>
                </a:lnTo>
                <a:lnTo>
                  <a:pt x="1677924" y="1658112"/>
                </a:lnTo>
                <a:close/>
                <a:moveTo>
                  <a:pt x="2284476" y="1668780"/>
                </a:moveTo>
                <a:cubicBezTo>
                  <a:pt x="2264664" y="1668780"/>
                  <a:pt x="2258568" y="1684020"/>
                  <a:pt x="2258568" y="1696212"/>
                </a:cubicBezTo>
                <a:cubicBezTo>
                  <a:pt x="2258568" y="1708404"/>
                  <a:pt x="2267712" y="1716024"/>
                  <a:pt x="2276856" y="1716024"/>
                </a:cubicBezTo>
                <a:cubicBezTo>
                  <a:pt x="2295145" y="1716024"/>
                  <a:pt x="2314956" y="1674876"/>
                  <a:pt x="2343912" y="1674876"/>
                </a:cubicBezTo>
                <a:cubicBezTo>
                  <a:pt x="2374392" y="1674876"/>
                  <a:pt x="2388109" y="1696212"/>
                  <a:pt x="2388109" y="1720596"/>
                </a:cubicBezTo>
                <a:cubicBezTo>
                  <a:pt x="2388109" y="1726692"/>
                  <a:pt x="2378964" y="1770888"/>
                  <a:pt x="2365248" y="1770888"/>
                </a:cubicBezTo>
                <a:cubicBezTo>
                  <a:pt x="2362200" y="1770888"/>
                  <a:pt x="2351533" y="1761744"/>
                  <a:pt x="2343912" y="1755648"/>
                </a:cubicBezTo>
                <a:cubicBezTo>
                  <a:pt x="2363724" y="1755648"/>
                  <a:pt x="2377440" y="1737360"/>
                  <a:pt x="2377440" y="1723644"/>
                </a:cubicBezTo>
                <a:cubicBezTo>
                  <a:pt x="2377440" y="1709928"/>
                  <a:pt x="2363724" y="1702308"/>
                  <a:pt x="2356104" y="1702308"/>
                </a:cubicBezTo>
                <a:cubicBezTo>
                  <a:pt x="2336292" y="1702308"/>
                  <a:pt x="2316480" y="1743456"/>
                  <a:pt x="2289048" y="1743456"/>
                </a:cubicBezTo>
                <a:cubicBezTo>
                  <a:pt x="2263140" y="1743456"/>
                  <a:pt x="2246376" y="1725168"/>
                  <a:pt x="2246376" y="1700784"/>
                </a:cubicBezTo>
                <a:cubicBezTo>
                  <a:pt x="2246376" y="1691640"/>
                  <a:pt x="2255521" y="1655064"/>
                  <a:pt x="2267712" y="1655064"/>
                </a:cubicBezTo>
                <a:cubicBezTo>
                  <a:pt x="2272284" y="1655064"/>
                  <a:pt x="2279904" y="1662684"/>
                  <a:pt x="2284476" y="1668780"/>
                </a:cubicBezTo>
                <a:close/>
                <a:moveTo>
                  <a:pt x="272796" y="1647444"/>
                </a:moveTo>
                <a:cubicBezTo>
                  <a:pt x="284988" y="1648968"/>
                  <a:pt x="297180" y="1650492"/>
                  <a:pt x="307848" y="1650492"/>
                </a:cubicBezTo>
                <a:cubicBezTo>
                  <a:pt x="318516" y="1652016"/>
                  <a:pt x="330708" y="1653540"/>
                  <a:pt x="342900" y="1653540"/>
                </a:cubicBezTo>
                <a:cubicBezTo>
                  <a:pt x="365760" y="1655064"/>
                  <a:pt x="388620" y="1658112"/>
                  <a:pt x="409956" y="1658112"/>
                </a:cubicBezTo>
                <a:cubicBezTo>
                  <a:pt x="413004" y="1662684"/>
                  <a:pt x="414528" y="1667256"/>
                  <a:pt x="416052" y="1671828"/>
                </a:cubicBezTo>
                <a:lnTo>
                  <a:pt x="300228" y="1770888"/>
                </a:lnTo>
                <a:cubicBezTo>
                  <a:pt x="295656" y="1761744"/>
                  <a:pt x="292608" y="1749552"/>
                  <a:pt x="288036" y="1738884"/>
                </a:cubicBezTo>
                <a:lnTo>
                  <a:pt x="324612" y="1711452"/>
                </a:lnTo>
                <a:cubicBezTo>
                  <a:pt x="320040" y="1696212"/>
                  <a:pt x="313944" y="1679448"/>
                  <a:pt x="307848" y="1664208"/>
                </a:cubicBezTo>
                <a:lnTo>
                  <a:pt x="263652" y="1664208"/>
                </a:lnTo>
                <a:cubicBezTo>
                  <a:pt x="263652" y="1659636"/>
                  <a:pt x="262128" y="1653540"/>
                  <a:pt x="259080" y="1647444"/>
                </a:cubicBezTo>
                <a:lnTo>
                  <a:pt x="272796" y="1647444"/>
                </a:lnTo>
                <a:close/>
                <a:moveTo>
                  <a:pt x="1586484" y="1597152"/>
                </a:moveTo>
                <a:cubicBezTo>
                  <a:pt x="1588008" y="1597152"/>
                  <a:pt x="1604772" y="1598676"/>
                  <a:pt x="1604772" y="1607820"/>
                </a:cubicBezTo>
                <a:lnTo>
                  <a:pt x="1604772" y="1648968"/>
                </a:lnTo>
                <a:lnTo>
                  <a:pt x="1597152" y="1648968"/>
                </a:lnTo>
                <a:cubicBezTo>
                  <a:pt x="1594104" y="1647444"/>
                  <a:pt x="1591056" y="1644396"/>
                  <a:pt x="1586484" y="1644396"/>
                </a:cubicBezTo>
                <a:lnTo>
                  <a:pt x="1126236" y="1644396"/>
                </a:lnTo>
                <a:cubicBezTo>
                  <a:pt x="1120140" y="1645920"/>
                  <a:pt x="1114044" y="1644396"/>
                  <a:pt x="1107948" y="1645920"/>
                </a:cubicBezTo>
                <a:cubicBezTo>
                  <a:pt x="1103376" y="1645920"/>
                  <a:pt x="1100328" y="1650492"/>
                  <a:pt x="1095756" y="1650492"/>
                </a:cubicBezTo>
                <a:lnTo>
                  <a:pt x="1083564" y="1650492"/>
                </a:lnTo>
                <a:lnTo>
                  <a:pt x="1083564" y="1630680"/>
                </a:lnTo>
                <a:cubicBezTo>
                  <a:pt x="1083564" y="1620012"/>
                  <a:pt x="1082040" y="1598676"/>
                  <a:pt x="1097280" y="1597152"/>
                </a:cubicBezTo>
                <a:lnTo>
                  <a:pt x="1586484" y="1597152"/>
                </a:lnTo>
                <a:close/>
                <a:moveTo>
                  <a:pt x="2421636" y="1598676"/>
                </a:moveTo>
                <a:cubicBezTo>
                  <a:pt x="2418588" y="1609344"/>
                  <a:pt x="2415540" y="1620012"/>
                  <a:pt x="2414016" y="1630680"/>
                </a:cubicBezTo>
                <a:cubicBezTo>
                  <a:pt x="2368297" y="1616964"/>
                  <a:pt x="2322576" y="1603248"/>
                  <a:pt x="2276856" y="1598676"/>
                </a:cubicBezTo>
                <a:cubicBezTo>
                  <a:pt x="2279904" y="1588008"/>
                  <a:pt x="2281428" y="1577340"/>
                  <a:pt x="2282952" y="1566672"/>
                </a:cubicBezTo>
                <a:cubicBezTo>
                  <a:pt x="2325624" y="1578864"/>
                  <a:pt x="2377440" y="1589532"/>
                  <a:pt x="2421636" y="1598676"/>
                </a:cubicBezTo>
                <a:close/>
                <a:moveTo>
                  <a:pt x="400812" y="1554480"/>
                </a:moveTo>
                <a:cubicBezTo>
                  <a:pt x="400812" y="1569720"/>
                  <a:pt x="379476" y="1571244"/>
                  <a:pt x="376428" y="1571244"/>
                </a:cubicBezTo>
                <a:cubicBezTo>
                  <a:pt x="362712" y="1571244"/>
                  <a:pt x="350520" y="1568196"/>
                  <a:pt x="341376" y="1548384"/>
                </a:cubicBezTo>
                <a:lnTo>
                  <a:pt x="348996" y="1548384"/>
                </a:lnTo>
                <a:cubicBezTo>
                  <a:pt x="350520" y="1552956"/>
                  <a:pt x="359664" y="1559052"/>
                  <a:pt x="370332" y="1560576"/>
                </a:cubicBezTo>
                <a:cubicBezTo>
                  <a:pt x="367284" y="1546860"/>
                  <a:pt x="370332" y="1537716"/>
                  <a:pt x="385572" y="1537716"/>
                </a:cubicBezTo>
                <a:cubicBezTo>
                  <a:pt x="396240" y="1537716"/>
                  <a:pt x="400812" y="1546860"/>
                  <a:pt x="400812" y="1554480"/>
                </a:cubicBezTo>
                <a:close/>
                <a:moveTo>
                  <a:pt x="1799844" y="1456944"/>
                </a:moveTo>
                <a:cubicBezTo>
                  <a:pt x="1799844" y="1464564"/>
                  <a:pt x="1805940" y="1467612"/>
                  <a:pt x="1808988" y="1467612"/>
                </a:cubicBezTo>
                <a:cubicBezTo>
                  <a:pt x="1812036" y="1467612"/>
                  <a:pt x="1816609" y="1464564"/>
                  <a:pt x="1818132" y="1456944"/>
                </a:cubicBezTo>
                <a:lnTo>
                  <a:pt x="1822704" y="1456944"/>
                </a:lnTo>
                <a:cubicBezTo>
                  <a:pt x="1828800" y="1466088"/>
                  <a:pt x="1828800" y="1479804"/>
                  <a:pt x="1828800" y="1491996"/>
                </a:cubicBezTo>
                <a:cubicBezTo>
                  <a:pt x="1828800" y="1511808"/>
                  <a:pt x="1830324" y="1531620"/>
                  <a:pt x="1808988" y="1531620"/>
                </a:cubicBezTo>
                <a:cubicBezTo>
                  <a:pt x="1784604" y="1531620"/>
                  <a:pt x="1787652" y="1510284"/>
                  <a:pt x="1787652" y="1495044"/>
                </a:cubicBezTo>
                <a:cubicBezTo>
                  <a:pt x="1787652" y="1482852"/>
                  <a:pt x="1787652" y="1467612"/>
                  <a:pt x="1795272" y="1456944"/>
                </a:cubicBezTo>
                <a:lnTo>
                  <a:pt x="1799844" y="1456944"/>
                </a:lnTo>
                <a:close/>
                <a:moveTo>
                  <a:pt x="373380" y="1487424"/>
                </a:moveTo>
                <a:lnTo>
                  <a:pt x="309372" y="1488948"/>
                </a:lnTo>
                <a:lnTo>
                  <a:pt x="231648" y="1498092"/>
                </a:lnTo>
                <a:cubicBezTo>
                  <a:pt x="233172" y="1490472"/>
                  <a:pt x="233172" y="1481328"/>
                  <a:pt x="231648" y="1464564"/>
                </a:cubicBezTo>
                <a:lnTo>
                  <a:pt x="266700" y="1464564"/>
                </a:lnTo>
                <a:lnTo>
                  <a:pt x="373380" y="1455420"/>
                </a:lnTo>
                <a:cubicBezTo>
                  <a:pt x="371856" y="1466088"/>
                  <a:pt x="371856" y="1476756"/>
                  <a:pt x="373380" y="1487424"/>
                </a:cubicBezTo>
                <a:close/>
                <a:moveTo>
                  <a:pt x="2321052" y="1424940"/>
                </a:moveTo>
                <a:cubicBezTo>
                  <a:pt x="2319528" y="1432560"/>
                  <a:pt x="2314956" y="1446276"/>
                  <a:pt x="2314956" y="1450848"/>
                </a:cubicBezTo>
                <a:lnTo>
                  <a:pt x="2314956" y="1461516"/>
                </a:lnTo>
                <a:lnTo>
                  <a:pt x="2441448" y="1475232"/>
                </a:lnTo>
                <a:cubicBezTo>
                  <a:pt x="2438400" y="1485900"/>
                  <a:pt x="2438400" y="1496568"/>
                  <a:pt x="2436876" y="1507236"/>
                </a:cubicBezTo>
                <a:lnTo>
                  <a:pt x="2328672" y="1491996"/>
                </a:lnTo>
                <a:lnTo>
                  <a:pt x="2310384" y="1491996"/>
                </a:lnTo>
                <a:lnTo>
                  <a:pt x="2310384" y="1530096"/>
                </a:lnTo>
                <a:cubicBezTo>
                  <a:pt x="2305812" y="1528572"/>
                  <a:pt x="2299716" y="1528572"/>
                  <a:pt x="2293621" y="1528572"/>
                </a:cubicBezTo>
                <a:lnTo>
                  <a:pt x="2304288" y="1423416"/>
                </a:lnTo>
                <a:cubicBezTo>
                  <a:pt x="2311909" y="1424940"/>
                  <a:pt x="2316480" y="1424940"/>
                  <a:pt x="2321052" y="1424940"/>
                </a:cubicBezTo>
                <a:close/>
                <a:moveTo>
                  <a:pt x="1828800" y="1322832"/>
                </a:moveTo>
                <a:cubicBezTo>
                  <a:pt x="1828800" y="1356360"/>
                  <a:pt x="1830324" y="1357884"/>
                  <a:pt x="1830324" y="1362456"/>
                </a:cubicBezTo>
                <a:cubicBezTo>
                  <a:pt x="1830324" y="1365504"/>
                  <a:pt x="1828800" y="1373124"/>
                  <a:pt x="1825752" y="1379220"/>
                </a:cubicBezTo>
                <a:cubicBezTo>
                  <a:pt x="1825752" y="1380744"/>
                  <a:pt x="1822704" y="1382268"/>
                  <a:pt x="1819656" y="1383792"/>
                </a:cubicBezTo>
                <a:cubicBezTo>
                  <a:pt x="1818132" y="1382268"/>
                  <a:pt x="1816609" y="1379220"/>
                  <a:pt x="1813560" y="1376172"/>
                </a:cubicBezTo>
                <a:lnTo>
                  <a:pt x="1808988" y="1376172"/>
                </a:lnTo>
                <a:cubicBezTo>
                  <a:pt x="1805940" y="1376172"/>
                  <a:pt x="1801368" y="1383792"/>
                  <a:pt x="1796797" y="1383792"/>
                </a:cubicBezTo>
                <a:cubicBezTo>
                  <a:pt x="1787652" y="1383792"/>
                  <a:pt x="1787652" y="1371600"/>
                  <a:pt x="1787652" y="1368552"/>
                </a:cubicBezTo>
                <a:lnTo>
                  <a:pt x="1787652" y="1325880"/>
                </a:lnTo>
                <a:cubicBezTo>
                  <a:pt x="1793748" y="1315212"/>
                  <a:pt x="1787652" y="1310640"/>
                  <a:pt x="1795272" y="1310640"/>
                </a:cubicBezTo>
                <a:cubicBezTo>
                  <a:pt x="1799844" y="1310640"/>
                  <a:pt x="1804416" y="1316736"/>
                  <a:pt x="1807464" y="1316736"/>
                </a:cubicBezTo>
                <a:cubicBezTo>
                  <a:pt x="1808988" y="1316736"/>
                  <a:pt x="1815084" y="1313688"/>
                  <a:pt x="1818132" y="1309116"/>
                </a:cubicBezTo>
                <a:cubicBezTo>
                  <a:pt x="1825752" y="1307592"/>
                  <a:pt x="1828800" y="1316736"/>
                  <a:pt x="1828800" y="1322832"/>
                </a:cubicBezTo>
                <a:close/>
                <a:moveTo>
                  <a:pt x="292608" y="1336548"/>
                </a:moveTo>
                <a:lnTo>
                  <a:pt x="368808" y="1296924"/>
                </a:lnTo>
                <a:cubicBezTo>
                  <a:pt x="370332" y="1299972"/>
                  <a:pt x="368808" y="1303020"/>
                  <a:pt x="368808" y="1331976"/>
                </a:cubicBezTo>
                <a:lnTo>
                  <a:pt x="318516" y="1356360"/>
                </a:lnTo>
                <a:cubicBezTo>
                  <a:pt x="333756" y="1368552"/>
                  <a:pt x="367284" y="1386840"/>
                  <a:pt x="367284" y="1389888"/>
                </a:cubicBezTo>
                <a:cubicBezTo>
                  <a:pt x="367284" y="1394460"/>
                  <a:pt x="365760" y="1403604"/>
                  <a:pt x="365760" y="1409700"/>
                </a:cubicBezTo>
                <a:lnTo>
                  <a:pt x="304800" y="1363980"/>
                </a:lnTo>
                <a:lnTo>
                  <a:pt x="224028" y="1403604"/>
                </a:lnTo>
                <a:lnTo>
                  <a:pt x="224028" y="1370076"/>
                </a:lnTo>
                <a:lnTo>
                  <a:pt x="278892" y="1344168"/>
                </a:lnTo>
                <a:cubicBezTo>
                  <a:pt x="262128" y="1331976"/>
                  <a:pt x="245364" y="1319784"/>
                  <a:pt x="228600" y="1309116"/>
                </a:cubicBezTo>
                <a:lnTo>
                  <a:pt x="228600" y="1290828"/>
                </a:lnTo>
                <a:lnTo>
                  <a:pt x="292608" y="1336548"/>
                </a:lnTo>
                <a:close/>
                <a:moveTo>
                  <a:pt x="2398776" y="1321308"/>
                </a:moveTo>
                <a:cubicBezTo>
                  <a:pt x="2403348" y="1321308"/>
                  <a:pt x="2412492" y="1319784"/>
                  <a:pt x="2418588" y="1319784"/>
                </a:cubicBezTo>
                <a:cubicBezTo>
                  <a:pt x="2424684" y="1318260"/>
                  <a:pt x="2420112" y="1318260"/>
                  <a:pt x="2446021" y="1319784"/>
                </a:cubicBezTo>
                <a:lnTo>
                  <a:pt x="2446021" y="1350264"/>
                </a:lnTo>
                <a:cubicBezTo>
                  <a:pt x="2436876" y="1351788"/>
                  <a:pt x="2421636" y="1350264"/>
                  <a:pt x="2417064" y="1350264"/>
                </a:cubicBezTo>
                <a:cubicBezTo>
                  <a:pt x="2365248" y="1350264"/>
                  <a:pt x="2371345" y="1367028"/>
                  <a:pt x="2307336" y="1399032"/>
                </a:cubicBezTo>
                <a:cubicBezTo>
                  <a:pt x="2307336" y="1388364"/>
                  <a:pt x="2305812" y="1370076"/>
                  <a:pt x="2305812" y="1367028"/>
                </a:cubicBezTo>
                <a:lnTo>
                  <a:pt x="2305812" y="1362456"/>
                </a:lnTo>
                <a:cubicBezTo>
                  <a:pt x="2325624" y="1353312"/>
                  <a:pt x="2346960" y="1341120"/>
                  <a:pt x="2366772" y="1328928"/>
                </a:cubicBezTo>
                <a:cubicBezTo>
                  <a:pt x="2345436" y="1315212"/>
                  <a:pt x="2324100" y="1307592"/>
                  <a:pt x="2302764" y="1298448"/>
                </a:cubicBezTo>
                <a:lnTo>
                  <a:pt x="2302764" y="1281684"/>
                </a:lnTo>
                <a:cubicBezTo>
                  <a:pt x="2354580" y="1306068"/>
                  <a:pt x="2360676" y="1321308"/>
                  <a:pt x="2398776" y="1321308"/>
                </a:cubicBezTo>
                <a:close/>
                <a:moveTo>
                  <a:pt x="1114044" y="1205484"/>
                </a:moveTo>
                <a:lnTo>
                  <a:pt x="931164" y="1722120"/>
                </a:lnTo>
                <a:cubicBezTo>
                  <a:pt x="946404" y="1728216"/>
                  <a:pt x="961644" y="1732788"/>
                  <a:pt x="976884" y="1740408"/>
                </a:cubicBezTo>
                <a:cubicBezTo>
                  <a:pt x="978408" y="1741932"/>
                  <a:pt x="978408" y="1748028"/>
                  <a:pt x="981456" y="1752600"/>
                </a:cubicBezTo>
                <a:cubicBezTo>
                  <a:pt x="984504" y="1755648"/>
                  <a:pt x="990600" y="1758696"/>
                  <a:pt x="992124" y="1761744"/>
                </a:cubicBezTo>
                <a:lnTo>
                  <a:pt x="966216" y="1827276"/>
                </a:lnTo>
                <a:cubicBezTo>
                  <a:pt x="961644" y="1825752"/>
                  <a:pt x="957072" y="1824228"/>
                  <a:pt x="952500" y="1824228"/>
                </a:cubicBezTo>
                <a:cubicBezTo>
                  <a:pt x="949452" y="1824228"/>
                  <a:pt x="944880" y="1828800"/>
                  <a:pt x="941832" y="1828800"/>
                </a:cubicBezTo>
                <a:cubicBezTo>
                  <a:pt x="937260" y="1828800"/>
                  <a:pt x="859536" y="1796796"/>
                  <a:pt x="818388" y="1778508"/>
                </a:cubicBezTo>
                <a:cubicBezTo>
                  <a:pt x="816864" y="1776984"/>
                  <a:pt x="816864" y="1770888"/>
                  <a:pt x="813816" y="1767840"/>
                </a:cubicBezTo>
                <a:cubicBezTo>
                  <a:pt x="809244" y="1764792"/>
                  <a:pt x="804672" y="1763268"/>
                  <a:pt x="803148" y="1760220"/>
                </a:cubicBezTo>
                <a:lnTo>
                  <a:pt x="829056" y="1694688"/>
                </a:lnTo>
                <a:cubicBezTo>
                  <a:pt x="832104" y="1694688"/>
                  <a:pt x="836676" y="1696212"/>
                  <a:pt x="841248" y="1696212"/>
                </a:cubicBezTo>
                <a:cubicBezTo>
                  <a:pt x="844296" y="1696212"/>
                  <a:pt x="850392" y="1694688"/>
                  <a:pt x="853440" y="1691640"/>
                </a:cubicBezTo>
                <a:lnTo>
                  <a:pt x="902208" y="1711452"/>
                </a:lnTo>
                <a:lnTo>
                  <a:pt x="1092708" y="1194816"/>
                </a:lnTo>
                <a:cubicBezTo>
                  <a:pt x="1100328" y="1197864"/>
                  <a:pt x="1107948" y="1202436"/>
                  <a:pt x="1114044" y="1205484"/>
                </a:cubicBezTo>
                <a:close/>
                <a:moveTo>
                  <a:pt x="1556004" y="1162812"/>
                </a:moveTo>
                <a:cubicBezTo>
                  <a:pt x="1559052" y="1167384"/>
                  <a:pt x="1565148" y="1173480"/>
                  <a:pt x="1569720" y="1179576"/>
                </a:cubicBezTo>
                <a:lnTo>
                  <a:pt x="1569720" y="1338072"/>
                </a:lnTo>
                <a:cubicBezTo>
                  <a:pt x="1507236" y="1351788"/>
                  <a:pt x="1479804" y="1376172"/>
                  <a:pt x="1479804" y="1427988"/>
                </a:cubicBezTo>
                <a:cubicBezTo>
                  <a:pt x="1479804" y="1485900"/>
                  <a:pt x="1524000" y="1525524"/>
                  <a:pt x="1584960" y="1588008"/>
                </a:cubicBezTo>
                <a:lnTo>
                  <a:pt x="1107948" y="1588008"/>
                </a:lnTo>
                <a:cubicBezTo>
                  <a:pt x="1126236" y="1568196"/>
                  <a:pt x="1153668" y="1565148"/>
                  <a:pt x="1168908" y="1543812"/>
                </a:cubicBezTo>
                <a:cubicBezTo>
                  <a:pt x="1187196" y="1517904"/>
                  <a:pt x="1196340" y="1478280"/>
                  <a:pt x="1196340" y="1450848"/>
                </a:cubicBezTo>
                <a:cubicBezTo>
                  <a:pt x="1196340" y="1426464"/>
                  <a:pt x="1188720" y="1395984"/>
                  <a:pt x="1165860" y="1376172"/>
                </a:cubicBezTo>
                <a:cubicBezTo>
                  <a:pt x="1144524" y="1357884"/>
                  <a:pt x="1106424" y="1336548"/>
                  <a:pt x="1089660" y="1330452"/>
                </a:cubicBezTo>
                <a:lnTo>
                  <a:pt x="1089660" y="1328928"/>
                </a:lnTo>
                <a:lnTo>
                  <a:pt x="1124712" y="1207008"/>
                </a:lnTo>
                <a:cubicBezTo>
                  <a:pt x="1124712" y="1190244"/>
                  <a:pt x="1107948" y="1184148"/>
                  <a:pt x="1097280" y="1184148"/>
                </a:cubicBezTo>
                <a:cubicBezTo>
                  <a:pt x="1092708" y="1184148"/>
                  <a:pt x="1085088" y="1185672"/>
                  <a:pt x="1080516" y="1194816"/>
                </a:cubicBezTo>
                <a:cubicBezTo>
                  <a:pt x="1074420" y="1205484"/>
                  <a:pt x="1071372" y="1220724"/>
                  <a:pt x="1065276" y="1234440"/>
                </a:cubicBezTo>
                <a:cubicBezTo>
                  <a:pt x="1054608" y="1261872"/>
                  <a:pt x="1043940" y="1290828"/>
                  <a:pt x="1033272" y="1319784"/>
                </a:cubicBezTo>
                <a:cubicBezTo>
                  <a:pt x="1022604" y="1316736"/>
                  <a:pt x="1011936" y="1313688"/>
                  <a:pt x="1001268" y="1312164"/>
                </a:cubicBezTo>
                <a:cubicBezTo>
                  <a:pt x="981456" y="1309116"/>
                  <a:pt x="943356" y="1310640"/>
                  <a:pt x="937260" y="1281684"/>
                </a:cubicBezTo>
                <a:cubicBezTo>
                  <a:pt x="931164" y="1254252"/>
                  <a:pt x="931164" y="1199388"/>
                  <a:pt x="931164" y="1196340"/>
                </a:cubicBezTo>
                <a:lnTo>
                  <a:pt x="931164" y="1162812"/>
                </a:lnTo>
                <a:lnTo>
                  <a:pt x="1556004" y="1162812"/>
                </a:lnTo>
                <a:close/>
                <a:moveTo>
                  <a:pt x="1295400" y="1095756"/>
                </a:moveTo>
                <a:lnTo>
                  <a:pt x="1295400" y="1141476"/>
                </a:lnTo>
                <a:lnTo>
                  <a:pt x="1290828" y="1141476"/>
                </a:lnTo>
                <a:lnTo>
                  <a:pt x="1290828" y="1095756"/>
                </a:lnTo>
                <a:lnTo>
                  <a:pt x="1295400" y="1095756"/>
                </a:lnTo>
                <a:close/>
                <a:moveTo>
                  <a:pt x="1318260" y="1089660"/>
                </a:moveTo>
                <a:lnTo>
                  <a:pt x="1318260" y="1149096"/>
                </a:lnTo>
                <a:lnTo>
                  <a:pt x="1075944" y="1149096"/>
                </a:lnTo>
                <a:lnTo>
                  <a:pt x="1075944" y="1089660"/>
                </a:lnTo>
                <a:lnTo>
                  <a:pt x="1318260" y="1089660"/>
                </a:lnTo>
                <a:close/>
                <a:moveTo>
                  <a:pt x="1295400" y="1025652"/>
                </a:moveTo>
                <a:lnTo>
                  <a:pt x="1295400" y="1069848"/>
                </a:lnTo>
                <a:lnTo>
                  <a:pt x="1290828" y="1069848"/>
                </a:lnTo>
                <a:lnTo>
                  <a:pt x="1290828" y="1025652"/>
                </a:lnTo>
                <a:lnTo>
                  <a:pt x="1295400" y="1025652"/>
                </a:lnTo>
                <a:close/>
                <a:moveTo>
                  <a:pt x="1318260" y="1018032"/>
                </a:moveTo>
                <a:lnTo>
                  <a:pt x="1318260" y="1077468"/>
                </a:lnTo>
                <a:lnTo>
                  <a:pt x="1075944" y="1077468"/>
                </a:lnTo>
                <a:lnTo>
                  <a:pt x="1075944" y="1018032"/>
                </a:lnTo>
                <a:lnTo>
                  <a:pt x="1318260" y="1018032"/>
                </a:lnTo>
                <a:close/>
                <a:moveTo>
                  <a:pt x="1295400" y="954024"/>
                </a:moveTo>
                <a:lnTo>
                  <a:pt x="1295400" y="999744"/>
                </a:lnTo>
                <a:lnTo>
                  <a:pt x="1290828" y="999744"/>
                </a:lnTo>
                <a:lnTo>
                  <a:pt x="1290828" y="954024"/>
                </a:lnTo>
                <a:lnTo>
                  <a:pt x="1295400" y="954024"/>
                </a:lnTo>
                <a:close/>
                <a:moveTo>
                  <a:pt x="1318260" y="946404"/>
                </a:moveTo>
                <a:lnTo>
                  <a:pt x="1318260" y="1005840"/>
                </a:lnTo>
                <a:lnTo>
                  <a:pt x="1075944" y="1005840"/>
                </a:lnTo>
                <a:lnTo>
                  <a:pt x="1075944" y="946404"/>
                </a:lnTo>
                <a:lnTo>
                  <a:pt x="1318260" y="946404"/>
                </a:lnTo>
                <a:close/>
                <a:moveTo>
                  <a:pt x="1298448" y="899160"/>
                </a:moveTo>
                <a:cubicBezTo>
                  <a:pt x="1298448" y="908304"/>
                  <a:pt x="1281684" y="922020"/>
                  <a:pt x="1274064" y="922020"/>
                </a:cubicBezTo>
                <a:lnTo>
                  <a:pt x="1269492" y="922020"/>
                </a:lnTo>
                <a:cubicBezTo>
                  <a:pt x="1275588" y="915924"/>
                  <a:pt x="1286256" y="911352"/>
                  <a:pt x="1286256" y="906780"/>
                </a:cubicBezTo>
                <a:cubicBezTo>
                  <a:pt x="1286256" y="903732"/>
                  <a:pt x="1281684" y="893064"/>
                  <a:pt x="1278636" y="885444"/>
                </a:cubicBezTo>
                <a:cubicBezTo>
                  <a:pt x="1287780" y="886968"/>
                  <a:pt x="1298448" y="891540"/>
                  <a:pt x="1298448" y="899160"/>
                </a:cubicBezTo>
                <a:close/>
                <a:moveTo>
                  <a:pt x="1321308" y="897636"/>
                </a:moveTo>
                <a:cubicBezTo>
                  <a:pt x="1321308" y="920496"/>
                  <a:pt x="1301496" y="940308"/>
                  <a:pt x="1280160" y="940308"/>
                </a:cubicBezTo>
                <a:lnTo>
                  <a:pt x="1147572" y="938784"/>
                </a:lnTo>
                <a:cubicBezTo>
                  <a:pt x="1143000" y="937260"/>
                  <a:pt x="1136904" y="932688"/>
                  <a:pt x="1133856" y="928116"/>
                </a:cubicBezTo>
                <a:lnTo>
                  <a:pt x="1232916" y="917448"/>
                </a:lnTo>
                <a:cubicBezTo>
                  <a:pt x="1222248" y="915924"/>
                  <a:pt x="1205484" y="915924"/>
                  <a:pt x="1200912" y="915924"/>
                </a:cubicBezTo>
                <a:cubicBezTo>
                  <a:pt x="1167384" y="915924"/>
                  <a:pt x="1135380" y="918972"/>
                  <a:pt x="1104900" y="925068"/>
                </a:cubicBezTo>
                <a:cubicBezTo>
                  <a:pt x="1074420" y="931164"/>
                  <a:pt x="1056132" y="940308"/>
                  <a:pt x="1014984" y="946404"/>
                </a:cubicBezTo>
                <a:cubicBezTo>
                  <a:pt x="1018032" y="935736"/>
                  <a:pt x="1030224" y="920496"/>
                  <a:pt x="1030224" y="905256"/>
                </a:cubicBezTo>
                <a:cubicBezTo>
                  <a:pt x="1077468" y="897636"/>
                  <a:pt x="1144524" y="882396"/>
                  <a:pt x="1196340" y="882396"/>
                </a:cubicBezTo>
                <a:lnTo>
                  <a:pt x="1226820" y="882396"/>
                </a:lnTo>
                <a:cubicBezTo>
                  <a:pt x="1234440" y="883920"/>
                  <a:pt x="1240536" y="883920"/>
                  <a:pt x="1246632" y="882396"/>
                </a:cubicBezTo>
                <a:cubicBezTo>
                  <a:pt x="1258824" y="864108"/>
                  <a:pt x="1271016" y="864108"/>
                  <a:pt x="1283208" y="864108"/>
                </a:cubicBezTo>
                <a:cubicBezTo>
                  <a:pt x="1304544" y="864108"/>
                  <a:pt x="1321308" y="876300"/>
                  <a:pt x="1321308" y="897636"/>
                </a:cubicBezTo>
                <a:close/>
                <a:moveTo>
                  <a:pt x="454152" y="853440"/>
                </a:moveTo>
                <a:cubicBezTo>
                  <a:pt x="454152" y="854964"/>
                  <a:pt x="455676" y="854964"/>
                  <a:pt x="455676" y="859536"/>
                </a:cubicBezTo>
                <a:cubicBezTo>
                  <a:pt x="455676" y="867156"/>
                  <a:pt x="437388" y="879348"/>
                  <a:pt x="434340" y="879348"/>
                </a:cubicBezTo>
                <a:cubicBezTo>
                  <a:pt x="438912" y="871728"/>
                  <a:pt x="445008" y="862584"/>
                  <a:pt x="449580" y="853440"/>
                </a:cubicBezTo>
                <a:lnTo>
                  <a:pt x="454152" y="853440"/>
                </a:lnTo>
                <a:close/>
                <a:moveTo>
                  <a:pt x="1478280" y="839724"/>
                </a:moveTo>
                <a:lnTo>
                  <a:pt x="1479804" y="903732"/>
                </a:lnTo>
                <a:cubicBezTo>
                  <a:pt x="1485900" y="891540"/>
                  <a:pt x="1513332" y="880872"/>
                  <a:pt x="1520952" y="880872"/>
                </a:cubicBezTo>
                <a:cubicBezTo>
                  <a:pt x="1531620" y="880872"/>
                  <a:pt x="1645920" y="1068324"/>
                  <a:pt x="1691640" y="1136904"/>
                </a:cubicBezTo>
                <a:cubicBezTo>
                  <a:pt x="1676400" y="1147572"/>
                  <a:pt x="1659636" y="1158240"/>
                  <a:pt x="1642872" y="1170432"/>
                </a:cubicBezTo>
                <a:lnTo>
                  <a:pt x="1780032" y="1170432"/>
                </a:lnTo>
                <a:cubicBezTo>
                  <a:pt x="1783080" y="1162812"/>
                  <a:pt x="1798321" y="1158240"/>
                  <a:pt x="1807464" y="1158240"/>
                </a:cubicBezTo>
                <a:cubicBezTo>
                  <a:pt x="1810512" y="1158240"/>
                  <a:pt x="1821180" y="1158240"/>
                  <a:pt x="1827276" y="1161288"/>
                </a:cubicBezTo>
                <a:cubicBezTo>
                  <a:pt x="1830324" y="1162812"/>
                  <a:pt x="1831848" y="1168908"/>
                  <a:pt x="1834897" y="1171956"/>
                </a:cubicBezTo>
                <a:lnTo>
                  <a:pt x="1871472" y="1171956"/>
                </a:lnTo>
                <a:cubicBezTo>
                  <a:pt x="1871472" y="1184148"/>
                  <a:pt x="1848612" y="1193292"/>
                  <a:pt x="1837944" y="1200912"/>
                </a:cubicBezTo>
                <a:lnTo>
                  <a:pt x="1837944" y="1228344"/>
                </a:lnTo>
                <a:cubicBezTo>
                  <a:pt x="1834897" y="1239012"/>
                  <a:pt x="1825752" y="1248156"/>
                  <a:pt x="1816609" y="1251204"/>
                </a:cubicBezTo>
                <a:lnTo>
                  <a:pt x="1816609" y="1295400"/>
                </a:lnTo>
                <a:cubicBezTo>
                  <a:pt x="1844040" y="1290828"/>
                  <a:pt x="1840992" y="1335024"/>
                  <a:pt x="1840992" y="1350264"/>
                </a:cubicBezTo>
                <a:cubicBezTo>
                  <a:pt x="1840992" y="1367028"/>
                  <a:pt x="1844040" y="1394460"/>
                  <a:pt x="1816609" y="1397508"/>
                </a:cubicBezTo>
                <a:lnTo>
                  <a:pt x="1816609" y="1443228"/>
                </a:lnTo>
                <a:cubicBezTo>
                  <a:pt x="1837944" y="1434084"/>
                  <a:pt x="1840992" y="1479804"/>
                  <a:pt x="1840992" y="1491996"/>
                </a:cubicBezTo>
                <a:cubicBezTo>
                  <a:pt x="1840992" y="1516380"/>
                  <a:pt x="1842516" y="1543812"/>
                  <a:pt x="1808988" y="1543812"/>
                </a:cubicBezTo>
                <a:cubicBezTo>
                  <a:pt x="1802892" y="1543812"/>
                  <a:pt x="1793748" y="1543812"/>
                  <a:pt x="1787652" y="1539240"/>
                </a:cubicBezTo>
                <a:cubicBezTo>
                  <a:pt x="1778509" y="1536192"/>
                  <a:pt x="1773936" y="1502664"/>
                  <a:pt x="1773936" y="1491996"/>
                </a:cubicBezTo>
                <a:cubicBezTo>
                  <a:pt x="1773936" y="1479804"/>
                  <a:pt x="1775460" y="1434084"/>
                  <a:pt x="1801368" y="1443228"/>
                </a:cubicBezTo>
                <a:lnTo>
                  <a:pt x="1801368" y="1397508"/>
                </a:lnTo>
                <a:cubicBezTo>
                  <a:pt x="1795272" y="1397508"/>
                  <a:pt x="1775460" y="1388364"/>
                  <a:pt x="1775460" y="1379220"/>
                </a:cubicBezTo>
                <a:lnTo>
                  <a:pt x="1775460" y="1316736"/>
                </a:lnTo>
                <a:cubicBezTo>
                  <a:pt x="1776984" y="1301496"/>
                  <a:pt x="1792224" y="1296924"/>
                  <a:pt x="1801368" y="1293876"/>
                </a:cubicBezTo>
                <a:lnTo>
                  <a:pt x="1801368" y="1246632"/>
                </a:lnTo>
                <a:cubicBezTo>
                  <a:pt x="1799844" y="1245108"/>
                  <a:pt x="1798321" y="1242060"/>
                  <a:pt x="1795272" y="1240536"/>
                </a:cubicBezTo>
                <a:cubicBezTo>
                  <a:pt x="1738884" y="1292352"/>
                  <a:pt x="1674876" y="1310640"/>
                  <a:pt x="1615440" y="1321308"/>
                </a:cubicBezTo>
                <a:cubicBezTo>
                  <a:pt x="1606296" y="1322832"/>
                  <a:pt x="1595628" y="1327404"/>
                  <a:pt x="1591056" y="1327404"/>
                </a:cubicBezTo>
                <a:lnTo>
                  <a:pt x="1583436" y="1327404"/>
                </a:lnTo>
                <a:lnTo>
                  <a:pt x="1583436" y="1171956"/>
                </a:lnTo>
                <a:lnTo>
                  <a:pt x="1633728" y="1171956"/>
                </a:lnTo>
                <a:cubicBezTo>
                  <a:pt x="1633728" y="1171956"/>
                  <a:pt x="1635252" y="1170432"/>
                  <a:pt x="1635252" y="1168908"/>
                </a:cubicBezTo>
                <a:lnTo>
                  <a:pt x="1478280" y="928116"/>
                </a:lnTo>
                <a:lnTo>
                  <a:pt x="1478280" y="1147572"/>
                </a:lnTo>
                <a:lnTo>
                  <a:pt x="1418844" y="1147572"/>
                </a:lnTo>
                <a:lnTo>
                  <a:pt x="1418844" y="835152"/>
                </a:lnTo>
                <a:cubicBezTo>
                  <a:pt x="1431036" y="824484"/>
                  <a:pt x="1437132" y="826008"/>
                  <a:pt x="1447800" y="826008"/>
                </a:cubicBezTo>
                <a:cubicBezTo>
                  <a:pt x="1458468" y="826008"/>
                  <a:pt x="1472184" y="822960"/>
                  <a:pt x="1478280" y="839724"/>
                </a:cubicBezTo>
                <a:close/>
                <a:moveTo>
                  <a:pt x="1406652" y="812292"/>
                </a:moveTo>
                <a:lnTo>
                  <a:pt x="1406652" y="1147572"/>
                </a:lnTo>
                <a:lnTo>
                  <a:pt x="1336548" y="1147572"/>
                </a:lnTo>
                <a:lnTo>
                  <a:pt x="1336548" y="812292"/>
                </a:lnTo>
                <a:cubicBezTo>
                  <a:pt x="1347216" y="801624"/>
                  <a:pt x="1360932" y="803148"/>
                  <a:pt x="1371600" y="803148"/>
                </a:cubicBezTo>
                <a:cubicBezTo>
                  <a:pt x="1382268" y="803148"/>
                  <a:pt x="1397508" y="801624"/>
                  <a:pt x="1406652" y="812292"/>
                </a:cubicBezTo>
                <a:close/>
                <a:moveTo>
                  <a:pt x="448056" y="794004"/>
                </a:moveTo>
                <a:cubicBezTo>
                  <a:pt x="449580" y="797052"/>
                  <a:pt x="449580" y="800100"/>
                  <a:pt x="449580" y="803148"/>
                </a:cubicBezTo>
                <a:cubicBezTo>
                  <a:pt x="449580" y="810768"/>
                  <a:pt x="435864" y="848868"/>
                  <a:pt x="423672" y="848868"/>
                </a:cubicBezTo>
                <a:cubicBezTo>
                  <a:pt x="416052" y="848868"/>
                  <a:pt x="417576" y="842772"/>
                  <a:pt x="417576" y="841248"/>
                </a:cubicBezTo>
                <a:cubicBezTo>
                  <a:pt x="417576" y="830580"/>
                  <a:pt x="432816" y="798576"/>
                  <a:pt x="443484" y="794004"/>
                </a:cubicBezTo>
                <a:lnTo>
                  <a:pt x="448056" y="794004"/>
                </a:lnTo>
                <a:close/>
                <a:moveTo>
                  <a:pt x="260604" y="800100"/>
                </a:moveTo>
                <a:cubicBezTo>
                  <a:pt x="260604" y="806196"/>
                  <a:pt x="246888" y="827532"/>
                  <a:pt x="246888" y="839724"/>
                </a:cubicBezTo>
                <a:cubicBezTo>
                  <a:pt x="246888" y="844296"/>
                  <a:pt x="246888" y="856488"/>
                  <a:pt x="254508" y="856488"/>
                </a:cubicBezTo>
                <a:cubicBezTo>
                  <a:pt x="271272" y="856488"/>
                  <a:pt x="263652" y="812292"/>
                  <a:pt x="283464" y="812292"/>
                </a:cubicBezTo>
                <a:cubicBezTo>
                  <a:pt x="292608" y="812292"/>
                  <a:pt x="288036" y="838200"/>
                  <a:pt x="288036" y="841248"/>
                </a:cubicBezTo>
                <a:cubicBezTo>
                  <a:pt x="288036" y="845820"/>
                  <a:pt x="286512" y="854964"/>
                  <a:pt x="294132" y="854964"/>
                </a:cubicBezTo>
                <a:cubicBezTo>
                  <a:pt x="306324" y="854964"/>
                  <a:pt x="303276" y="822960"/>
                  <a:pt x="320040" y="822960"/>
                </a:cubicBezTo>
                <a:cubicBezTo>
                  <a:pt x="327660" y="822960"/>
                  <a:pt x="329184" y="833628"/>
                  <a:pt x="329184" y="836676"/>
                </a:cubicBezTo>
                <a:cubicBezTo>
                  <a:pt x="329184" y="861060"/>
                  <a:pt x="309372" y="891540"/>
                  <a:pt x="283464" y="891540"/>
                </a:cubicBezTo>
                <a:cubicBezTo>
                  <a:pt x="262128" y="891540"/>
                  <a:pt x="225552" y="876300"/>
                  <a:pt x="225552" y="848868"/>
                </a:cubicBezTo>
                <a:cubicBezTo>
                  <a:pt x="225552" y="839724"/>
                  <a:pt x="234696" y="794004"/>
                  <a:pt x="252984" y="794004"/>
                </a:cubicBezTo>
                <a:cubicBezTo>
                  <a:pt x="260604" y="794004"/>
                  <a:pt x="260604" y="798576"/>
                  <a:pt x="260604" y="800100"/>
                </a:cubicBezTo>
                <a:close/>
                <a:moveTo>
                  <a:pt x="384048" y="780288"/>
                </a:moveTo>
                <a:cubicBezTo>
                  <a:pt x="377952" y="787908"/>
                  <a:pt x="371856" y="797052"/>
                  <a:pt x="367284" y="804672"/>
                </a:cubicBezTo>
                <a:cubicBezTo>
                  <a:pt x="362712" y="801624"/>
                  <a:pt x="359664" y="792480"/>
                  <a:pt x="359664" y="790956"/>
                </a:cubicBezTo>
                <a:cubicBezTo>
                  <a:pt x="359664" y="781812"/>
                  <a:pt x="370332" y="777240"/>
                  <a:pt x="376428" y="777240"/>
                </a:cubicBezTo>
                <a:cubicBezTo>
                  <a:pt x="379476" y="777240"/>
                  <a:pt x="381000" y="778764"/>
                  <a:pt x="384048" y="780288"/>
                </a:cubicBezTo>
                <a:close/>
                <a:moveTo>
                  <a:pt x="2354580" y="798576"/>
                </a:moveTo>
                <a:cubicBezTo>
                  <a:pt x="2354580" y="803148"/>
                  <a:pt x="2353056" y="813816"/>
                  <a:pt x="2350009" y="818388"/>
                </a:cubicBezTo>
                <a:cubicBezTo>
                  <a:pt x="2342388" y="818388"/>
                  <a:pt x="2313433" y="826008"/>
                  <a:pt x="2316480" y="845820"/>
                </a:cubicBezTo>
                <a:cubicBezTo>
                  <a:pt x="2282952" y="847344"/>
                  <a:pt x="2270760" y="826008"/>
                  <a:pt x="2270760" y="804672"/>
                </a:cubicBezTo>
                <a:cubicBezTo>
                  <a:pt x="2270760" y="794004"/>
                  <a:pt x="2272284" y="787908"/>
                  <a:pt x="2278380" y="775716"/>
                </a:cubicBezTo>
                <a:cubicBezTo>
                  <a:pt x="2281428" y="775716"/>
                  <a:pt x="2286000" y="777240"/>
                  <a:pt x="2290572" y="777240"/>
                </a:cubicBezTo>
                <a:cubicBezTo>
                  <a:pt x="2298192" y="777240"/>
                  <a:pt x="2310384" y="769620"/>
                  <a:pt x="2316480" y="758952"/>
                </a:cubicBezTo>
                <a:cubicBezTo>
                  <a:pt x="2337816" y="760476"/>
                  <a:pt x="2354580" y="781812"/>
                  <a:pt x="2354580" y="798576"/>
                </a:cubicBezTo>
                <a:close/>
                <a:moveTo>
                  <a:pt x="533400" y="771144"/>
                </a:moveTo>
                <a:cubicBezTo>
                  <a:pt x="533400" y="774192"/>
                  <a:pt x="525780" y="797052"/>
                  <a:pt x="521208" y="809244"/>
                </a:cubicBezTo>
                <a:cubicBezTo>
                  <a:pt x="516636" y="821436"/>
                  <a:pt x="501396" y="844296"/>
                  <a:pt x="501396" y="848868"/>
                </a:cubicBezTo>
                <a:cubicBezTo>
                  <a:pt x="501396" y="851916"/>
                  <a:pt x="505968" y="856488"/>
                  <a:pt x="507492" y="861060"/>
                </a:cubicBezTo>
                <a:cubicBezTo>
                  <a:pt x="515112" y="877824"/>
                  <a:pt x="515112" y="874776"/>
                  <a:pt x="515112" y="888492"/>
                </a:cubicBezTo>
                <a:cubicBezTo>
                  <a:pt x="515112" y="900684"/>
                  <a:pt x="507492" y="928116"/>
                  <a:pt x="489204" y="928116"/>
                </a:cubicBezTo>
                <a:cubicBezTo>
                  <a:pt x="483108" y="928116"/>
                  <a:pt x="481584" y="926592"/>
                  <a:pt x="481584" y="920496"/>
                </a:cubicBezTo>
                <a:cubicBezTo>
                  <a:pt x="481584" y="915924"/>
                  <a:pt x="484632" y="905256"/>
                  <a:pt x="484632" y="902208"/>
                </a:cubicBezTo>
                <a:cubicBezTo>
                  <a:pt x="484632" y="896112"/>
                  <a:pt x="481584" y="888492"/>
                  <a:pt x="473964" y="888492"/>
                </a:cubicBezTo>
                <a:cubicBezTo>
                  <a:pt x="452628" y="888492"/>
                  <a:pt x="448056" y="931164"/>
                  <a:pt x="419100" y="931164"/>
                </a:cubicBezTo>
                <a:cubicBezTo>
                  <a:pt x="409956" y="931164"/>
                  <a:pt x="403860" y="928116"/>
                  <a:pt x="403860" y="920496"/>
                </a:cubicBezTo>
                <a:cubicBezTo>
                  <a:pt x="403860" y="909828"/>
                  <a:pt x="416052" y="896112"/>
                  <a:pt x="423672" y="886968"/>
                </a:cubicBezTo>
                <a:cubicBezTo>
                  <a:pt x="403860" y="885444"/>
                  <a:pt x="391668" y="879348"/>
                  <a:pt x="391668" y="862584"/>
                </a:cubicBezTo>
                <a:cubicBezTo>
                  <a:pt x="391668" y="850392"/>
                  <a:pt x="423672" y="762000"/>
                  <a:pt x="449580" y="762000"/>
                </a:cubicBezTo>
                <a:cubicBezTo>
                  <a:pt x="467868" y="762000"/>
                  <a:pt x="475488" y="772668"/>
                  <a:pt x="475488" y="787908"/>
                </a:cubicBezTo>
                <a:cubicBezTo>
                  <a:pt x="475488" y="792480"/>
                  <a:pt x="470916" y="806196"/>
                  <a:pt x="470916" y="810768"/>
                </a:cubicBezTo>
                <a:cubicBezTo>
                  <a:pt x="470916" y="812292"/>
                  <a:pt x="477012" y="821436"/>
                  <a:pt x="480060" y="824484"/>
                </a:cubicBezTo>
                <a:cubicBezTo>
                  <a:pt x="498348" y="807720"/>
                  <a:pt x="496824" y="783336"/>
                  <a:pt x="496824" y="763524"/>
                </a:cubicBezTo>
                <a:cubicBezTo>
                  <a:pt x="496824" y="757428"/>
                  <a:pt x="496824" y="743712"/>
                  <a:pt x="507492" y="743712"/>
                </a:cubicBezTo>
                <a:cubicBezTo>
                  <a:pt x="521208" y="743712"/>
                  <a:pt x="533400" y="762000"/>
                  <a:pt x="533400" y="771144"/>
                </a:cubicBezTo>
                <a:close/>
                <a:moveTo>
                  <a:pt x="361188" y="667512"/>
                </a:moveTo>
                <a:lnTo>
                  <a:pt x="361188" y="679704"/>
                </a:lnTo>
                <a:cubicBezTo>
                  <a:pt x="359664" y="685800"/>
                  <a:pt x="356616" y="693420"/>
                  <a:pt x="356616" y="697992"/>
                </a:cubicBezTo>
                <a:cubicBezTo>
                  <a:pt x="356616" y="701040"/>
                  <a:pt x="359664" y="713232"/>
                  <a:pt x="365760" y="713232"/>
                </a:cubicBezTo>
                <a:cubicBezTo>
                  <a:pt x="368808" y="713232"/>
                  <a:pt x="382524" y="697992"/>
                  <a:pt x="385572" y="697992"/>
                </a:cubicBezTo>
                <a:cubicBezTo>
                  <a:pt x="391668" y="697992"/>
                  <a:pt x="391668" y="702564"/>
                  <a:pt x="391668" y="705612"/>
                </a:cubicBezTo>
                <a:cubicBezTo>
                  <a:pt x="391668" y="708660"/>
                  <a:pt x="381000" y="731520"/>
                  <a:pt x="373380" y="745236"/>
                </a:cubicBezTo>
                <a:cubicBezTo>
                  <a:pt x="371856" y="748284"/>
                  <a:pt x="362712" y="752856"/>
                  <a:pt x="358140" y="752856"/>
                </a:cubicBezTo>
                <a:cubicBezTo>
                  <a:pt x="336804" y="752856"/>
                  <a:pt x="355092" y="722376"/>
                  <a:pt x="336804" y="722376"/>
                </a:cubicBezTo>
                <a:cubicBezTo>
                  <a:pt x="333756" y="722376"/>
                  <a:pt x="323088" y="736092"/>
                  <a:pt x="320040" y="736092"/>
                </a:cubicBezTo>
                <a:cubicBezTo>
                  <a:pt x="312420" y="736092"/>
                  <a:pt x="312420" y="726948"/>
                  <a:pt x="312420" y="725424"/>
                </a:cubicBezTo>
                <a:cubicBezTo>
                  <a:pt x="312420" y="720852"/>
                  <a:pt x="316992" y="704088"/>
                  <a:pt x="321564" y="696468"/>
                </a:cubicBezTo>
                <a:cubicBezTo>
                  <a:pt x="323088" y="693420"/>
                  <a:pt x="329184" y="691896"/>
                  <a:pt x="333756" y="687324"/>
                </a:cubicBezTo>
                <a:cubicBezTo>
                  <a:pt x="338328" y="681228"/>
                  <a:pt x="344424" y="673608"/>
                  <a:pt x="352044" y="667512"/>
                </a:cubicBezTo>
                <a:lnTo>
                  <a:pt x="361188" y="667512"/>
                </a:lnTo>
                <a:close/>
                <a:moveTo>
                  <a:pt x="2235709" y="656844"/>
                </a:moveTo>
                <a:cubicBezTo>
                  <a:pt x="2249424" y="667512"/>
                  <a:pt x="2331721" y="745236"/>
                  <a:pt x="2359152" y="745236"/>
                </a:cubicBezTo>
                <a:cubicBezTo>
                  <a:pt x="2362200" y="745236"/>
                  <a:pt x="2378964" y="740664"/>
                  <a:pt x="2382012" y="740664"/>
                </a:cubicBezTo>
                <a:cubicBezTo>
                  <a:pt x="2395728" y="740664"/>
                  <a:pt x="2407921" y="745236"/>
                  <a:pt x="2407921" y="758952"/>
                </a:cubicBezTo>
                <a:cubicBezTo>
                  <a:pt x="2407921" y="772668"/>
                  <a:pt x="2386584" y="778764"/>
                  <a:pt x="2385060" y="786384"/>
                </a:cubicBezTo>
                <a:cubicBezTo>
                  <a:pt x="2382012" y="797052"/>
                  <a:pt x="2383536" y="818388"/>
                  <a:pt x="2383536" y="821436"/>
                </a:cubicBezTo>
                <a:cubicBezTo>
                  <a:pt x="2383536" y="859536"/>
                  <a:pt x="2386584" y="900684"/>
                  <a:pt x="2392680" y="940308"/>
                </a:cubicBezTo>
                <a:cubicBezTo>
                  <a:pt x="2394204" y="947928"/>
                  <a:pt x="2398776" y="960120"/>
                  <a:pt x="2398776" y="964692"/>
                </a:cubicBezTo>
                <a:cubicBezTo>
                  <a:pt x="2398776" y="972312"/>
                  <a:pt x="2394204" y="976884"/>
                  <a:pt x="2388109" y="976884"/>
                </a:cubicBezTo>
                <a:cubicBezTo>
                  <a:pt x="2354580" y="976884"/>
                  <a:pt x="2357628" y="918972"/>
                  <a:pt x="2356104" y="909828"/>
                </a:cubicBezTo>
                <a:cubicBezTo>
                  <a:pt x="2353056" y="890016"/>
                  <a:pt x="2353056" y="868680"/>
                  <a:pt x="2351533" y="847344"/>
                </a:cubicBezTo>
                <a:cubicBezTo>
                  <a:pt x="2339340" y="861060"/>
                  <a:pt x="2336292" y="890016"/>
                  <a:pt x="2336292" y="909828"/>
                </a:cubicBezTo>
                <a:cubicBezTo>
                  <a:pt x="2336292" y="912876"/>
                  <a:pt x="2339340" y="940308"/>
                  <a:pt x="2339340" y="944880"/>
                </a:cubicBezTo>
                <a:cubicBezTo>
                  <a:pt x="2339340" y="950976"/>
                  <a:pt x="2336292" y="964692"/>
                  <a:pt x="2325624" y="964692"/>
                </a:cubicBezTo>
                <a:cubicBezTo>
                  <a:pt x="2311909" y="964692"/>
                  <a:pt x="2305812" y="929640"/>
                  <a:pt x="2305812" y="928116"/>
                </a:cubicBezTo>
                <a:cubicBezTo>
                  <a:pt x="2305812" y="891540"/>
                  <a:pt x="2307336" y="891540"/>
                  <a:pt x="2307336" y="886968"/>
                </a:cubicBezTo>
                <a:cubicBezTo>
                  <a:pt x="2307336" y="879348"/>
                  <a:pt x="2286000" y="867156"/>
                  <a:pt x="2284476" y="867156"/>
                </a:cubicBezTo>
                <a:cubicBezTo>
                  <a:pt x="2255521" y="867156"/>
                  <a:pt x="2281428" y="1031748"/>
                  <a:pt x="2226564" y="1031748"/>
                </a:cubicBezTo>
                <a:cubicBezTo>
                  <a:pt x="2214372" y="1031748"/>
                  <a:pt x="2211324" y="1021080"/>
                  <a:pt x="2211324" y="1013460"/>
                </a:cubicBezTo>
                <a:cubicBezTo>
                  <a:pt x="2211324" y="1008888"/>
                  <a:pt x="2228088" y="952500"/>
                  <a:pt x="2234184" y="922020"/>
                </a:cubicBezTo>
                <a:lnTo>
                  <a:pt x="2238756" y="899160"/>
                </a:lnTo>
                <a:lnTo>
                  <a:pt x="2238756" y="856488"/>
                </a:lnTo>
                <a:cubicBezTo>
                  <a:pt x="2238756" y="845820"/>
                  <a:pt x="2218945" y="819912"/>
                  <a:pt x="2205228" y="815340"/>
                </a:cubicBezTo>
                <a:cubicBezTo>
                  <a:pt x="2168652" y="801624"/>
                  <a:pt x="2132076" y="783336"/>
                  <a:pt x="2098548" y="769620"/>
                </a:cubicBezTo>
                <a:cubicBezTo>
                  <a:pt x="2089404" y="766572"/>
                  <a:pt x="2083309" y="755904"/>
                  <a:pt x="2083309" y="749808"/>
                </a:cubicBezTo>
                <a:cubicBezTo>
                  <a:pt x="2083309" y="737616"/>
                  <a:pt x="2092452" y="734568"/>
                  <a:pt x="2101597" y="734568"/>
                </a:cubicBezTo>
                <a:cubicBezTo>
                  <a:pt x="2136648" y="734568"/>
                  <a:pt x="2214372" y="795528"/>
                  <a:pt x="2223516" y="795528"/>
                </a:cubicBezTo>
                <a:cubicBezTo>
                  <a:pt x="2237233" y="795528"/>
                  <a:pt x="2240280" y="768096"/>
                  <a:pt x="2240280" y="766572"/>
                </a:cubicBezTo>
                <a:cubicBezTo>
                  <a:pt x="2240280" y="754380"/>
                  <a:pt x="2180845" y="736092"/>
                  <a:pt x="2180845" y="705612"/>
                </a:cubicBezTo>
                <a:cubicBezTo>
                  <a:pt x="2180845" y="694944"/>
                  <a:pt x="2188464" y="694944"/>
                  <a:pt x="2191512" y="694944"/>
                </a:cubicBezTo>
                <a:cubicBezTo>
                  <a:pt x="2205228" y="694944"/>
                  <a:pt x="2231136" y="720852"/>
                  <a:pt x="2241804" y="726948"/>
                </a:cubicBezTo>
                <a:cubicBezTo>
                  <a:pt x="2255521" y="736092"/>
                  <a:pt x="2273809" y="742188"/>
                  <a:pt x="2290572" y="745236"/>
                </a:cubicBezTo>
                <a:cubicBezTo>
                  <a:pt x="2290572" y="745236"/>
                  <a:pt x="2292097" y="745236"/>
                  <a:pt x="2293621" y="743712"/>
                </a:cubicBezTo>
                <a:cubicBezTo>
                  <a:pt x="2290572" y="740664"/>
                  <a:pt x="2208276" y="687324"/>
                  <a:pt x="2208276" y="662940"/>
                </a:cubicBezTo>
                <a:cubicBezTo>
                  <a:pt x="2208276" y="653796"/>
                  <a:pt x="2211324" y="650748"/>
                  <a:pt x="2218945" y="650748"/>
                </a:cubicBezTo>
                <a:cubicBezTo>
                  <a:pt x="2223516" y="650748"/>
                  <a:pt x="2231136" y="653796"/>
                  <a:pt x="2235709" y="656844"/>
                </a:cubicBezTo>
                <a:close/>
                <a:moveTo>
                  <a:pt x="1987297" y="1120140"/>
                </a:moveTo>
                <a:cubicBezTo>
                  <a:pt x="2001012" y="1156716"/>
                  <a:pt x="2022348" y="1248156"/>
                  <a:pt x="2022348" y="1295400"/>
                </a:cubicBezTo>
                <a:lnTo>
                  <a:pt x="2022348" y="1376172"/>
                </a:lnTo>
                <a:cubicBezTo>
                  <a:pt x="2008632" y="1528572"/>
                  <a:pt x="1961388" y="1677924"/>
                  <a:pt x="1813560" y="1830324"/>
                </a:cubicBezTo>
                <a:lnTo>
                  <a:pt x="858012" y="1830324"/>
                </a:lnTo>
                <a:cubicBezTo>
                  <a:pt x="722376" y="1694688"/>
                  <a:pt x="670560" y="1556004"/>
                  <a:pt x="652272" y="1420368"/>
                </a:cubicBezTo>
                <a:cubicBezTo>
                  <a:pt x="650748" y="1400556"/>
                  <a:pt x="647700" y="1363980"/>
                  <a:pt x="647700" y="1360932"/>
                </a:cubicBezTo>
                <a:lnTo>
                  <a:pt x="647700" y="1312164"/>
                </a:lnTo>
                <a:cubicBezTo>
                  <a:pt x="650748" y="1264920"/>
                  <a:pt x="653796" y="1216152"/>
                  <a:pt x="667512" y="1170432"/>
                </a:cubicBezTo>
                <a:cubicBezTo>
                  <a:pt x="769620" y="806196"/>
                  <a:pt x="1068324" y="649224"/>
                  <a:pt x="1335024" y="649224"/>
                </a:cubicBezTo>
                <a:cubicBezTo>
                  <a:pt x="1578864" y="649224"/>
                  <a:pt x="1866900" y="783336"/>
                  <a:pt x="1987297" y="1120140"/>
                </a:cubicBezTo>
                <a:close/>
                <a:moveTo>
                  <a:pt x="414528" y="694944"/>
                </a:moveTo>
                <a:cubicBezTo>
                  <a:pt x="414528" y="716280"/>
                  <a:pt x="403860" y="729996"/>
                  <a:pt x="388620" y="754380"/>
                </a:cubicBezTo>
                <a:cubicBezTo>
                  <a:pt x="391668" y="757428"/>
                  <a:pt x="393192" y="760476"/>
                  <a:pt x="396240" y="760476"/>
                </a:cubicBezTo>
                <a:cubicBezTo>
                  <a:pt x="400812" y="760476"/>
                  <a:pt x="446532" y="673608"/>
                  <a:pt x="516636" y="673608"/>
                </a:cubicBezTo>
                <a:cubicBezTo>
                  <a:pt x="525780" y="673608"/>
                  <a:pt x="560832" y="672084"/>
                  <a:pt x="560832" y="696468"/>
                </a:cubicBezTo>
                <a:cubicBezTo>
                  <a:pt x="560832" y="708660"/>
                  <a:pt x="544068" y="714756"/>
                  <a:pt x="536448" y="714756"/>
                </a:cubicBezTo>
                <a:cubicBezTo>
                  <a:pt x="531876" y="714756"/>
                  <a:pt x="509016" y="710184"/>
                  <a:pt x="505968" y="710184"/>
                </a:cubicBezTo>
                <a:cubicBezTo>
                  <a:pt x="422148" y="710184"/>
                  <a:pt x="361188" y="850392"/>
                  <a:pt x="361188" y="897636"/>
                </a:cubicBezTo>
                <a:cubicBezTo>
                  <a:pt x="361188" y="950976"/>
                  <a:pt x="396240" y="964692"/>
                  <a:pt x="396240" y="990600"/>
                </a:cubicBezTo>
                <a:cubicBezTo>
                  <a:pt x="396240" y="995172"/>
                  <a:pt x="394716" y="1004316"/>
                  <a:pt x="387096" y="1004316"/>
                </a:cubicBezTo>
                <a:cubicBezTo>
                  <a:pt x="367284" y="1004316"/>
                  <a:pt x="339852" y="955548"/>
                  <a:pt x="338328" y="949452"/>
                </a:cubicBezTo>
                <a:cubicBezTo>
                  <a:pt x="335280" y="937260"/>
                  <a:pt x="332232" y="914400"/>
                  <a:pt x="332232" y="911352"/>
                </a:cubicBezTo>
                <a:cubicBezTo>
                  <a:pt x="332232" y="859536"/>
                  <a:pt x="359664" y="829056"/>
                  <a:pt x="359664" y="819912"/>
                </a:cubicBezTo>
                <a:cubicBezTo>
                  <a:pt x="359664" y="809244"/>
                  <a:pt x="332232" y="803148"/>
                  <a:pt x="330708" y="803148"/>
                </a:cubicBezTo>
                <a:cubicBezTo>
                  <a:pt x="327660" y="803148"/>
                  <a:pt x="318516" y="809244"/>
                  <a:pt x="313944" y="809244"/>
                </a:cubicBezTo>
                <a:cubicBezTo>
                  <a:pt x="301752" y="809244"/>
                  <a:pt x="312420" y="781812"/>
                  <a:pt x="292608" y="781812"/>
                </a:cubicBezTo>
                <a:cubicBezTo>
                  <a:pt x="289560" y="781812"/>
                  <a:pt x="283464" y="784860"/>
                  <a:pt x="278892" y="784860"/>
                </a:cubicBezTo>
                <a:cubicBezTo>
                  <a:pt x="272796" y="784860"/>
                  <a:pt x="271272" y="778764"/>
                  <a:pt x="271272" y="775716"/>
                </a:cubicBezTo>
                <a:cubicBezTo>
                  <a:pt x="271272" y="766572"/>
                  <a:pt x="291084" y="749808"/>
                  <a:pt x="291084" y="737616"/>
                </a:cubicBezTo>
                <a:cubicBezTo>
                  <a:pt x="291084" y="734568"/>
                  <a:pt x="288036" y="725424"/>
                  <a:pt x="288036" y="720852"/>
                </a:cubicBezTo>
                <a:cubicBezTo>
                  <a:pt x="288036" y="710184"/>
                  <a:pt x="295656" y="708660"/>
                  <a:pt x="306324" y="699516"/>
                </a:cubicBezTo>
                <a:cubicBezTo>
                  <a:pt x="307848" y="697992"/>
                  <a:pt x="307848" y="694944"/>
                  <a:pt x="307848" y="691896"/>
                </a:cubicBezTo>
                <a:cubicBezTo>
                  <a:pt x="315468" y="675132"/>
                  <a:pt x="329184" y="630936"/>
                  <a:pt x="355092" y="630936"/>
                </a:cubicBezTo>
                <a:cubicBezTo>
                  <a:pt x="388620" y="630936"/>
                  <a:pt x="414528" y="673608"/>
                  <a:pt x="414528" y="694944"/>
                </a:cubicBezTo>
                <a:close/>
                <a:moveTo>
                  <a:pt x="1385316" y="477012"/>
                </a:moveTo>
                <a:cubicBezTo>
                  <a:pt x="1388364" y="507492"/>
                  <a:pt x="1391412" y="539496"/>
                  <a:pt x="1394460" y="569976"/>
                </a:cubicBezTo>
                <a:cubicBezTo>
                  <a:pt x="1394460" y="569976"/>
                  <a:pt x="1395984" y="571500"/>
                  <a:pt x="1397508" y="571500"/>
                </a:cubicBezTo>
                <a:cubicBezTo>
                  <a:pt x="1423416" y="574548"/>
                  <a:pt x="1449324" y="579120"/>
                  <a:pt x="1475232" y="582168"/>
                </a:cubicBezTo>
                <a:cubicBezTo>
                  <a:pt x="1487424" y="553212"/>
                  <a:pt x="1498092" y="522732"/>
                  <a:pt x="1510284" y="493776"/>
                </a:cubicBezTo>
                <a:cubicBezTo>
                  <a:pt x="1542288" y="498348"/>
                  <a:pt x="1574292" y="507492"/>
                  <a:pt x="1606296" y="519684"/>
                </a:cubicBezTo>
                <a:lnTo>
                  <a:pt x="1591056" y="609600"/>
                </a:lnTo>
                <a:cubicBezTo>
                  <a:pt x="1591056" y="612648"/>
                  <a:pt x="1592580" y="614172"/>
                  <a:pt x="1594104" y="614172"/>
                </a:cubicBezTo>
                <a:cubicBezTo>
                  <a:pt x="1616964" y="623316"/>
                  <a:pt x="1641348" y="633984"/>
                  <a:pt x="1665732" y="644652"/>
                </a:cubicBezTo>
                <a:lnTo>
                  <a:pt x="1722120" y="566928"/>
                </a:lnTo>
                <a:cubicBezTo>
                  <a:pt x="1749552" y="582168"/>
                  <a:pt x="1780032" y="597408"/>
                  <a:pt x="1807464" y="618744"/>
                </a:cubicBezTo>
                <a:lnTo>
                  <a:pt x="1769364" y="702564"/>
                </a:lnTo>
                <a:lnTo>
                  <a:pt x="1833372" y="754380"/>
                </a:lnTo>
                <a:lnTo>
                  <a:pt x="1908048" y="693420"/>
                </a:lnTo>
                <a:lnTo>
                  <a:pt x="1978152" y="763524"/>
                </a:lnTo>
                <a:lnTo>
                  <a:pt x="1918716" y="838200"/>
                </a:lnTo>
                <a:lnTo>
                  <a:pt x="1967484" y="902208"/>
                </a:lnTo>
                <a:lnTo>
                  <a:pt x="2052828" y="864108"/>
                </a:lnTo>
                <a:cubicBezTo>
                  <a:pt x="2072640" y="890016"/>
                  <a:pt x="2087880" y="920496"/>
                  <a:pt x="2104645" y="949452"/>
                </a:cubicBezTo>
                <a:lnTo>
                  <a:pt x="2026921" y="1005840"/>
                </a:lnTo>
                <a:cubicBezTo>
                  <a:pt x="2037588" y="1028700"/>
                  <a:pt x="2046732" y="1053084"/>
                  <a:pt x="2055876" y="1077468"/>
                </a:cubicBezTo>
                <a:cubicBezTo>
                  <a:pt x="2057400" y="1078992"/>
                  <a:pt x="2060448" y="1080516"/>
                  <a:pt x="2061972" y="1080516"/>
                </a:cubicBezTo>
                <a:lnTo>
                  <a:pt x="2151888" y="1065276"/>
                </a:lnTo>
                <a:cubicBezTo>
                  <a:pt x="2161033" y="1094232"/>
                  <a:pt x="2177797" y="1150620"/>
                  <a:pt x="2177797" y="1155192"/>
                </a:cubicBezTo>
                <a:lnTo>
                  <a:pt x="2177797" y="1162812"/>
                </a:lnTo>
                <a:cubicBezTo>
                  <a:pt x="2164080" y="1165860"/>
                  <a:pt x="2089404" y="1191768"/>
                  <a:pt x="2089404" y="1199388"/>
                </a:cubicBezTo>
                <a:cubicBezTo>
                  <a:pt x="2089404" y="1202436"/>
                  <a:pt x="2097024" y="1249680"/>
                  <a:pt x="2098548" y="1274064"/>
                </a:cubicBezTo>
                <a:cubicBezTo>
                  <a:pt x="2098548" y="1274064"/>
                  <a:pt x="2100072" y="1275588"/>
                  <a:pt x="2101597" y="1275588"/>
                </a:cubicBezTo>
                <a:cubicBezTo>
                  <a:pt x="2132076" y="1280160"/>
                  <a:pt x="2164080" y="1283208"/>
                  <a:pt x="2194560" y="1286256"/>
                </a:cubicBezTo>
                <a:lnTo>
                  <a:pt x="2194560" y="1386840"/>
                </a:lnTo>
                <a:cubicBezTo>
                  <a:pt x="2161033" y="1388364"/>
                  <a:pt x="2130552" y="1386840"/>
                  <a:pt x="2098548" y="1399032"/>
                </a:cubicBezTo>
                <a:cubicBezTo>
                  <a:pt x="2097024" y="1423416"/>
                  <a:pt x="2089404" y="1467612"/>
                  <a:pt x="2089404" y="1472184"/>
                </a:cubicBezTo>
                <a:cubicBezTo>
                  <a:pt x="2089404" y="1479804"/>
                  <a:pt x="2136648" y="1493520"/>
                  <a:pt x="2151888" y="1499616"/>
                </a:cubicBezTo>
                <a:cubicBezTo>
                  <a:pt x="2157984" y="1502664"/>
                  <a:pt x="2174748" y="1505712"/>
                  <a:pt x="2177797" y="1513332"/>
                </a:cubicBezTo>
                <a:lnTo>
                  <a:pt x="2153412" y="1606296"/>
                </a:lnTo>
                <a:lnTo>
                  <a:pt x="2063497" y="1592580"/>
                </a:lnTo>
                <a:cubicBezTo>
                  <a:pt x="2052828" y="1591056"/>
                  <a:pt x="2051304" y="1609344"/>
                  <a:pt x="2046732" y="1618488"/>
                </a:cubicBezTo>
                <a:cubicBezTo>
                  <a:pt x="2040636" y="1632204"/>
                  <a:pt x="2034540" y="1650492"/>
                  <a:pt x="2026921" y="1665732"/>
                </a:cubicBezTo>
                <a:lnTo>
                  <a:pt x="2104645" y="1723644"/>
                </a:lnTo>
                <a:lnTo>
                  <a:pt x="2054352" y="1808988"/>
                </a:lnTo>
                <a:lnTo>
                  <a:pt x="1967484" y="1770888"/>
                </a:lnTo>
                <a:cubicBezTo>
                  <a:pt x="1952244" y="1790700"/>
                  <a:pt x="1935480" y="1812036"/>
                  <a:pt x="1918716" y="1833372"/>
                </a:cubicBezTo>
                <a:lnTo>
                  <a:pt x="1978152" y="1908048"/>
                </a:lnTo>
                <a:cubicBezTo>
                  <a:pt x="1956816" y="1930908"/>
                  <a:pt x="1929384" y="1958340"/>
                  <a:pt x="1906524" y="1978152"/>
                </a:cubicBezTo>
                <a:lnTo>
                  <a:pt x="1833372" y="1918716"/>
                </a:lnTo>
                <a:lnTo>
                  <a:pt x="1769364" y="1967484"/>
                </a:lnTo>
                <a:lnTo>
                  <a:pt x="1807464" y="2054352"/>
                </a:lnTo>
                <a:cubicBezTo>
                  <a:pt x="1781556" y="2072640"/>
                  <a:pt x="1749552" y="2089404"/>
                  <a:pt x="1722120" y="2104644"/>
                </a:cubicBezTo>
                <a:lnTo>
                  <a:pt x="1664208" y="2028444"/>
                </a:lnTo>
                <a:cubicBezTo>
                  <a:pt x="1641348" y="2039112"/>
                  <a:pt x="1616964" y="2048256"/>
                  <a:pt x="1592580" y="2057400"/>
                </a:cubicBezTo>
                <a:cubicBezTo>
                  <a:pt x="1591056" y="2058924"/>
                  <a:pt x="1591056" y="2060448"/>
                  <a:pt x="1591056" y="2061972"/>
                </a:cubicBezTo>
                <a:lnTo>
                  <a:pt x="1606296" y="2153412"/>
                </a:lnTo>
                <a:cubicBezTo>
                  <a:pt x="1574292" y="2164080"/>
                  <a:pt x="1542288" y="2171700"/>
                  <a:pt x="1510284" y="2179320"/>
                </a:cubicBezTo>
                <a:lnTo>
                  <a:pt x="1473708" y="2089404"/>
                </a:lnTo>
                <a:cubicBezTo>
                  <a:pt x="1447800" y="2093976"/>
                  <a:pt x="1421892" y="2097024"/>
                  <a:pt x="1394460" y="2100072"/>
                </a:cubicBezTo>
                <a:lnTo>
                  <a:pt x="1385316" y="2196084"/>
                </a:lnTo>
                <a:lnTo>
                  <a:pt x="1286256" y="2196084"/>
                </a:lnTo>
                <a:cubicBezTo>
                  <a:pt x="1281684" y="2162556"/>
                  <a:pt x="1278636" y="2130552"/>
                  <a:pt x="1274064" y="2100072"/>
                </a:cubicBezTo>
                <a:cubicBezTo>
                  <a:pt x="1248156" y="2097024"/>
                  <a:pt x="1222248" y="2093976"/>
                  <a:pt x="1196340" y="2089404"/>
                </a:cubicBezTo>
                <a:lnTo>
                  <a:pt x="1161288" y="2179320"/>
                </a:lnTo>
                <a:cubicBezTo>
                  <a:pt x="1138428" y="2174748"/>
                  <a:pt x="1115568" y="2168652"/>
                  <a:pt x="1095756" y="2162556"/>
                </a:cubicBezTo>
                <a:cubicBezTo>
                  <a:pt x="1086612" y="2159508"/>
                  <a:pt x="1068324" y="2157984"/>
                  <a:pt x="1065276" y="2150364"/>
                </a:cubicBezTo>
                <a:lnTo>
                  <a:pt x="1080516" y="2060448"/>
                </a:lnTo>
                <a:lnTo>
                  <a:pt x="1005840" y="2028444"/>
                </a:lnTo>
                <a:lnTo>
                  <a:pt x="947928" y="2104644"/>
                </a:lnTo>
                <a:lnTo>
                  <a:pt x="862584" y="2055876"/>
                </a:lnTo>
                <a:lnTo>
                  <a:pt x="900684" y="1969008"/>
                </a:lnTo>
                <a:cubicBezTo>
                  <a:pt x="880872" y="1950720"/>
                  <a:pt x="859536" y="1935480"/>
                  <a:pt x="838200" y="1918716"/>
                </a:cubicBezTo>
                <a:lnTo>
                  <a:pt x="763524" y="1978152"/>
                </a:lnTo>
                <a:lnTo>
                  <a:pt x="693420" y="1908048"/>
                </a:lnTo>
                <a:lnTo>
                  <a:pt x="752856" y="1834896"/>
                </a:lnTo>
                <a:cubicBezTo>
                  <a:pt x="736092" y="1813560"/>
                  <a:pt x="719328" y="1790700"/>
                  <a:pt x="702564" y="1770888"/>
                </a:cubicBezTo>
                <a:lnTo>
                  <a:pt x="617220" y="1808988"/>
                </a:lnTo>
                <a:cubicBezTo>
                  <a:pt x="597408" y="1781556"/>
                  <a:pt x="580644" y="1751076"/>
                  <a:pt x="566928" y="1723644"/>
                </a:cubicBezTo>
                <a:lnTo>
                  <a:pt x="643128" y="1665732"/>
                </a:lnTo>
                <a:cubicBezTo>
                  <a:pt x="637032" y="1652016"/>
                  <a:pt x="630936" y="1636776"/>
                  <a:pt x="624840" y="1624584"/>
                </a:cubicBezTo>
                <a:cubicBezTo>
                  <a:pt x="620268" y="1612392"/>
                  <a:pt x="618744" y="1595628"/>
                  <a:pt x="608076" y="1592580"/>
                </a:cubicBezTo>
                <a:lnTo>
                  <a:pt x="521208" y="1606296"/>
                </a:lnTo>
                <a:cubicBezTo>
                  <a:pt x="521208" y="1606296"/>
                  <a:pt x="519684" y="1606296"/>
                  <a:pt x="518160" y="1604772"/>
                </a:cubicBezTo>
                <a:cubicBezTo>
                  <a:pt x="505968" y="1574292"/>
                  <a:pt x="498348" y="1540764"/>
                  <a:pt x="492252" y="1510284"/>
                </a:cubicBezTo>
                <a:cubicBezTo>
                  <a:pt x="522732" y="1499616"/>
                  <a:pt x="582168" y="1478280"/>
                  <a:pt x="582168" y="1473708"/>
                </a:cubicBezTo>
                <a:cubicBezTo>
                  <a:pt x="582168" y="1470660"/>
                  <a:pt x="574548" y="1423416"/>
                  <a:pt x="571500" y="1395984"/>
                </a:cubicBezTo>
                <a:lnTo>
                  <a:pt x="475488" y="1386840"/>
                </a:lnTo>
                <a:lnTo>
                  <a:pt x="475488" y="1286256"/>
                </a:lnTo>
                <a:lnTo>
                  <a:pt x="571500" y="1277112"/>
                </a:lnTo>
                <a:cubicBezTo>
                  <a:pt x="574548" y="1251204"/>
                  <a:pt x="582168" y="1202436"/>
                  <a:pt x="582168" y="1197864"/>
                </a:cubicBezTo>
                <a:cubicBezTo>
                  <a:pt x="582168" y="1191768"/>
                  <a:pt x="519684" y="1176528"/>
                  <a:pt x="492252" y="1159764"/>
                </a:cubicBezTo>
                <a:lnTo>
                  <a:pt x="518160" y="1065276"/>
                </a:lnTo>
                <a:lnTo>
                  <a:pt x="609600" y="1080516"/>
                </a:lnTo>
                <a:cubicBezTo>
                  <a:pt x="611124" y="1080516"/>
                  <a:pt x="612648" y="1080516"/>
                  <a:pt x="612648" y="1078992"/>
                </a:cubicBezTo>
                <a:cubicBezTo>
                  <a:pt x="621792" y="1056132"/>
                  <a:pt x="632460" y="1031748"/>
                  <a:pt x="643128" y="1007364"/>
                </a:cubicBezTo>
                <a:lnTo>
                  <a:pt x="566928" y="950976"/>
                </a:lnTo>
                <a:cubicBezTo>
                  <a:pt x="579120" y="922020"/>
                  <a:pt x="597408" y="893064"/>
                  <a:pt x="615696" y="864108"/>
                </a:cubicBezTo>
                <a:lnTo>
                  <a:pt x="702564" y="902208"/>
                </a:lnTo>
                <a:lnTo>
                  <a:pt x="752856" y="838200"/>
                </a:lnTo>
                <a:lnTo>
                  <a:pt x="693420" y="763524"/>
                </a:lnTo>
                <a:lnTo>
                  <a:pt x="763524" y="693420"/>
                </a:lnTo>
                <a:lnTo>
                  <a:pt x="838200" y="754380"/>
                </a:lnTo>
                <a:lnTo>
                  <a:pt x="902208" y="704088"/>
                </a:lnTo>
                <a:lnTo>
                  <a:pt x="862584" y="617220"/>
                </a:lnTo>
                <a:cubicBezTo>
                  <a:pt x="890016" y="600456"/>
                  <a:pt x="918972" y="583692"/>
                  <a:pt x="947928" y="568452"/>
                </a:cubicBezTo>
                <a:lnTo>
                  <a:pt x="1005840" y="644652"/>
                </a:lnTo>
                <a:lnTo>
                  <a:pt x="1080516" y="612648"/>
                </a:lnTo>
                <a:lnTo>
                  <a:pt x="1065276" y="518160"/>
                </a:lnTo>
                <a:lnTo>
                  <a:pt x="1161288" y="493776"/>
                </a:lnTo>
                <a:cubicBezTo>
                  <a:pt x="1171956" y="522732"/>
                  <a:pt x="1184148" y="553212"/>
                  <a:pt x="1196340" y="582168"/>
                </a:cubicBezTo>
                <a:cubicBezTo>
                  <a:pt x="1222248" y="579120"/>
                  <a:pt x="1248156" y="574548"/>
                  <a:pt x="1274064" y="571500"/>
                </a:cubicBezTo>
                <a:cubicBezTo>
                  <a:pt x="1275588" y="568452"/>
                  <a:pt x="1277112" y="563880"/>
                  <a:pt x="1277112" y="559308"/>
                </a:cubicBezTo>
                <a:cubicBezTo>
                  <a:pt x="1278636" y="545592"/>
                  <a:pt x="1280160" y="530352"/>
                  <a:pt x="1281684" y="515112"/>
                </a:cubicBezTo>
                <a:cubicBezTo>
                  <a:pt x="1283208" y="505968"/>
                  <a:pt x="1283208" y="495300"/>
                  <a:pt x="1284732" y="486156"/>
                </a:cubicBezTo>
                <a:cubicBezTo>
                  <a:pt x="1284732" y="483108"/>
                  <a:pt x="1284732" y="480060"/>
                  <a:pt x="1286256" y="477012"/>
                </a:cubicBezTo>
                <a:cubicBezTo>
                  <a:pt x="1303020" y="475488"/>
                  <a:pt x="1331976" y="475488"/>
                  <a:pt x="1335024" y="475488"/>
                </a:cubicBezTo>
                <a:cubicBezTo>
                  <a:pt x="1339596" y="475488"/>
                  <a:pt x="1368552" y="475488"/>
                  <a:pt x="1385316" y="477012"/>
                </a:cubicBezTo>
                <a:close/>
                <a:moveTo>
                  <a:pt x="1805940" y="464820"/>
                </a:moveTo>
                <a:cubicBezTo>
                  <a:pt x="1805940" y="473964"/>
                  <a:pt x="1796797" y="484632"/>
                  <a:pt x="1789176" y="484632"/>
                </a:cubicBezTo>
                <a:cubicBezTo>
                  <a:pt x="1780032" y="484632"/>
                  <a:pt x="1749552" y="469392"/>
                  <a:pt x="1749552" y="457200"/>
                </a:cubicBezTo>
                <a:cubicBezTo>
                  <a:pt x="1749552" y="448056"/>
                  <a:pt x="1754124" y="435864"/>
                  <a:pt x="1766316" y="435864"/>
                </a:cubicBezTo>
                <a:cubicBezTo>
                  <a:pt x="1773936" y="435864"/>
                  <a:pt x="1805940" y="458724"/>
                  <a:pt x="1805940" y="464820"/>
                </a:cubicBezTo>
                <a:close/>
                <a:moveTo>
                  <a:pt x="1726692" y="423672"/>
                </a:moveTo>
                <a:cubicBezTo>
                  <a:pt x="1726692" y="432816"/>
                  <a:pt x="1720596" y="443484"/>
                  <a:pt x="1709928" y="443484"/>
                </a:cubicBezTo>
                <a:cubicBezTo>
                  <a:pt x="1700784" y="443484"/>
                  <a:pt x="1679448" y="437388"/>
                  <a:pt x="1679448" y="420624"/>
                </a:cubicBezTo>
                <a:cubicBezTo>
                  <a:pt x="1679448" y="411480"/>
                  <a:pt x="1688592" y="403860"/>
                  <a:pt x="1699260" y="403860"/>
                </a:cubicBezTo>
                <a:cubicBezTo>
                  <a:pt x="1711452" y="403860"/>
                  <a:pt x="1726692" y="411480"/>
                  <a:pt x="1726692" y="423672"/>
                </a:cubicBezTo>
                <a:close/>
                <a:moveTo>
                  <a:pt x="1825752" y="423672"/>
                </a:moveTo>
                <a:cubicBezTo>
                  <a:pt x="1825752" y="426720"/>
                  <a:pt x="1821180" y="431292"/>
                  <a:pt x="1818132" y="431292"/>
                </a:cubicBezTo>
                <a:cubicBezTo>
                  <a:pt x="1805940" y="431292"/>
                  <a:pt x="1790700" y="411480"/>
                  <a:pt x="1790700" y="403860"/>
                </a:cubicBezTo>
                <a:cubicBezTo>
                  <a:pt x="1790700" y="400812"/>
                  <a:pt x="1792224" y="399288"/>
                  <a:pt x="1795272" y="399288"/>
                </a:cubicBezTo>
                <a:cubicBezTo>
                  <a:pt x="1802892" y="399288"/>
                  <a:pt x="1825752" y="411480"/>
                  <a:pt x="1825752" y="423672"/>
                </a:cubicBezTo>
                <a:close/>
                <a:moveTo>
                  <a:pt x="1647444" y="399288"/>
                </a:moveTo>
                <a:cubicBezTo>
                  <a:pt x="1647444" y="408432"/>
                  <a:pt x="1639824" y="413004"/>
                  <a:pt x="1632204" y="413004"/>
                </a:cubicBezTo>
                <a:cubicBezTo>
                  <a:pt x="1624584" y="413004"/>
                  <a:pt x="1620012" y="406908"/>
                  <a:pt x="1620012" y="400812"/>
                </a:cubicBezTo>
                <a:cubicBezTo>
                  <a:pt x="1620012" y="394716"/>
                  <a:pt x="1624584" y="387096"/>
                  <a:pt x="1632204" y="387096"/>
                </a:cubicBezTo>
                <a:cubicBezTo>
                  <a:pt x="1639824" y="387096"/>
                  <a:pt x="1647444" y="391668"/>
                  <a:pt x="1647444" y="399288"/>
                </a:cubicBezTo>
                <a:close/>
                <a:moveTo>
                  <a:pt x="1751076" y="382524"/>
                </a:moveTo>
                <a:cubicBezTo>
                  <a:pt x="1751076" y="391668"/>
                  <a:pt x="1738884" y="390144"/>
                  <a:pt x="1738884" y="390144"/>
                </a:cubicBezTo>
                <a:cubicBezTo>
                  <a:pt x="1734312" y="390144"/>
                  <a:pt x="1717548" y="387096"/>
                  <a:pt x="1717548" y="377952"/>
                </a:cubicBezTo>
                <a:cubicBezTo>
                  <a:pt x="1717548" y="373380"/>
                  <a:pt x="1719072" y="368808"/>
                  <a:pt x="1726692" y="368808"/>
                </a:cubicBezTo>
                <a:cubicBezTo>
                  <a:pt x="1729740" y="368808"/>
                  <a:pt x="1751076" y="373380"/>
                  <a:pt x="1751076" y="382524"/>
                </a:cubicBezTo>
                <a:close/>
                <a:moveTo>
                  <a:pt x="1821180" y="374904"/>
                </a:moveTo>
                <a:lnTo>
                  <a:pt x="1821180" y="381000"/>
                </a:lnTo>
                <a:cubicBezTo>
                  <a:pt x="1819656" y="382524"/>
                  <a:pt x="1821180" y="382524"/>
                  <a:pt x="1816609" y="382524"/>
                </a:cubicBezTo>
                <a:cubicBezTo>
                  <a:pt x="1808988" y="382524"/>
                  <a:pt x="1799844" y="370332"/>
                  <a:pt x="1799844" y="367284"/>
                </a:cubicBezTo>
                <a:cubicBezTo>
                  <a:pt x="1799844" y="364236"/>
                  <a:pt x="1801368" y="359664"/>
                  <a:pt x="1805940" y="359664"/>
                </a:cubicBezTo>
                <a:cubicBezTo>
                  <a:pt x="1808988" y="359664"/>
                  <a:pt x="1818132" y="368808"/>
                  <a:pt x="1821180" y="374904"/>
                </a:cubicBezTo>
                <a:close/>
                <a:moveTo>
                  <a:pt x="1598676" y="359664"/>
                </a:moveTo>
                <a:cubicBezTo>
                  <a:pt x="1598676" y="364236"/>
                  <a:pt x="1589532" y="385572"/>
                  <a:pt x="1583436" y="397764"/>
                </a:cubicBezTo>
                <a:cubicBezTo>
                  <a:pt x="1581912" y="399288"/>
                  <a:pt x="1580388" y="400812"/>
                  <a:pt x="1575816" y="400812"/>
                </a:cubicBezTo>
                <a:cubicBezTo>
                  <a:pt x="1571244" y="400812"/>
                  <a:pt x="1566672" y="396240"/>
                  <a:pt x="1566672" y="393192"/>
                </a:cubicBezTo>
                <a:cubicBezTo>
                  <a:pt x="1566672" y="390144"/>
                  <a:pt x="1574292" y="367284"/>
                  <a:pt x="1580388" y="356616"/>
                </a:cubicBezTo>
                <a:cubicBezTo>
                  <a:pt x="1581912" y="352044"/>
                  <a:pt x="1586484" y="352044"/>
                  <a:pt x="1589532" y="352044"/>
                </a:cubicBezTo>
                <a:cubicBezTo>
                  <a:pt x="1595628" y="352044"/>
                  <a:pt x="1598676" y="356616"/>
                  <a:pt x="1598676" y="359664"/>
                </a:cubicBezTo>
                <a:close/>
                <a:moveTo>
                  <a:pt x="1764792" y="347472"/>
                </a:moveTo>
                <a:cubicBezTo>
                  <a:pt x="1764792" y="352044"/>
                  <a:pt x="1763268" y="350520"/>
                  <a:pt x="1763268" y="353568"/>
                </a:cubicBezTo>
                <a:lnTo>
                  <a:pt x="1752600" y="353568"/>
                </a:lnTo>
                <a:cubicBezTo>
                  <a:pt x="1749552" y="352044"/>
                  <a:pt x="1744980" y="347472"/>
                  <a:pt x="1744980" y="344424"/>
                </a:cubicBezTo>
                <a:cubicBezTo>
                  <a:pt x="1744980" y="339852"/>
                  <a:pt x="1746504" y="342900"/>
                  <a:pt x="1746504" y="339852"/>
                </a:cubicBezTo>
                <a:lnTo>
                  <a:pt x="1751076" y="339852"/>
                </a:lnTo>
                <a:cubicBezTo>
                  <a:pt x="1755648" y="339852"/>
                  <a:pt x="1764792" y="341376"/>
                  <a:pt x="1764792" y="347472"/>
                </a:cubicBezTo>
                <a:close/>
                <a:moveTo>
                  <a:pt x="1798321" y="269748"/>
                </a:moveTo>
                <a:cubicBezTo>
                  <a:pt x="1807464" y="272796"/>
                  <a:pt x="1816609" y="278892"/>
                  <a:pt x="1825752" y="281940"/>
                </a:cubicBezTo>
                <a:cubicBezTo>
                  <a:pt x="1831848" y="284988"/>
                  <a:pt x="1871472" y="295656"/>
                  <a:pt x="1871472" y="312420"/>
                </a:cubicBezTo>
                <a:cubicBezTo>
                  <a:pt x="1871472" y="316992"/>
                  <a:pt x="1865376" y="320040"/>
                  <a:pt x="1862328" y="320040"/>
                </a:cubicBezTo>
                <a:cubicBezTo>
                  <a:pt x="1859280" y="320040"/>
                  <a:pt x="1842516" y="312420"/>
                  <a:pt x="1834897" y="307848"/>
                </a:cubicBezTo>
                <a:cubicBezTo>
                  <a:pt x="1830324" y="306324"/>
                  <a:pt x="1772412" y="286512"/>
                  <a:pt x="1772412" y="274320"/>
                </a:cubicBezTo>
                <a:cubicBezTo>
                  <a:pt x="1772412" y="268224"/>
                  <a:pt x="1773936" y="263652"/>
                  <a:pt x="1781556" y="263652"/>
                </a:cubicBezTo>
                <a:cubicBezTo>
                  <a:pt x="1784604" y="263652"/>
                  <a:pt x="1792224" y="266700"/>
                  <a:pt x="1798321" y="269748"/>
                </a:cubicBezTo>
                <a:close/>
                <a:moveTo>
                  <a:pt x="1028700" y="260604"/>
                </a:moveTo>
                <a:cubicBezTo>
                  <a:pt x="1028700" y="263652"/>
                  <a:pt x="1021080" y="275844"/>
                  <a:pt x="1013460" y="277368"/>
                </a:cubicBezTo>
                <a:cubicBezTo>
                  <a:pt x="989076" y="283464"/>
                  <a:pt x="893064" y="301752"/>
                  <a:pt x="893064" y="320040"/>
                </a:cubicBezTo>
                <a:cubicBezTo>
                  <a:pt x="893064" y="323088"/>
                  <a:pt x="893064" y="332232"/>
                  <a:pt x="899160" y="332232"/>
                </a:cubicBezTo>
                <a:cubicBezTo>
                  <a:pt x="902208" y="332232"/>
                  <a:pt x="906780" y="329184"/>
                  <a:pt x="909828" y="329184"/>
                </a:cubicBezTo>
                <a:cubicBezTo>
                  <a:pt x="923544" y="326136"/>
                  <a:pt x="950976" y="326136"/>
                  <a:pt x="954024" y="326136"/>
                </a:cubicBezTo>
                <a:cubicBezTo>
                  <a:pt x="990600" y="326136"/>
                  <a:pt x="1024128" y="330708"/>
                  <a:pt x="1062228" y="348996"/>
                </a:cubicBezTo>
                <a:cubicBezTo>
                  <a:pt x="1078992" y="356616"/>
                  <a:pt x="1117092" y="381000"/>
                  <a:pt x="1117092" y="405384"/>
                </a:cubicBezTo>
                <a:cubicBezTo>
                  <a:pt x="1117092" y="419100"/>
                  <a:pt x="1101852" y="422148"/>
                  <a:pt x="1097280" y="422148"/>
                </a:cubicBezTo>
                <a:cubicBezTo>
                  <a:pt x="1094232" y="422148"/>
                  <a:pt x="1089660" y="420624"/>
                  <a:pt x="1088136" y="419100"/>
                </a:cubicBezTo>
                <a:cubicBezTo>
                  <a:pt x="1062228" y="400812"/>
                  <a:pt x="1036320" y="376428"/>
                  <a:pt x="1010412" y="367284"/>
                </a:cubicBezTo>
                <a:cubicBezTo>
                  <a:pt x="989076" y="359664"/>
                  <a:pt x="967740" y="356616"/>
                  <a:pt x="946404" y="356616"/>
                </a:cubicBezTo>
                <a:cubicBezTo>
                  <a:pt x="848868" y="356616"/>
                  <a:pt x="790956" y="466344"/>
                  <a:pt x="784860" y="556260"/>
                </a:cubicBezTo>
                <a:cubicBezTo>
                  <a:pt x="784860" y="569976"/>
                  <a:pt x="775716" y="576072"/>
                  <a:pt x="766572" y="576072"/>
                </a:cubicBezTo>
                <a:cubicBezTo>
                  <a:pt x="749808" y="576072"/>
                  <a:pt x="743712" y="556260"/>
                  <a:pt x="743712" y="548640"/>
                </a:cubicBezTo>
                <a:cubicBezTo>
                  <a:pt x="743712" y="545592"/>
                  <a:pt x="746760" y="521208"/>
                  <a:pt x="751332" y="510540"/>
                </a:cubicBezTo>
                <a:cubicBezTo>
                  <a:pt x="754380" y="498348"/>
                  <a:pt x="758952" y="483108"/>
                  <a:pt x="765048" y="472440"/>
                </a:cubicBezTo>
                <a:cubicBezTo>
                  <a:pt x="768096" y="463296"/>
                  <a:pt x="772668" y="454152"/>
                  <a:pt x="777240" y="448056"/>
                </a:cubicBezTo>
                <a:cubicBezTo>
                  <a:pt x="783336" y="434340"/>
                  <a:pt x="792480" y="420624"/>
                  <a:pt x="803148" y="409956"/>
                </a:cubicBezTo>
                <a:cubicBezTo>
                  <a:pt x="819912" y="388620"/>
                  <a:pt x="858012" y="356616"/>
                  <a:pt x="858012" y="352044"/>
                </a:cubicBezTo>
                <a:cubicBezTo>
                  <a:pt x="858012" y="347472"/>
                  <a:pt x="848868" y="336804"/>
                  <a:pt x="845820" y="336804"/>
                </a:cubicBezTo>
                <a:cubicBezTo>
                  <a:pt x="841248" y="336804"/>
                  <a:pt x="839724" y="338328"/>
                  <a:pt x="838200" y="339852"/>
                </a:cubicBezTo>
                <a:cubicBezTo>
                  <a:pt x="822960" y="347472"/>
                  <a:pt x="804672" y="358140"/>
                  <a:pt x="790956" y="365760"/>
                </a:cubicBezTo>
                <a:cubicBezTo>
                  <a:pt x="768096" y="376428"/>
                  <a:pt x="737616" y="403860"/>
                  <a:pt x="716280" y="403860"/>
                </a:cubicBezTo>
                <a:cubicBezTo>
                  <a:pt x="707136" y="403860"/>
                  <a:pt x="704088" y="400812"/>
                  <a:pt x="704088" y="394716"/>
                </a:cubicBezTo>
                <a:cubicBezTo>
                  <a:pt x="704088" y="358140"/>
                  <a:pt x="833628" y="336804"/>
                  <a:pt x="833628" y="300228"/>
                </a:cubicBezTo>
                <a:cubicBezTo>
                  <a:pt x="833628" y="288036"/>
                  <a:pt x="818388" y="280416"/>
                  <a:pt x="818388" y="260604"/>
                </a:cubicBezTo>
                <a:cubicBezTo>
                  <a:pt x="818388" y="249936"/>
                  <a:pt x="821436" y="246888"/>
                  <a:pt x="830580" y="246888"/>
                </a:cubicBezTo>
                <a:cubicBezTo>
                  <a:pt x="861060" y="246888"/>
                  <a:pt x="850392" y="286512"/>
                  <a:pt x="880872" y="286512"/>
                </a:cubicBezTo>
                <a:cubicBezTo>
                  <a:pt x="911352" y="286512"/>
                  <a:pt x="964692" y="243840"/>
                  <a:pt x="998220" y="243840"/>
                </a:cubicBezTo>
                <a:cubicBezTo>
                  <a:pt x="1008888" y="243840"/>
                  <a:pt x="1028700" y="245364"/>
                  <a:pt x="1028700" y="260604"/>
                </a:cubicBezTo>
                <a:close/>
                <a:moveTo>
                  <a:pt x="1722120" y="224028"/>
                </a:moveTo>
                <a:cubicBezTo>
                  <a:pt x="1722120" y="240792"/>
                  <a:pt x="1702308" y="246888"/>
                  <a:pt x="1687068" y="257556"/>
                </a:cubicBezTo>
                <a:cubicBezTo>
                  <a:pt x="1668780" y="268224"/>
                  <a:pt x="1670304" y="300228"/>
                  <a:pt x="1665732" y="315468"/>
                </a:cubicBezTo>
                <a:cubicBezTo>
                  <a:pt x="1661160" y="329184"/>
                  <a:pt x="1633728" y="327660"/>
                  <a:pt x="1633728" y="342900"/>
                </a:cubicBezTo>
                <a:cubicBezTo>
                  <a:pt x="1633728" y="359664"/>
                  <a:pt x="1656588" y="361188"/>
                  <a:pt x="1661160" y="361188"/>
                </a:cubicBezTo>
                <a:cubicBezTo>
                  <a:pt x="1664208" y="361188"/>
                  <a:pt x="1667256" y="361188"/>
                  <a:pt x="1670304" y="359664"/>
                </a:cubicBezTo>
                <a:cubicBezTo>
                  <a:pt x="1677924" y="355092"/>
                  <a:pt x="1685544" y="344424"/>
                  <a:pt x="1694688" y="338328"/>
                </a:cubicBezTo>
                <a:cubicBezTo>
                  <a:pt x="1714500" y="320040"/>
                  <a:pt x="1726692" y="313944"/>
                  <a:pt x="1748028" y="313944"/>
                </a:cubicBezTo>
                <a:cubicBezTo>
                  <a:pt x="1758697" y="313944"/>
                  <a:pt x="1758697" y="313944"/>
                  <a:pt x="1776984" y="321564"/>
                </a:cubicBezTo>
                <a:cubicBezTo>
                  <a:pt x="1780032" y="318516"/>
                  <a:pt x="1781556" y="315468"/>
                  <a:pt x="1781556" y="312420"/>
                </a:cubicBezTo>
                <a:cubicBezTo>
                  <a:pt x="1781556" y="304800"/>
                  <a:pt x="1731264" y="291084"/>
                  <a:pt x="1731264" y="275844"/>
                </a:cubicBezTo>
                <a:cubicBezTo>
                  <a:pt x="1731264" y="256032"/>
                  <a:pt x="1749552" y="231648"/>
                  <a:pt x="1766316" y="231648"/>
                </a:cubicBezTo>
                <a:cubicBezTo>
                  <a:pt x="1796797" y="231648"/>
                  <a:pt x="1895856" y="288036"/>
                  <a:pt x="1901952" y="291084"/>
                </a:cubicBezTo>
                <a:cubicBezTo>
                  <a:pt x="1914144" y="298704"/>
                  <a:pt x="1912621" y="304800"/>
                  <a:pt x="1912621" y="309372"/>
                </a:cubicBezTo>
                <a:cubicBezTo>
                  <a:pt x="1912621" y="323088"/>
                  <a:pt x="1898904" y="353568"/>
                  <a:pt x="1886712" y="353568"/>
                </a:cubicBezTo>
                <a:cubicBezTo>
                  <a:pt x="1874521" y="353568"/>
                  <a:pt x="1828800" y="330708"/>
                  <a:pt x="1827276" y="330708"/>
                </a:cubicBezTo>
                <a:cubicBezTo>
                  <a:pt x="1824228" y="333756"/>
                  <a:pt x="1822704" y="338328"/>
                  <a:pt x="1821180" y="341376"/>
                </a:cubicBezTo>
                <a:cubicBezTo>
                  <a:pt x="1851660" y="359664"/>
                  <a:pt x="1872997" y="374904"/>
                  <a:pt x="1872997" y="403860"/>
                </a:cubicBezTo>
                <a:cubicBezTo>
                  <a:pt x="1872997" y="431292"/>
                  <a:pt x="1824228" y="515112"/>
                  <a:pt x="1824228" y="515112"/>
                </a:cubicBezTo>
                <a:cubicBezTo>
                  <a:pt x="1824228" y="516636"/>
                  <a:pt x="1844040" y="542544"/>
                  <a:pt x="1844040" y="553212"/>
                </a:cubicBezTo>
                <a:cubicBezTo>
                  <a:pt x="1844040" y="565404"/>
                  <a:pt x="1836421" y="568452"/>
                  <a:pt x="1828800" y="568452"/>
                </a:cubicBezTo>
                <a:cubicBezTo>
                  <a:pt x="1810512" y="568452"/>
                  <a:pt x="1801368" y="545592"/>
                  <a:pt x="1789176" y="530352"/>
                </a:cubicBezTo>
                <a:cubicBezTo>
                  <a:pt x="1758697" y="489204"/>
                  <a:pt x="1716024" y="464820"/>
                  <a:pt x="1679448" y="454152"/>
                </a:cubicBezTo>
                <a:cubicBezTo>
                  <a:pt x="1662684" y="449580"/>
                  <a:pt x="1645920" y="443484"/>
                  <a:pt x="1629156" y="440436"/>
                </a:cubicBezTo>
                <a:cubicBezTo>
                  <a:pt x="1598676" y="434340"/>
                  <a:pt x="1565148" y="431292"/>
                  <a:pt x="1536192" y="420624"/>
                </a:cubicBezTo>
                <a:cubicBezTo>
                  <a:pt x="1527048" y="417576"/>
                  <a:pt x="1530096" y="411480"/>
                  <a:pt x="1530096" y="405384"/>
                </a:cubicBezTo>
                <a:cubicBezTo>
                  <a:pt x="1530096" y="385572"/>
                  <a:pt x="1551432" y="352044"/>
                  <a:pt x="1551432" y="333756"/>
                </a:cubicBezTo>
                <a:cubicBezTo>
                  <a:pt x="1549908" y="326136"/>
                  <a:pt x="1562100" y="313944"/>
                  <a:pt x="1571244" y="313944"/>
                </a:cubicBezTo>
                <a:lnTo>
                  <a:pt x="1601724" y="313944"/>
                </a:lnTo>
                <a:cubicBezTo>
                  <a:pt x="1603248" y="312420"/>
                  <a:pt x="1638300" y="310896"/>
                  <a:pt x="1638300" y="295656"/>
                </a:cubicBezTo>
                <a:cubicBezTo>
                  <a:pt x="1638300" y="286512"/>
                  <a:pt x="1626108" y="284988"/>
                  <a:pt x="1624584" y="284988"/>
                </a:cubicBezTo>
                <a:cubicBezTo>
                  <a:pt x="1621536" y="284988"/>
                  <a:pt x="1618488" y="286512"/>
                  <a:pt x="1616964" y="286512"/>
                </a:cubicBezTo>
                <a:cubicBezTo>
                  <a:pt x="1604772" y="289560"/>
                  <a:pt x="1583436" y="292608"/>
                  <a:pt x="1578864" y="292608"/>
                </a:cubicBezTo>
                <a:cubicBezTo>
                  <a:pt x="1574292" y="292608"/>
                  <a:pt x="1545336" y="292608"/>
                  <a:pt x="1545336" y="277368"/>
                </a:cubicBezTo>
                <a:cubicBezTo>
                  <a:pt x="1545336" y="263652"/>
                  <a:pt x="1559052" y="263652"/>
                  <a:pt x="1563624" y="263652"/>
                </a:cubicBezTo>
                <a:lnTo>
                  <a:pt x="1618488" y="268224"/>
                </a:lnTo>
                <a:cubicBezTo>
                  <a:pt x="1626108" y="268224"/>
                  <a:pt x="1636776" y="268224"/>
                  <a:pt x="1636776" y="259080"/>
                </a:cubicBezTo>
                <a:cubicBezTo>
                  <a:pt x="1636776" y="240792"/>
                  <a:pt x="1562100" y="257556"/>
                  <a:pt x="1562100" y="222504"/>
                </a:cubicBezTo>
                <a:cubicBezTo>
                  <a:pt x="1562100" y="214884"/>
                  <a:pt x="1563624" y="204216"/>
                  <a:pt x="1577340" y="207264"/>
                </a:cubicBezTo>
                <a:lnTo>
                  <a:pt x="1664208" y="231648"/>
                </a:lnTo>
                <a:cubicBezTo>
                  <a:pt x="1671828" y="231648"/>
                  <a:pt x="1679448" y="224028"/>
                  <a:pt x="1679448" y="219456"/>
                </a:cubicBezTo>
                <a:cubicBezTo>
                  <a:pt x="1679448" y="216408"/>
                  <a:pt x="1671828" y="195072"/>
                  <a:pt x="1671828" y="190500"/>
                </a:cubicBezTo>
                <a:cubicBezTo>
                  <a:pt x="1671828" y="182880"/>
                  <a:pt x="1676400" y="182880"/>
                  <a:pt x="1680972" y="182880"/>
                </a:cubicBezTo>
                <a:cubicBezTo>
                  <a:pt x="1699260" y="182880"/>
                  <a:pt x="1722120" y="205740"/>
                  <a:pt x="1722120" y="224028"/>
                </a:cubicBezTo>
                <a:close/>
                <a:moveTo>
                  <a:pt x="1409700" y="111252"/>
                </a:moveTo>
                <a:cubicBezTo>
                  <a:pt x="1677924" y="132588"/>
                  <a:pt x="1946148" y="214884"/>
                  <a:pt x="2214372" y="480060"/>
                </a:cubicBezTo>
                <a:cubicBezTo>
                  <a:pt x="2426209" y="690372"/>
                  <a:pt x="2540509" y="996696"/>
                  <a:pt x="2555748" y="1217676"/>
                </a:cubicBezTo>
                <a:cubicBezTo>
                  <a:pt x="2557272" y="1237488"/>
                  <a:pt x="2561845" y="1280160"/>
                  <a:pt x="2561845" y="1284732"/>
                </a:cubicBezTo>
                <a:lnTo>
                  <a:pt x="2561845" y="1385316"/>
                </a:lnTo>
                <a:cubicBezTo>
                  <a:pt x="2545080" y="1656588"/>
                  <a:pt x="2464309" y="1926336"/>
                  <a:pt x="2211324" y="2196084"/>
                </a:cubicBezTo>
                <a:cubicBezTo>
                  <a:pt x="2093976" y="2319528"/>
                  <a:pt x="1924812" y="2418588"/>
                  <a:pt x="1827276" y="2459736"/>
                </a:cubicBezTo>
                <a:cubicBezTo>
                  <a:pt x="1773936" y="2481072"/>
                  <a:pt x="1717548" y="2502408"/>
                  <a:pt x="1664208" y="2517648"/>
                </a:cubicBezTo>
                <a:cubicBezTo>
                  <a:pt x="1615440" y="2531364"/>
                  <a:pt x="1467612" y="2561844"/>
                  <a:pt x="1402080" y="2561844"/>
                </a:cubicBezTo>
                <a:lnTo>
                  <a:pt x="1266444" y="2561844"/>
                </a:lnTo>
                <a:cubicBezTo>
                  <a:pt x="998220" y="2540508"/>
                  <a:pt x="729996" y="2461260"/>
                  <a:pt x="466344" y="2202180"/>
                </a:cubicBezTo>
                <a:cubicBezTo>
                  <a:pt x="345948" y="2084832"/>
                  <a:pt x="268224" y="1958340"/>
                  <a:pt x="214884" y="1837944"/>
                </a:cubicBezTo>
                <a:cubicBezTo>
                  <a:pt x="187452" y="1775460"/>
                  <a:pt x="163068" y="1709928"/>
                  <a:pt x="147828" y="1647444"/>
                </a:cubicBezTo>
                <a:cubicBezTo>
                  <a:pt x="135636" y="1595628"/>
                  <a:pt x="109728" y="1469136"/>
                  <a:pt x="109728" y="1402080"/>
                </a:cubicBezTo>
                <a:lnTo>
                  <a:pt x="109728" y="1271016"/>
                </a:lnTo>
                <a:cubicBezTo>
                  <a:pt x="129540" y="1001268"/>
                  <a:pt x="210312" y="728472"/>
                  <a:pt x="478536" y="458724"/>
                </a:cubicBezTo>
                <a:cubicBezTo>
                  <a:pt x="682752" y="249936"/>
                  <a:pt x="978408" y="138684"/>
                  <a:pt x="1190244" y="117348"/>
                </a:cubicBezTo>
                <a:cubicBezTo>
                  <a:pt x="1223772" y="114300"/>
                  <a:pt x="1257300" y="112776"/>
                  <a:pt x="1290828" y="109728"/>
                </a:cubicBezTo>
                <a:lnTo>
                  <a:pt x="1409700" y="111252"/>
                </a:lnTo>
                <a:close/>
                <a:moveTo>
                  <a:pt x="1383792" y="83820"/>
                </a:moveTo>
                <a:cubicBezTo>
                  <a:pt x="1662684" y="99060"/>
                  <a:pt x="1938528" y="181356"/>
                  <a:pt x="2217421" y="446532"/>
                </a:cubicBezTo>
                <a:cubicBezTo>
                  <a:pt x="2435352" y="653796"/>
                  <a:pt x="2558797" y="970788"/>
                  <a:pt x="2578609" y="1185672"/>
                </a:cubicBezTo>
                <a:cubicBezTo>
                  <a:pt x="2581656" y="1216152"/>
                  <a:pt x="2587752" y="1274064"/>
                  <a:pt x="2587752" y="1278636"/>
                </a:cubicBezTo>
                <a:lnTo>
                  <a:pt x="2587752" y="1391412"/>
                </a:lnTo>
                <a:cubicBezTo>
                  <a:pt x="2569464" y="1664208"/>
                  <a:pt x="2488692" y="1941576"/>
                  <a:pt x="2229612" y="2214372"/>
                </a:cubicBezTo>
                <a:cubicBezTo>
                  <a:pt x="2106168" y="2342388"/>
                  <a:pt x="1973580" y="2423160"/>
                  <a:pt x="1847088" y="2479548"/>
                </a:cubicBezTo>
                <a:cubicBezTo>
                  <a:pt x="1787652" y="2505456"/>
                  <a:pt x="1728216" y="2526792"/>
                  <a:pt x="1668780" y="2543556"/>
                </a:cubicBezTo>
                <a:cubicBezTo>
                  <a:pt x="1633728" y="2554224"/>
                  <a:pt x="1597152" y="2561844"/>
                  <a:pt x="1562100" y="2567940"/>
                </a:cubicBezTo>
                <a:cubicBezTo>
                  <a:pt x="1559052" y="2567940"/>
                  <a:pt x="1434084" y="2587752"/>
                  <a:pt x="1408176" y="2587752"/>
                </a:cubicBezTo>
                <a:lnTo>
                  <a:pt x="1261872" y="2587752"/>
                </a:lnTo>
                <a:cubicBezTo>
                  <a:pt x="989076" y="2564892"/>
                  <a:pt x="717804" y="2482596"/>
                  <a:pt x="448056" y="2220468"/>
                </a:cubicBezTo>
                <a:cubicBezTo>
                  <a:pt x="327660" y="2103120"/>
                  <a:pt x="252984" y="1979676"/>
                  <a:pt x="196596" y="1860804"/>
                </a:cubicBezTo>
                <a:cubicBezTo>
                  <a:pt x="170688" y="1805940"/>
                  <a:pt x="147828" y="1743456"/>
                  <a:pt x="132588" y="1690116"/>
                </a:cubicBezTo>
                <a:cubicBezTo>
                  <a:pt x="115824" y="1632204"/>
                  <a:pt x="83820" y="1482852"/>
                  <a:pt x="83820" y="1406652"/>
                </a:cubicBezTo>
                <a:lnTo>
                  <a:pt x="83820" y="1264920"/>
                </a:lnTo>
                <a:cubicBezTo>
                  <a:pt x="105156" y="992124"/>
                  <a:pt x="190500" y="711708"/>
                  <a:pt x="458724" y="440436"/>
                </a:cubicBezTo>
                <a:cubicBezTo>
                  <a:pt x="633984" y="260604"/>
                  <a:pt x="903732" y="140208"/>
                  <a:pt x="1074420" y="109728"/>
                </a:cubicBezTo>
                <a:cubicBezTo>
                  <a:pt x="1106424" y="103632"/>
                  <a:pt x="1139952" y="97536"/>
                  <a:pt x="1173480" y="92964"/>
                </a:cubicBezTo>
                <a:cubicBezTo>
                  <a:pt x="1208532" y="88392"/>
                  <a:pt x="1248156" y="86868"/>
                  <a:pt x="1284732" y="83820"/>
                </a:cubicBezTo>
                <a:lnTo>
                  <a:pt x="1383792" y="83820"/>
                </a:lnTo>
                <a:close/>
                <a:moveTo>
                  <a:pt x="1392936" y="50292"/>
                </a:moveTo>
                <a:cubicBezTo>
                  <a:pt x="1674876" y="67056"/>
                  <a:pt x="1959864" y="152400"/>
                  <a:pt x="2243328" y="423672"/>
                </a:cubicBezTo>
                <a:cubicBezTo>
                  <a:pt x="2455164" y="626364"/>
                  <a:pt x="2581656" y="937260"/>
                  <a:pt x="2607564" y="1146048"/>
                </a:cubicBezTo>
                <a:cubicBezTo>
                  <a:pt x="2612136" y="1187196"/>
                  <a:pt x="2621280" y="1266444"/>
                  <a:pt x="2621280" y="1271016"/>
                </a:cubicBezTo>
                <a:lnTo>
                  <a:pt x="2621280" y="1400556"/>
                </a:lnTo>
                <a:cubicBezTo>
                  <a:pt x="2601468" y="1677924"/>
                  <a:pt x="2514600" y="1961388"/>
                  <a:pt x="2250948" y="2240280"/>
                </a:cubicBezTo>
                <a:cubicBezTo>
                  <a:pt x="2014728" y="2487168"/>
                  <a:pt x="1667256" y="2609088"/>
                  <a:pt x="1414272" y="2621280"/>
                </a:cubicBezTo>
                <a:lnTo>
                  <a:pt x="1286256" y="2622804"/>
                </a:lnTo>
                <a:cubicBezTo>
                  <a:pt x="1005840" y="2607564"/>
                  <a:pt x="716280" y="2522220"/>
                  <a:pt x="438912" y="2260092"/>
                </a:cubicBezTo>
                <a:cubicBezTo>
                  <a:pt x="309372" y="2138172"/>
                  <a:pt x="228600" y="2007108"/>
                  <a:pt x="169164" y="1882140"/>
                </a:cubicBezTo>
                <a:cubicBezTo>
                  <a:pt x="137160" y="1815084"/>
                  <a:pt x="109728" y="1740408"/>
                  <a:pt x="92964" y="1674876"/>
                </a:cubicBezTo>
                <a:cubicBezTo>
                  <a:pt x="85344" y="1647444"/>
                  <a:pt x="77724" y="1618488"/>
                  <a:pt x="73152" y="1591056"/>
                </a:cubicBezTo>
                <a:cubicBezTo>
                  <a:pt x="71628" y="1584960"/>
                  <a:pt x="50292" y="1447800"/>
                  <a:pt x="50292" y="1414272"/>
                </a:cubicBezTo>
                <a:lnTo>
                  <a:pt x="50292" y="1258824"/>
                </a:lnTo>
                <a:cubicBezTo>
                  <a:pt x="73152" y="978408"/>
                  <a:pt x="160020" y="697992"/>
                  <a:pt x="434340" y="417576"/>
                </a:cubicBezTo>
                <a:cubicBezTo>
                  <a:pt x="611124" y="234696"/>
                  <a:pt x="874776" y="117348"/>
                  <a:pt x="1048512" y="80772"/>
                </a:cubicBezTo>
                <a:cubicBezTo>
                  <a:pt x="1077468" y="74676"/>
                  <a:pt x="1107948" y="68580"/>
                  <a:pt x="1136904" y="64008"/>
                </a:cubicBezTo>
                <a:cubicBezTo>
                  <a:pt x="1179576" y="56388"/>
                  <a:pt x="1231392" y="53340"/>
                  <a:pt x="1275588" y="50292"/>
                </a:cubicBezTo>
                <a:lnTo>
                  <a:pt x="1392936" y="50292"/>
                </a:lnTo>
                <a:close/>
                <a:moveTo>
                  <a:pt x="1479804" y="6096"/>
                </a:moveTo>
                <a:cubicBezTo>
                  <a:pt x="1743456" y="36576"/>
                  <a:pt x="2013204" y="129540"/>
                  <a:pt x="2278380" y="388620"/>
                </a:cubicBezTo>
                <a:cubicBezTo>
                  <a:pt x="2406397" y="513588"/>
                  <a:pt x="2485645" y="640080"/>
                  <a:pt x="2545080" y="768096"/>
                </a:cubicBezTo>
                <a:cubicBezTo>
                  <a:pt x="2575560" y="829056"/>
                  <a:pt x="2599945" y="891540"/>
                  <a:pt x="2616709" y="955548"/>
                </a:cubicBezTo>
                <a:cubicBezTo>
                  <a:pt x="2644140" y="1048512"/>
                  <a:pt x="2662428" y="1144524"/>
                  <a:pt x="2668524" y="1239012"/>
                </a:cubicBezTo>
                <a:cubicBezTo>
                  <a:pt x="2668524" y="1248156"/>
                  <a:pt x="2671572" y="1264920"/>
                  <a:pt x="2671572" y="1269492"/>
                </a:cubicBezTo>
                <a:lnTo>
                  <a:pt x="2671572" y="1402080"/>
                </a:lnTo>
                <a:cubicBezTo>
                  <a:pt x="2651760" y="1690116"/>
                  <a:pt x="2561845" y="1987296"/>
                  <a:pt x="2289048" y="2273808"/>
                </a:cubicBezTo>
                <a:cubicBezTo>
                  <a:pt x="2167128" y="2400300"/>
                  <a:pt x="2039112" y="2479548"/>
                  <a:pt x="1915668" y="2540508"/>
                </a:cubicBezTo>
                <a:cubicBezTo>
                  <a:pt x="1850136" y="2572512"/>
                  <a:pt x="1784604" y="2598420"/>
                  <a:pt x="1719072" y="2616708"/>
                </a:cubicBezTo>
                <a:cubicBezTo>
                  <a:pt x="1676400" y="2628900"/>
                  <a:pt x="1632204" y="2641092"/>
                  <a:pt x="1588008" y="2648712"/>
                </a:cubicBezTo>
                <a:cubicBezTo>
                  <a:pt x="1575816" y="2651760"/>
                  <a:pt x="1440180" y="2671572"/>
                  <a:pt x="1417320" y="2671572"/>
                </a:cubicBezTo>
                <a:lnTo>
                  <a:pt x="1252728" y="2671572"/>
                </a:lnTo>
                <a:cubicBezTo>
                  <a:pt x="963168" y="2645664"/>
                  <a:pt x="675132" y="2560320"/>
                  <a:pt x="388620" y="2279904"/>
                </a:cubicBezTo>
                <a:cubicBezTo>
                  <a:pt x="283464" y="2176272"/>
                  <a:pt x="207264" y="2066544"/>
                  <a:pt x="152400" y="1961388"/>
                </a:cubicBezTo>
                <a:cubicBezTo>
                  <a:pt x="108204" y="1877568"/>
                  <a:pt x="74676" y="1786128"/>
                  <a:pt x="48768" y="1703832"/>
                </a:cubicBezTo>
                <a:cubicBezTo>
                  <a:pt x="35052" y="1662684"/>
                  <a:pt x="0" y="1482852"/>
                  <a:pt x="0" y="1415796"/>
                </a:cubicBezTo>
                <a:lnTo>
                  <a:pt x="0" y="1257300"/>
                </a:lnTo>
                <a:cubicBezTo>
                  <a:pt x="22860" y="966216"/>
                  <a:pt x="112776" y="672084"/>
                  <a:pt x="399288" y="381000"/>
                </a:cubicBezTo>
                <a:cubicBezTo>
                  <a:pt x="621792" y="153924"/>
                  <a:pt x="947928" y="28956"/>
                  <a:pt x="1178052" y="7620"/>
                </a:cubicBezTo>
                <a:cubicBezTo>
                  <a:pt x="1210056" y="4572"/>
                  <a:pt x="1269492" y="0"/>
                  <a:pt x="1274064" y="0"/>
                </a:cubicBezTo>
                <a:lnTo>
                  <a:pt x="1394460" y="0"/>
                </a:lnTo>
                <a:cubicBezTo>
                  <a:pt x="1399032" y="0"/>
                  <a:pt x="1452372" y="3048"/>
                  <a:pt x="1479804" y="6096"/>
                </a:cubicBezTo>
                <a:close/>
              </a:path>
            </a:pathLst>
          </a:custGeom>
          <a:solidFill>
            <a:srgbClr val="406196"/>
          </a:solidFill>
          <a:ln w="6350" cap="flat">
            <a:noFill/>
            <a:prstDash val="solid"/>
            <a:miter/>
          </a:ln>
        </p:spPr>
        <p:txBody>
          <a:bodyPr rtlCol="0" anchor="ctr"/>
          <a:lstStyle/>
          <a:p>
            <a:endParaRPr lang="zh-CN" altLang="en-US"/>
          </a:p>
        </p:txBody>
      </p:sp>
      <p:grpSp>
        <p:nvGrpSpPr>
          <p:cNvPr id="38" name="组合 37">
            <a:extLst>
              <a:ext uri="{FF2B5EF4-FFF2-40B4-BE49-F238E27FC236}">
                <a16:creationId xmlns:a16="http://schemas.microsoft.com/office/drawing/2014/main" id="{6E130BCE-5248-4371-9E94-945BCD2F791A}"/>
              </a:ext>
            </a:extLst>
          </p:cNvPr>
          <p:cNvGrpSpPr/>
          <p:nvPr/>
        </p:nvGrpSpPr>
        <p:grpSpPr>
          <a:xfrm>
            <a:off x="3594591" y="4032472"/>
            <a:ext cx="2004702" cy="133640"/>
            <a:chOff x="2029135" y="4055495"/>
            <a:chExt cx="2004702" cy="133640"/>
          </a:xfrm>
        </p:grpSpPr>
        <p:sp>
          <p:nvSpPr>
            <p:cNvPr id="18" name="矩形: 圆角 17">
              <a:extLst>
                <a:ext uri="{FF2B5EF4-FFF2-40B4-BE49-F238E27FC236}">
                  <a16:creationId xmlns:a16="http://schemas.microsoft.com/office/drawing/2014/main" id="{E877A9DF-7C84-48D5-9072-EAC7E690DB58}"/>
                </a:ext>
              </a:extLst>
            </p:cNvPr>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a:extLst>
                <a:ext uri="{FF2B5EF4-FFF2-40B4-BE49-F238E27FC236}">
                  <a16:creationId xmlns:a16="http://schemas.microsoft.com/office/drawing/2014/main" id="{C97F792D-D103-4FFB-96AA-5611A4AA1680}"/>
                </a:ext>
              </a:extLst>
            </p:cNvPr>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a:extLst>
              <a:ext uri="{FF2B5EF4-FFF2-40B4-BE49-F238E27FC236}">
                <a16:creationId xmlns:a16="http://schemas.microsoft.com/office/drawing/2014/main" id="{B3C6D227-E549-4312-B663-916C4D9811C6}"/>
              </a:ext>
            </a:extLst>
          </p:cNvPr>
          <p:cNvGrpSpPr/>
          <p:nvPr/>
        </p:nvGrpSpPr>
        <p:grpSpPr>
          <a:xfrm rot="10800000">
            <a:off x="6673651" y="4004794"/>
            <a:ext cx="2004702" cy="133640"/>
            <a:chOff x="2029135" y="4055495"/>
            <a:chExt cx="2004702" cy="133640"/>
          </a:xfrm>
        </p:grpSpPr>
        <p:sp>
          <p:nvSpPr>
            <p:cNvPr id="280" name="矩形: 圆角 279">
              <a:extLst>
                <a:ext uri="{FF2B5EF4-FFF2-40B4-BE49-F238E27FC236}">
                  <a16:creationId xmlns:a16="http://schemas.microsoft.com/office/drawing/2014/main" id="{AA351B85-7B53-4C88-B6FA-C23EAAF85AD6}"/>
                </a:ext>
              </a:extLst>
            </p:cNvPr>
            <p:cNvSpPr/>
            <p:nvPr/>
          </p:nvSpPr>
          <p:spPr>
            <a:xfrm>
              <a:off x="2029135" y="4087798"/>
              <a:ext cx="2004702" cy="65847"/>
            </a:xfrm>
            <a:prstGeom prst="roundRect">
              <a:avLst>
                <a:gd name="adj" fmla="val 50000"/>
              </a:avLst>
            </a:prstGeom>
            <a:gradFill flip="none" rotWithShape="1">
              <a:gsLst>
                <a:gs pos="0">
                  <a:schemeClr val="accent1">
                    <a:lumMod val="5000"/>
                    <a:lumOff val="95000"/>
                    <a:alpha val="0"/>
                  </a:schemeClr>
                </a:gs>
                <a:gs pos="100000">
                  <a:srgbClr val="406196">
                    <a:alpha val="4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B5DC8F40-0736-4E39-903D-7BD4FD55ACE1}"/>
                </a:ext>
              </a:extLst>
            </p:cNvPr>
            <p:cNvSpPr/>
            <p:nvPr/>
          </p:nvSpPr>
          <p:spPr>
            <a:xfrm rot="2700000">
              <a:off x="3676993" y="4055495"/>
              <a:ext cx="133640" cy="133640"/>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2C2F6739-2BFA-4CEF-9584-B0D822C08CA1}"/>
              </a:ext>
            </a:extLst>
          </p:cNvPr>
          <p:cNvGrpSpPr/>
          <p:nvPr/>
        </p:nvGrpSpPr>
        <p:grpSpPr>
          <a:xfrm>
            <a:off x="676013" y="769519"/>
            <a:ext cx="1539914" cy="1254954"/>
            <a:chOff x="725717" y="911124"/>
            <a:chExt cx="1539914" cy="1254954"/>
          </a:xfrm>
        </p:grpSpPr>
        <p:grpSp>
          <p:nvGrpSpPr>
            <p:cNvPr id="47" name="组合 46">
              <a:extLst>
                <a:ext uri="{FF2B5EF4-FFF2-40B4-BE49-F238E27FC236}">
                  <a16:creationId xmlns:a16="http://schemas.microsoft.com/office/drawing/2014/main" id="{57203652-F527-4A43-BF09-EDCD5006AD96}"/>
                </a:ext>
              </a:extLst>
            </p:cNvPr>
            <p:cNvGrpSpPr/>
            <p:nvPr/>
          </p:nvGrpSpPr>
          <p:grpSpPr>
            <a:xfrm>
              <a:off x="725717" y="911124"/>
              <a:ext cx="1539914" cy="1084677"/>
              <a:chOff x="725717" y="911124"/>
              <a:chExt cx="1539914" cy="1084677"/>
            </a:xfrm>
          </p:grpSpPr>
          <p:grpSp>
            <p:nvGrpSpPr>
              <p:cNvPr id="51" name="组合 50">
                <a:extLst>
                  <a:ext uri="{FF2B5EF4-FFF2-40B4-BE49-F238E27FC236}">
                    <a16:creationId xmlns:a16="http://schemas.microsoft.com/office/drawing/2014/main" id="{A6973851-6CCA-41CB-9310-18B23D701837}"/>
                  </a:ext>
                </a:extLst>
              </p:cNvPr>
              <p:cNvGrpSpPr/>
              <p:nvPr/>
            </p:nvGrpSpPr>
            <p:grpSpPr>
              <a:xfrm>
                <a:off x="725717" y="911124"/>
                <a:ext cx="1539914" cy="914400"/>
                <a:chOff x="725717" y="911124"/>
                <a:chExt cx="1539914" cy="914400"/>
              </a:xfrm>
            </p:grpSpPr>
            <p:sp>
              <p:nvSpPr>
                <p:cNvPr id="55" name="弧形 54">
                  <a:extLst>
                    <a:ext uri="{FF2B5EF4-FFF2-40B4-BE49-F238E27FC236}">
                      <a16:creationId xmlns:a16="http://schemas.microsoft.com/office/drawing/2014/main" id="{C60CCDB9-C882-481C-854A-1F7E1B517890}"/>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弧形 55">
                  <a:extLst>
                    <a:ext uri="{FF2B5EF4-FFF2-40B4-BE49-F238E27FC236}">
                      <a16:creationId xmlns:a16="http://schemas.microsoft.com/office/drawing/2014/main" id="{75F0A1D2-26BC-49F0-A954-68D399987119}"/>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2" name="组合 51">
                <a:extLst>
                  <a:ext uri="{FF2B5EF4-FFF2-40B4-BE49-F238E27FC236}">
                    <a16:creationId xmlns:a16="http://schemas.microsoft.com/office/drawing/2014/main" id="{959BF08E-D18C-47E8-92B8-E35E4981EC0E}"/>
                  </a:ext>
                </a:extLst>
              </p:cNvPr>
              <p:cNvGrpSpPr/>
              <p:nvPr/>
            </p:nvGrpSpPr>
            <p:grpSpPr>
              <a:xfrm>
                <a:off x="725717" y="1081401"/>
                <a:ext cx="1539914" cy="914400"/>
                <a:chOff x="725717" y="911124"/>
                <a:chExt cx="1539914" cy="914400"/>
              </a:xfrm>
            </p:grpSpPr>
            <p:sp>
              <p:nvSpPr>
                <p:cNvPr id="53" name="弧形 52">
                  <a:extLst>
                    <a:ext uri="{FF2B5EF4-FFF2-40B4-BE49-F238E27FC236}">
                      <a16:creationId xmlns:a16="http://schemas.microsoft.com/office/drawing/2014/main" id="{8C53BD65-6DDB-45F9-B070-A24A1A42F674}"/>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a:extLst>
                    <a:ext uri="{FF2B5EF4-FFF2-40B4-BE49-F238E27FC236}">
                      <a16:creationId xmlns:a16="http://schemas.microsoft.com/office/drawing/2014/main" id="{104B6ED5-2F8C-47F6-A6D7-0DED892D4CEA}"/>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48" name="组合 47">
              <a:extLst>
                <a:ext uri="{FF2B5EF4-FFF2-40B4-BE49-F238E27FC236}">
                  <a16:creationId xmlns:a16="http://schemas.microsoft.com/office/drawing/2014/main" id="{C93E6BF4-420F-4F8C-93B2-9AD8C9251A5F}"/>
                </a:ext>
              </a:extLst>
            </p:cNvPr>
            <p:cNvGrpSpPr/>
            <p:nvPr/>
          </p:nvGrpSpPr>
          <p:grpSpPr>
            <a:xfrm>
              <a:off x="725717" y="1251678"/>
              <a:ext cx="1539914" cy="914400"/>
              <a:chOff x="725717" y="911124"/>
              <a:chExt cx="1539914" cy="914400"/>
            </a:xfrm>
          </p:grpSpPr>
          <p:sp>
            <p:nvSpPr>
              <p:cNvPr id="49" name="弧形 48">
                <a:extLst>
                  <a:ext uri="{FF2B5EF4-FFF2-40B4-BE49-F238E27FC236}">
                    <a16:creationId xmlns:a16="http://schemas.microsoft.com/office/drawing/2014/main" id="{F12397E2-94FB-446A-B12D-630478A92033}"/>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220C4319-ABA0-4DEA-95A4-4DE5598B7D5F}"/>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7" name="组合 56">
            <a:extLst>
              <a:ext uri="{FF2B5EF4-FFF2-40B4-BE49-F238E27FC236}">
                <a16:creationId xmlns:a16="http://schemas.microsoft.com/office/drawing/2014/main" id="{1C78BFF4-6AFC-46ED-A126-2102C1385E05}"/>
              </a:ext>
            </a:extLst>
          </p:cNvPr>
          <p:cNvGrpSpPr/>
          <p:nvPr/>
        </p:nvGrpSpPr>
        <p:grpSpPr>
          <a:xfrm>
            <a:off x="10115878" y="5757667"/>
            <a:ext cx="1539914" cy="1254954"/>
            <a:chOff x="725717" y="911124"/>
            <a:chExt cx="1539914" cy="1254954"/>
          </a:xfrm>
        </p:grpSpPr>
        <p:grpSp>
          <p:nvGrpSpPr>
            <p:cNvPr id="58" name="组合 57">
              <a:extLst>
                <a:ext uri="{FF2B5EF4-FFF2-40B4-BE49-F238E27FC236}">
                  <a16:creationId xmlns:a16="http://schemas.microsoft.com/office/drawing/2014/main" id="{6EA49E34-A7A6-4D53-A42F-6B9A5FB91F55}"/>
                </a:ext>
              </a:extLst>
            </p:cNvPr>
            <p:cNvGrpSpPr/>
            <p:nvPr/>
          </p:nvGrpSpPr>
          <p:grpSpPr>
            <a:xfrm>
              <a:off x="725717" y="911124"/>
              <a:ext cx="1539914" cy="1084677"/>
              <a:chOff x="725717" y="911124"/>
              <a:chExt cx="1539914" cy="1084677"/>
            </a:xfrm>
          </p:grpSpPr>
          <p:grpSp>
            <p:nvGrpSpPr>
              <p:cNvPr id="62" name="组合 61">
                <a:extLst>
                  <a:ext uri="{FF2B5EF4-FFF2-40B4-BE49-F238E27FC236}">
                    <a16:creationId xmlns:a16="http://schemas.microsoft.com/office/drawing/2014/main" id="{F3E354F9-886A-48FC-B062-EDE7E32A91B4}"/>
                  </a:ext>
                </a:extLst>
              </p:cNvPr>
              <p:cNvGrpSpPr/>
              <p:nvPr/>
            </p:nvGrpSpPr>
            <p:grpSpPr>
              <a:xfrm>
                <a:off x="725717" y="911124"/>
                <a:ext cx="1539914" cy="914400"/>
                <a:chOff x="725717" y="911124"/>
                <a:chExt cx="1539914" cy="914400"/>
              </a:xfrm>
            </p:grpSpPr>
            <p:sp>
              <p:nvSpPr>
                <p:cNvPr id="67" name="弧形 66">
                  <a:extLst>
                    <a:ext uri="{FF2B5EF4-FFF2-40B4-BE49-F238E27FC236}">
                      <a16:creationId xmlns:a16="http://schemas.microsoft.com/office/drawing/2014/main" id="{71FEB294-1C77-443D-A5F9-3AC796412B0A}"/>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弧形 67">
                  <a:extLst>
                    <a:ext uri="{FF2B5EF4-FFF2-40B4-BE49-F238E27FC236}">
                      <a16:creationId xmlns:a16="http://schemas.microsoft.com/office/drawing/2014/main" id="{E13306B7-38CE-46ED-A713-6B9F55BEEB20}"/>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E2936EAA-F5D0-4C9D-BD12-D829195F060D}"/>
                  </a:ext>
                </a:extLst>
              </p:cNvPr>
              <p:cNvGrpSpPr/>
              <p:nvPr/>
            </p:nvGrpSpPr>
            <p:grpSpPr>
              <a:xfrm>
                <a:off x="725717" y="1081401"/>
                <a:ext cx="1539914" cy="914400"/>
                <a:chOff x="725717" y="911124"/>
                <a:chExt cx="1539914" cy="914400"/>
              </a:xfrm>
            </p:grpSpPr>
            <p:sp>
              <p:nvSpPr>
                <p:cNvPr id="65" name="弧形 64">
                  <a:extLst>
                    <a:ext uri="{FF2B5EF4-FFF2-40B4-BE49-F238E27FC236}">
                      <a16:creationId xmlns:a16="http://schemas.microsoft.com/office/drawing/2014/main" id="{AD322507-F171-40C7-8604-B9ACC66FA98E}"/>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弧形 65">
                  <a:extLst>
                    <a:ext uri="{FF2B5EF4-FFF2-40B4-BE49-F238E27FC236}">
                      <a16:creationId xmlns:a16="http://schemas.microsoft.com/office/drawing/2014/main" id="{90ABBFE8-1825-4D26-BD9D-665692E3692C}"/>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9" name="组合 58">
              <a:extLst>
                <a:ext uri="{FF2B5EF4-FFF2-40B4-BE49-F238E27FC236}">
                  <a16:creationId xmlns:a16="http://schemas.microsoft.com/office/drawing/2014/main" id="{C43C0E2A-2946-417F-8D88-A6BBA2301084}"/>
                </a:ext>
              </a:extLst>
            </p:cNvPr>
            <p:cNvGrpSpPr/>
            <p:nvPr/>
          </p:nvGrpSpPr>
          <p:grpSpPr>
            <a:xfrm>
              <a:off x="725717" y="1251678"/>
              <a:ext cx="1539914" cy="914400"/>
              <a:chOff x="725717" y="911124"/>
              <a:chExt cx="1539914" cy="914400"/>
            </a:xfrm>
          </p:grpSpPr>
          <p:sp>
            <p:nvSpPr>
              <p:cNvPr id="60" name="弧形 59">
                <a:extLst>
                  <a:ext uri="{FF2B5EF4-FFF2-40B4-BE49-F238E27FC236}">
                    <a16:creationId xmlns:a16="http://schemas.microsoft.com/office/drawing/2014/main" id="{5F23CCA9-4DEC-4700-BBB0-4D254B21EEC5}"/>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弧形 60">
                <a:extLst>
                  <a:ext uri="{FF2B5EF4-FFF2-40B4-BE49-F238E27FC236}">
                    <a16:creationId xmlns:a16="http://schemas.microsoft.com/office/drawing/2014/main" id="{5A25EF17-099E-467C-A252-98D5E12AE480}"/>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Tree>
    <p:custDataLst>
      <p:tags r:id="rId1"/>
    </p:custDataLst>
    <p:extLst>
      <p:ext uri="{BB962C8B-B14F-4D97-AF65-F5344CB8AC3E}">
        <p14:creationId xmlns:p14="http://schemas.microsoft.com/office/powerpoint/2010/main" val="2523646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96AB95F-A0DE-45CF-838E-9FA1F89A795A}"/>
              </a:ext>
            </a:extLst>
          </p:cNvPr>
          <p:cNvGrpSpPr/>
          <p:nvPr/>
        </p:nvGrpSpPr>
        <p:grpSpPr>
          <a:xfrm>
            <a:off x="480965" y="404664"/>
            <a:ext cx="11449268" cy="6265518"/>
            <a:chOff x="480965" y="404664"/>
            <a:chExt cx="11449268" cy="6265518"/>
          </a:xfrm>
        </p:grpSpPr>
        <p:grpSp>
          <p:nvGrpSpPr>
            <p:cNvPr id="5" name="组合 4">
              <a:extLst>
                <a:ext uri="{FF2B5EF4-FFF2-40B4-BE49-F238E27FC236}">
                  <a16:creationId xmlns:a16="http://schemas.microsoft.com/office/drawing/2014/main" id="{ECC5064B-AAB9-4898-960F-245607A0DAF6}"/>
                </a:ext>
              </a:extLst>
            </p:cNvPr>
            <p:cNvGrpSpPr/>
            <p:nvPr/>
          </p:nvGrpSpPr>
          <p:grpSpPr>
            <a:xfrm>
              <a:off x="480965" y="404664"/>
              <a:ext cx="11449268" cy="6265518"/>
              <a:chOff x="480965" y="404664"/>
              <a:chExt cx="11449268" cy="6265518"/>
            </a:xfrm>
          </p:grpSpPr>
          <p:sp>
            <p:nvSpPr>
              <p:cNvPr id="170" name="矩形 169">
                <a:extLst>
                  <a:ext uri="{FF2B5EF4-FFF2-40B4-BE49-F238E27FC236}">
                    <a16:creationId xmlns:a16="http://schemas.microsoft.com/office/drawing/2014/main" id="{22EE4F5F-0FC8-4C24-990B-6565BA8258C9}"/>
                  </a:ext>
                </a:extLst>
              </p:cNvPr>
              <p:cNvSpPr/>
              <p:nvPr/>
            </p:nvSpPr>
            <p:spPr>
              <a:xfrm>
                <a:off x="696987" y="621510"/>
                <a:ext cx="11233246" cy="6048672"/>
              </a:xfrm>
              <a:prstGeom prst="rect">
                <a:avLst/>
              </a:prstGeom>
              <a:no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A2D506EF-26EA-4A39-ABC1-A0508BE13C72}"/>
                  </a:ext>
                </a:extLst>
              </p:cNvPr>
              <p:cNvSpPr/>
              <p:nvPr/>
            </p:nvSpPr>
            <p:spPr>
              <a:xfrm>
                <a:off x="624979" y="548680"/>
                <a:ext cx="11233246" cy="6048672"/>
              </a:xfrm>
              <a:prstGeom prst="rect">
                <a:avLst/>
              </a:prstGeom>
              <a:solidFill>
                <a:schemeClr val="bg1"/>
              </a:solidFill>
              <a:ln w="12700" cap="flat" cmpd="sng" algn="ctr">
                <a:solidFill>
                  <a:srgbClr val="576270">
                    <a:alpha val="27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2741730-6D10-4F3F-95A8-F45B973231BB}"/>
                  </a:ext>
                </a:extLst>
              </p:cNvPr>
              <p:cNvSpPr/>
              <p:nvPr/>
            </p:nvSpPr>
            <p:spPr>
              <a:xfrm>
                <a:off x="480965" y="404664"/>
                <a:ext cx="11233246" cy="6048672"/>
              </a:xfrm>
              <a:prstGeom prst="rect">
                <a:avLst/>
              </a:prstGeom>
              <a:noFill/>
              <a:ln w="63500" cap="flat" cmpd="sng" algn="ctr">
                <a:solidFill>
                  <a:srgbClr val="40619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ryptic-brochure_17749">
              <a:extLst>
                <a:ext uri="{FF2B5EF4-FFF2-40B4-BE49-F238E27FC236}">
                  <a16:creationId xmlns:a16="http://schemas.microsoft.com/office/drawing/2014/main" id="{E5C5F223-8864-4AF5-AD33-59ACA50AF19A}"/>
                </a:ext>
              </a:extLst>
            </p:cNvPr>
            <p:cNvSpPr/>
            <p:nvPr/>
          </p:nvSpPr>
          <p:spPr>
            <a:xfrm>
              <a:off x="1367283" y="858165"/>
              <a:ext cx="9518552" cy="5230316"/>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455839 w 606244"/>
                <a:gd name="T33" fmla="*/ 455839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455839 w 606244"/>
                <a:gd name="T75" fmla="*/ 455839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6" h="372">
                  <a:moveTo>
                    <a:pt x="672" y="131"/>
                  </a:moveTo>
                  <a:cubicBezTo>
                    <a:pt x="668" y="113"/>
                    <a:pt x="659" y="96"/>
                    <a:pt x="651" y="79"/>
                  </a:cubicBezTo>
                  <a:cubicBezTo>
                    <a:pt x="641" y="59"/>
                    <a:pt x="630" y="40"/>
                    <a:pt x="614" y="24"/>
                  </a:cubicBezTo>
                  <a:cubicBezTo>
                    <a:pt x="603" y="12"/>
                    <a:pt x="587" y="0"/>
                    <a:pt x="570" y="1"/>
                  </a:cubicBezTo>
                  <a:cubicBezTo>
                    <a:pt x="556" y="2"/>
                    <a:pt x="542" y="11"/>
                    <a:pt x="530" y="16"/>
                  </a:cubicBezTo>
                  <a:cubicBezTo>
                    <a:pt x="513" y="24"/>
                    <a:pt x="495" y="32"/>
                    <a:pt x="478" y="39"/>
                  </a:cubicBezTo>
                  <a:cubicBezTo>
                    <a:pt x="462" y="46"/>
                    <a:pt x="445" y="53"/>
                    <a:pt x="428" y="59"/>
                  </a:cubicBezTo>
                  <a:cubicBezTo>
                    <a:pt x="404" y="55"/>
                    <a:pt x="377" y="63"/>
                    <a:pt x="357" y="75"/>
                  </a:cubicBezTo>
                  <a:cubicBezTo>
                    <a:pt x="350" y="79"/>
                    <a:pt x="343" y="83"/>
                    <a:pt x="337" y="88"/>
                  </a:cubicBezTo>
                  <a:cubicBezTo>
                    <a:pt x="262" y="107"/>
                    <a:pt x="185" y="119"/>
                    <a:pt x="108" y="129"/>
                  </a:cubicBezTo>
                  <a:cubicBezTo>
                    <a:pt x="91" y="132"/>
                    <a:pt x="73" y="134"/>
                    <a:pt x="56" y="136"/>
                  </a:cubicBezTo>
                  <a:cubicBezTo>
                    <a:pt x="52" y="135"/>
                    <a:pt x="49" y="137"/>
                    <a:pt x="47" y="140"/>
                  </a:cubicBezTo>
                  <a:cubicBezTo>
                    <a:pt x="42" y="141"/>
                    <a:pt x="37" y="142"/>
                    <a:pt x="32" y="145"/>
                  </a:cubicBezTo>
                  <a:cubicBezTo>
                    <a:pt x="21" y="150"/>
                    <a:pt x="14" y="161"/>
                    <a:pt x="10" y="172"/>
                  </a:cubicBezTo>
                  <a:cubicBezTo>
                    <a:pt x="0" y="197"/>
                    <a:pt x="3" y="225"/>
                    <a:pt x="7" y="251"/>
                  </a:cubicBezTo>
                  <a:cubicBezTo>
                    <a:pt x="12" y="279"/>
                    <a:pt x="22" y="307"/>
                    <a:pt x="39" y="329"/>
                  </a:cubicBezTo>
                  <a:cubicBezTo>
                    <a:pt x="44" y="337"/>
                    <a:pt x="51" y="344"/>
                    <a:pt x="58" y="349"/>
                  </a:cubicBezTo>
                  <a:cubicBezTo>
                    <a:pt x="59" y="351"/>
                    <a:pt x="59" y="352"/>
                    <a:pt x="60" y="352"/>
                  </a:cubicBezTo>
                  <a:cubicBezTo>
                    <a:pt x="78" y="372"/>
                    <a:pt x="110" y="372"/>
                    <a:pt x="133" y="364"/>
                  </a:cubicBezTo>
                  <a:cubicBezTo>
                    <a:pt x="140" y="362"/>
                    <a:pt x="147" y="359"/>
                    <a:pt x="154" y="357"/>
                  </a:cubicBezTo>
                  <a:cubicBezTo>
                    <a:pt x="192" y="343"/>
                    <a:pt x="230" y="329"/>
                    <a:pt x="267" y="315"/>
                  </a:cubicBezTo>
                  <a:cubicBezTo>
                    <a:pt x="295" y="304"/>
                    <a:pt x="322" y="294"/>
                    <a:pt x="349" y="284"/>
                  </a:cubicBezTo>
                  <a:cubicBezTo>
                    <a:pt x="347" y="295"/>
                    <a:pt x="345" y="307"/>
                    <a:pt x="341" y="318"/>
                  </a:cubicBezTo>
                  <a:cubicBezTo>
                    <a:pt x="337" y="328"/>
                    <a:pt x="333" y="339"/>
                    <a:pt x="330" y="349"/>
                  </a:cubicBezTo>
                  <a:cubicBezTo>
                    <a:pt x="328" y="352"/>
                    <a:pt x="332" y="356"/>
                    <a:pt x="336" y="355"/>
                  </a:cubicBezTo>
                  <a:cubicBezTo>
                    <a:pt x="349" y="351"/>
                    <a:pt x="361" y="340"/>
                    <a:pt x="371" y="331"/>
                  </a:cubicBezTo>
                  <a:cubicBezTo>
                    <a:pt x="373" y="329"/>
                    <a:pt x="374" y="330"/>
                    <a:pt x="377" y="333"/>
                  </a:cubicBezTo>
                  <a:cubicBezTo>
                    <a:pt x="379" y="335"/>
                    <a:pt x="382" y="338"/>
                    <a:pt x="384" y="341"/>
                  </a:cubicBezTo>
                  <a:cubicBezTo>
                    <a:pt x="386" y="345"/>
                    <a:pt x="394" y="354"/>
                    <a:pt x="392" y="359"/>
                  </a:cubicBezTo>
                  <a:cubicBezTo>
                    <a:pt x="390" y="365"/>
                    <a:pt x="399" y="367"/>
                    <a:pt x="402" y="361"/>
                  </a:cubicBezTo>
                  <a:lnTo>
                    <a:pt x="402" y="361"/>
                  </a:lnTo>
                  <a:cubicBezTo>
                    <a:pt x="411" y="326"/>
                    <a:pt x="420" y="291"/>
                    <a:pt x="426" y="255"/>
                  </a:cubicBezTo>
                  <a:cubicBezTo>
                    <a:pt x="428" y="254"/>
                    <a:pt x="431" y="253"/>
                    <a:pt x="433" y="252"/>
                  </a:cubicBezTo>
                  <a:cubicBezTo>
                    <a:pt x="435" y="268"/>
                    <a:pt x="439" y="283"/>
                    <a:pt x="447" y="296"/>
                  </a:cubicBezTo>
                  <a:cubicBezTo>
                    <a:pt x="451" y="303"/>
                    <a:pt x="457" y="309"/>
                    <a:pt x="464" y="313"/>
                  </a:cubicBezTo>
                  <a:cubicBezTo>
                    <a:pt x="468" y="315"/>
                    <a:pt x="478" y="315"/>
                    <a:pt x="475" y="308"/>
                  </a:cubicBezTo>
                  <a:cubicBezTo>
                    <a:pt x="472" y="302"/>
                    <a:pt x="471" y="299"/>
                    <a:pt x="471" y="292"/>
                  </a:cubicBezTo>
                  <a:cubicBezTo>
                    <a:pt x="472" y="289"/>
                    <a:pt x="472" y="285"/>
                    <a:pt x="475" y="283"/>
                  </a:cubicBezTo>
                  <a:cubicBezTo>
                    <a:pt x="478" y="281"/>
                    <a:pt x="486" y="288"/>
                    <a:pt x="488" y="290"/>
                  </a:cubicBezTo>
                  <a:cubicBezTo>
                    <a:pt x="499" y="297"/>
                    <a:pt x="513" y="297"/>
                    <a:pt x="525" y="296"/>
                  </a:cubicBezTo>
                  <a:cubicBezTo>
                    <a:pt x="530" y="295"/>
                    <a:pt x="540" y="294"/>
                    <a:pt x="544" y="290"/>
                  </a:cubicBezTo>
                  <a:cubicBezTo>
                    <a:pt x="548" y="287"/>
                    <a:pt x="545" y="282"/>
                    <a:pt x="541" y="282"/>
                  </a:cubicBezTo>
                  <a:cubicBezTo>
                    <a:pt x="540" y="282"/>
                    <a:pt x="539" y="282"/>
                    <a:pt x="538" y="282"/>
                  </a:cubicBezTo>
                  <a:cubicBezTo>
                    <a:pt x="538" y="282"/>
                    <a:pt x="537" y="282"/>
                    <a:pt x="537" y="283"/>
                  </a:cubicBezTo>
                  <a:cubicBezTo>
                    <a:pt x="533" y="284"/>
                    <a:pt x="530" y="280"/>
                    <a:pt x="527" y="277"/>
                  </a:cubicBezTo>
                  <a:cubicBezTo>
                    <a:pt x="519" y="268"/>
                    <a:pt x="515" y="255"/>
                    <a:pt x="512" y="244"/>
                  </a:cubicBezTo>
                  <a:cubicBezTo>
                    <a:pt x="510" y="237"/>
                    <a:pt x="509" y="230"/>
                    <a:pt x="508" y="223"/>
                  </a:cubicBezTo>
                  <a:cubicBezTo>
                    <a:pt x="531" y="214"/>
                    <a:pt x="555" y="205"/>
                    <a:pt x="578" y="195"/>
                  </a:cubicBezTo>
                  <a:cubicBezTo>
                    <a:pt x="607" y="184"/>
                    <a:pt x="638" y="173"/>
                    <a:pt x="666" y="157"/>
                  </a:cubicBezTo>
                  <a:cubicBezTo>
                    <a:pt x="676" y="152"/>
                    <a:pt x="674" y="141"/>
                    <a:pt x="672" y="131"/>
                  </a:cubicBezTo>
                  <a:close/>
                  <a:moveTo>
                    <a:pt x="338" y="122"/>
                  </a:moveTo>
                  <a:cubicBezTo>
                    <a:pt x="336" y="118"/>
                    <a:pt x="333" y="114"/>
                    <a:pt x="330" y="110"/>
                  </a:cubicBezTo>
                  <a:cubicBezTo>
                    <a:pt x="334" y="109"/>
                    <a:pt x="339" y="108"/>
                    <a:pt x="343" y="107"/>
                  </a:cubicBezTo>
                  <a:cubicBezTo>
                    <a:pt x="344" y="107"/>
                    <a:pt x="345" y="107"/>
                    <a:pt x="346" y="107"/>
                  </a:cubicBezTo>
                  <a:cubicBezTo>
                    <a:pt x="348" y="109"/>
                    <a:pt x="350" y="111"/>
                    <a:pt x="352" y="115"/>
                  </a:cubicBezTo>
                  <a:cubicBezTo>
                    <a:pt x="359" y="130"/>
                    <a:pt x="360" y="147"/>
                    <a:pt x="361" y="162"/>
                  </a:cubicBezTo>
                  <a:cubicBezTo>
                    <a:pt x="361" y="166"/>
                    <a:pt x="361" y="170"/>
                    <a:pt x="361" y="174"/>
                  </a:cubicBezTo>
                  <a:cubicBezTo>
                    <a:pt x="355" y="156"/>
                    <a:pt x="348" y="138"/>
                    <a:pt x="338" y="122"/>
                  </a:cubicBezTo>
                  <a:close/>
                  <a:moveTo>
                    <a:pt x="79" y="336"/>
                  </a:moveTo>
                  <a:cubicBezTo>
                    <a:pt x="67" y="333"/>
                    <a:pt x="58" y="326"/>
                    <a:pt x="50" y="316"/>
                  </a:cubicBezTo>
                  <a:cubicBezTo>
                    <a:pt x="48" y="314"/>
                    <a:pt x="47" y="312"/>
                    <a:pt x="45" y="309"/>
                  </a:cubicBezTo>
                  <a:cubicBezTo>
                    <a:pt x="44" y="308"/>
                    <a:pt x="43" y="306"/>
                    <a:pt x="43" y="305"/>
                  </a:cubicBezTo>
                  <a:cubicBezTo>
                    <a:pt x="42" y="304"/>
                    <a:pt x="42" y="304"/>
                    <a:pt x="42" y="303"/>
                  </a:cubicBezTo>
                  <a:cubicBezTo>
                    <a:pt x="34" y="287"/>
                    <a:pt x="34" y="270"/>
                    <a:pt x="43" y="255"/>
                  </a:cubicBezTo>
                  <a:cubicBezTo>
                    <a:pt x="50" y="244"/>
                    <a:pt x="62" y="236"/>
                    <a:pt x="75" y="240"/>
                  </a:cubicBezTo>
                  <a:cubicBezTo>
                    <a:pt x="85" y="243"/>
                    <a:pt x="89" y="254"/>
                    <a:pt x="88" y="264"/>
                  </a:cubicBezTo>
                  <a:cubicBezTo>
                    <a:pt x="88" y="273"/>
                    <a:pt x="83" y="283"/>
                    <a:pt x="74" y="285"/>
                  </a:cubicBezTo>
                  <a:cubicBezTo>
                    <a:pt x="68" y="286"/>
                    <a:pt x="64" y="280"/>
                    <a:pt x="62" y="275"/>
                  </a:cubicBezTo>
                  <a:cubicBezTo>
                    <a:pt x="60" y="272"/>
                    <a:pt x="60" y="269"/>
                    <a:pt x="61" y="266"/>
                  </a:cubicBezTo>
                  <a:cubicBezTo>
                    <a:pt x="62" y="264"/>
                    <a:pt x="70" y="260"/>
                    <a:pt x="71" y="264"/>
                  </a:cubicBezTo>
                  <a:cubicBezTo>
                    <a:pt x="73" y="270"/>
                    <a:pt x="83" y="267"/>
                    <a:pt x="81" y="261"/>
                  </a:cubicBezTo>
                  <a:cubicBezTo>
                    <a:pt x="76" y="247"/>
                    <a:pt x="55" y="251"/>
                    <a:pt x="52" y="264"/>
                  </a:cubicBezTo>
                  <a:cubicBezTo>
                    <a:pt x="47" y="278"/>
                    <a:pt x="58" y="294"/>
                    <a:pt x="73" y="295"/>
                  </a:cubicBezTo>
                  <a:cubicBezTo>
                    <a:pt x="101" y="296"/>
                    <a:pt x="104" y="251"/>
                    <a:pt x="88" y="236"/>
                  </a:cubicBezTo>
                  <a:cubicBezTo>
                    <a:pt x="76" y="225"/>
                    <a:pt x="58" y="227"/>
                    <a:pt x="46" y="237"/>
                  </a:cubicBezTo>
                  <a:cubicBezTo>
                    <a:pt x="37" y="244"/>
                    <a:pt x="30" y="255"/>
                    <a:pt x="27" y="266"/>
                  </a:cubicBezTo>
                  <a:cubicBezTo>
                    <a:pt x="27" y="264"/>
                    <a:pt x="26" y="262"/>
                    <a:pt x="26" y="260"/>
                  </a:cubicBezTo>
                  <a:cubicBezTo>
                    <a:pt x="20" y="237"/>
                    <a:pt x="16" y="210"/>
                    <a:pt x="23" y="187"/>
                  </a:cubicBezTo>
                  <a:cubicBezTo>
                    <a:pt x="25" y="178"/>
                    <a:pt x="29" y="169"/>
                    <a:pt x="35" y="163"/>
                  </a:cubicBezTo>
                  <a:cubicBezTo>
                    <a:pt x="41" y="157"/>
                    <a:pt x="48" y="156"/>
                    <a:pt x="55" y="157"/>
                  </a:cubicBezTo>
                  <a:cubicBezTo>
                    <a:pt x="103" y="178"/>
                    <a:pt x="135" y="225"/>
                    <a:pt x="139" y="277"/>
                  </a:cubicBezTo>
                  <a:cubicBezTo>
                    <a:pt x="139" y="286"/>
                    <a:pt x="139" y="295"/>
                    <a:pt x="137" y="304"/>
                  </a:cubicBezTo>
                  <a:cubicBezTo>
                    <a:pt x="135" y="313"/>
                    <a:pt x="133" y="316"/>
                    <a:pt x="127" y="322"/>
                  </a:cubicBezTo>
                  <a:cubicBezTo>
                    <a:pt x="115" y="333"/>
                    <a:pt x="96" y="336"/>
                    <a:pt x="79" y="336"/>
                  </a:cubicBezTo>
                  <a:close/>
                  <a:moveTo>
                    <a:pt x="311" y="277"/>
                  </a:moveTo>
                  <a:cubicBezTo>
                    <a:pt x="266" y="294"/>
                    <a:pt x="222" y="311"/>
                    <a:pt x="177" y="327"/>
                  </a:cubicBezTo>
                  <a:cubicBezTo>
                    <a:pt x="164" y="332"/>
                    <a:pt x="151" y="337"/>
                    <a:pt x="138" y="341"/>
                  </a:cubicBezTo>
                  <a:cubicBezTo>
                    <a:pt x="135" y="343"/>
                    <a:pt x="132" y="344"/>
                    <a:pt x="129" y="345"/>
                  </a:cubicBezTo>
                  <a:cubicBezTo>
                    <a:pt x="132" y="343"/>
                    <a:pt x="135" y="341"/>
                    <a:pt x="137" y="339"/>
                  </a:cubicBezTo>
                  <a:cubicBezTo>
                    <a:pt x="156" y="325"/>
                    <a:pt x="160" y="302"/>
                    <a:pt x="159" y="280"/>
                  </a:cubicBezTo>
                  <a:cubicBezTo>
                    <a:pt x="157" y="228"/>
                    <a:pt x="129" y="181"/>
                    <a:pt x="87" y="152"/>
                  </a:cubicBezTo>
                  <a:cubicBezTo>
                    <a:pt x="129" y="147"/>
                    <a:pt x="171" y="140"/>
                    <a:pt x="212" y="133"/>
                  </a:cubicBezTo>
                  <a:cubicBezTo>
                    <a:pt x="248" y="127"/>
                    <a:pt x="283" y="120"/>
                    <a:pt x="319" y="113"/>
                  </a:cubicBezTo>
                  <a:cubicBezTo>
                    <a:pt x="323" y="117"/>
                    <a:pt x="327" y="123"/>
                    <a:pt x="330" y="128"/>
                  </a:cubicBezTo>
                  <a:cubicBezTo>
                    <a:pt x="346" y="153"/>
                    <a:pt x="354" y="182"/>
                    <a:pt x="359" y="210"/>
                  </a:cubicBezTo>
                  <a:cubicBezTo>
                    <a:pt x="358" y="227"/>
                    <a:pt x="356" y="244"/>
                    <a:pt x="353" y="261"/>
                  </a:cubicBezTo>
                  <a:cubicBezTo>
                    <a:pt x="339" y="266"/>
                    <a:pt x="325" y="272"/>
                    <a:pt x="311" y="277"/>
                  </a:cubicBezTo>
                  <a:close/>
                  <a:moveTo>
                    <a:pt x="418" y="244"/>
                  </a:moveTo>
                  <a:cubicBezTo>
                    <a:pt x="413" y="273"/>
                    <a:pt x="407" y="301"/>
                    <a:pt x="400" y="329"/>
                  </a:cubicBezTo>
                  <a:cubicBezTo>
                    <a:pt x="399" y="333"/>
                    <a:pt x="397" y="338"/>
                    <a:pt x="396" y="342"/>
                  </a:cubicBezTo>
                  <a:cubicBezTo>
                    <a:pt x="396" y="342"/>
                    <a:pt x="396" y="341"/>
                    <a:pt x="395" y="341"/>
                  </a:cubicBezTo>
                  <a:cubicBezTo>
                    <a:pt x="391" y="333"/>
                    <a:pt x="385" y="325"/>
                    <a:pt x="377" y="321"/>
                  </a:cubicBezTo>
                  <a:cubicBezTo>
                    <a:pt x="374" y="320"/>
                    <a:pt x="371" y="319"/>
                    <a:pt x="368" y="321"/>
                  </a:cubicBezTo>
                  <a:cubicBezTo>
                    <a:pt x="362" y="325"/>
                    <a:pt x="357" y="330"/>
                    <a:pt x="351" y="335"/>
                  </a:cubicBezTo>
                  <a:cubicBezTo>
                    <a:pt x="348" y="337"/>
                    <a:pt x="346" y="338"/>
                    <a:pt x="343" y="340"/>
                  </a:cubicBezTo>
                  <a:cubicBezTo>
                    <a:pt x="346" y="334"/>
                    <a:pt x="348" y="327"/>
                    <a:pt x="350" y="321"/>
                  </a:cubicBezTo>
                  <a:cubicBezTo>
                    <a:pt x="356" y="304"/>
                    <a:pt x="359" y="287"/>
                    <a:pt x="362" y="269"/>
                  </a:cubicBezTo>
                  <a:cubicBezTo>
                    <a:pt x="368" y="235"/>
                    <a:pt x="372" y="199"/>
                    <a:pt x="371" y="164"/>
                  </a:cubicBezTo>
                  <a:cubicBezTo>
                    <a:pt x="370" y="143"/>
                    <a:pt x="368" y="116"/>
                    <a:pt x="353" y="99"/>
                  </a:cubicBezTo>
                  <a:cubicBezTo>
                    <a:pt x="366" y="95"/>
                    <a:pt x="379" y="93"/>
                    <a:pt x="392" y="99"/>
                  </a:cubicBezTo>
                  <a:cubicBezTo>
                    <a:pt x="402" y="104"/>
                    <a:pt x="409" y="113"/>
                    <a:pt x="414" y="123"/>
                  </a:cubicBezTo>
                  <a:cubicBezTo>
                    <a:pt x="420" y="134"/>
                    <a:pt x="424" y="149"/>
                    <a:pt x="425" y="162"/>
                  </a:cubicBezTo>
                  <a:cubicBezTo>
                    <a:pt x="428" y="189"/>
                    <a:pt x="423" y="217"/>
                    <a:pt x="418" y="244"/>
                  </a:cubicBezTo>
                  <a:close/>
                  <a:moveTo>
                    <a:pt x="430" y="232"/>
                  </a:moveTo>
                  <a:cubicBezTo>
                    <a:pt x="430" y="231"/>
                    <a:pt x="430" y="231"/>
                    <a:pt x="430" y="230"/>
                  </a:cubicBezTo>
                  <a:cubicBezTo>
                    <a:pt x="431" y="229"/>
                    <a:pt x="431" y="228"/>
                    <a:pt x="431" y="227"/>
                  </a:cubicBezTo>
                  <a:cubicBezTo>
                    <a:pt x="431" y="229"/>
                    <a:pt x="431" y="230"/>
                    <a:pt x="431" y="232"/>
                  </a:cubicBezTo>
                  <a:cubicBezTo>
                    <a:pt x="431" y="232"/>
                    <a:pt x="430" y="232"/>
                    <a:pt x="430" y="232"/>
                  </a:cubicBezTo>
                  <a:close/>
                  <a:moveTo>
                    <a:pt x="510" y="268"/>
                  </a:moveTo>
                  <a:cubicBezTo>
                    <a:pt x="513" y="274"/>
                    <a:pt x="517" y="281"/>
                    <a:pt x="522" y="286"/>
                  </a:cubicBezTo>
                  <a:cubicBezTo>
                    <a:pt x="515" y="287"/>
                    <a:pt x="507" y="286"/>
                    <a:pt x="500" y="284"/>
                  </a:cubicBezTo>
                  <a:cubicBezTo>
                    <a:pt x="490" y="281"/>
                    <a:pt x="477" y="265"/>
                    <a:pt x="467" y="277"/>
                  </a:cubicBezTo>
                  <a:cubicBezTo>
                    <a:pt x="462" y="283"/>
                    <a:pt x="461" y="291"/>
                    <a:pt x="461" y="298"/>
                  </a:cubicBezTo>
                  <a:cubicBezTo>
                    <a:pt x="445" y="282"/>
                    <a:pt x="441" y="254"/>
                    <a:pt x="441" y="232"/>
                  </a:cubicBezTo>
                  <a:cubicBezTo>
                    <a:pt x="441" y="213"/>
                    <a:pt x="438" y="194"/>
                    <a:pt x="435" y="175"/>
                  </a:cubicBezTo>
                  <a:cubicBezTo>
                    <a:pt x="435" y="154"/>
                    <a:pt x="431" y="133"/>
                    <a:pt x="420" y="114"/>
                  </a:cubicBezTo>
                  <a:cubicBezTo>
                    <a:pt x="414" y="104"/>
                    <a:pt x="406" y="95"/>
                    <a:pt x="394" y="90"/>
                  </a:cubicBezTo>
                  <a:cubicBezTo>
                    <a:pt x="392" y="88"/>
                    <a:pt x="389" y="88"/>
                    <a:pt x="387" y="87"/>
                  </a:cubicBezTo>
                  <a:cubicBezTo>
                    <a:pt x="385" y="86"/>
                    <a:pt x="382" y="86"/>
                    <a:pt x="380" y="86"/>
                  </a:cubicBezTo>
                  <a:cubicBezTo>
                    <a:pt x="371" y="85"/>
                    <a:pt x="361" y="86"/>
                    <a:pt x="352" y="89"/>
                  </a:cubicBezTo>
                  <a:cubicBezTo>
                    <a:pt x="368" y="79"/>
                    <a:pt x="386" y="71"/>
                    <a:pt x="404" y="69"/>
                  </a:cubicBezTo>
                  <a:cubicBezTo>
                    <a:pt x="420" y="67"/>
                    <a:pt x="437" y="70"/>
                    <a:pt x="449" y="81"/>
                  </a:cubicBezTo>
                  <a:cubicBezTo>
                    <a:pt x="459" y="89"/>
                    <a:pt x="465" y="101"/>
                    <a:pt x="470" y="113"/>
                  </a:cubicBezTo>
                  <a:cubicBezTo>
                    <a:pt x="483" y="140"/>
                    <a:pt x="489" y="170"/>
                    <a:pt x="494" y="199"/>
                  </a:cubicBezTo>
                  <a:cubicBezTo>
                    <a:pt x="498" y="223"/>
                    <a:pt x="500" y="246"/>
                    <a:pt x="510" y="268"/>
                  </a:cubicBezTo>
                  <a:close/>
                  <a:moveTo>
                    <a:pt x="648" y="144"/>
                  </a:moveTo>
                  <a:cubicBezTo>
                    <a:pt x="636" y="150"/>
                    <a:pt x="622" y="156"/>
                    <a:pt x="610" y="161"/>
                  </a:cubicBezTo>
                  <a:cubicBezTo>
                    <a:pt x="575" y="175"/>
                    <a:pt x="540" y="189"/>
                    <a:pt x="505" y="203"/>
                  </a:cubicBezTo>
                  <a:cubicBezTo>
                    <a:pt x="501" y="181"/>
                    <a:pt x="496" y="159"/>
                    <a:pt x="490" y="137"/>
                  </a:cubicBezTo>
                  <a:cubicBezTo>
                    <a:pt x="483" y="113"/>
                    <a:pt x="472" y="87"/>
                    <a:pt x="453" y="71"/>
                  </a:cubicBezTo>
                  <a:cubicBezTo>
                    <a:pt x="458" y="69"/>
                    <a:pt x="464" y="67"/>
                    <a:pt x="469" y="64"/>
                  </a:cubicBezTo>
                  <a:cubicBezTo>
                    <a:pt x="501" y="51"/>
                    <a:pt x="533" y="36"/>
                    <a:pt x="565" y="23"/>
                  </a:cubicBezTo>
                  <a:cubicBezTo>
                    <a:pt x="580" y="17"/>
                    <a:pt x="595" y="31"/>
                    <a:pt x="604" y="42"/>
                  </a:cubicBezTo>
                  <a:cubicBezTo>
                    <a:pt x="618" y="58"/>
                    <a:pt x="629" y="79"/>
                    <a:pt x="638" y="98"/>
                  </a:cubicBezTo>
                  <a:cubicBezTo>
                    <a:pt x="645" y="111"/>
                    <a:pt x="653" y="127"/>
                    <a:pt x="654" y="141"/>
                  </a:cubicBezTo>
                  <a:cubicBezTo>
                    <a:pt x="652" y="142"/>
                    <a:pt x="650" y="143"/>
                    <a:pt x="648" y="144"/>
                  </a:cubicBezTo>
                  <a:close/>
                </a:path>
              </a:pathLst>
            </a:custGeom>
            <a:gradFill>
              <a:gsLst>
                <a:gs pos="30000">
                  <a:srgbClr val="748BB4">
                    <a:alpha val="7000"/>
                  </a:srgbClr>
                </a:gs>
                <a:gs pos="80000">
                  <a:srgbClr val="91A3C5">
                    <a:alpha val="7000"/>
                  </a:srgbClr>
                </a:gs>
                <a:gs pos="0">
                  <a:srgbClr val="406196">
                    <a:alpha val="18000"/>
                  </a:srgbClr>
                </a:gs>
                <a:gs pos="100000">
                  <a:srgbClr val="406196">
                    <a:alpha val="2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grpSp>
      <p:sp>
        <p:nvSpPr>
          <p:cNvPr id="132" name="TextBox 7"/>
          <p:cNvSpPr>
            <a:spLocks noChangeArrowheads="1"/>
          </p:cNvSpPr>
          <p:nvPr/>
        </p:nvSpPr>
        <p:spPr bwMode="auto">
          <a:xfrm>
            <a:off x="5017467" y="750898"/>
            <a:ext cx="216024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dirty="0">
                <a:solidFill>
                  <a:srgbClr val="202A36"/>
                </a:solidFill>
                <a:effectLst>
                  <a:reflection blurRad="6350" stA="15000" endPos="38000" dist="12700" dir="5400000" sy="-100000" algn="bl" rotWithShape="0"/>
                </a:effectLst>
                <a:latin typeface="优设标题黑" panose="00000500000000000000" pitchFamily="2" charset="-122"/>
                <a:ea typeface="优设标题黑" panose="00000500000000000000" pitchFamily="2" charset="-122"/>
                <a:cs typeface="+mn-ea"/>
                <a:sym typeface="+mn-lt"/>
              </a:rPr>
              <a:t>目录</a:t>
            </a:r>
          </a:p>
        </p:txBody>
      </p:sp>
      <p:grpSp>
        <p:nvGrpSpPr>
          <p:cNvPr id="7" name="组合 6">
            <a:extLst>
              <a:ext uri="{FF2B5EF4-FFF2-40B4-BE49-F238E27FC236}">
                <a16:creationId xmlns:a16="http://schemas.microsoft.com/office/drawing/2014/main" id="{DECD9EA9-73DF-4064-B6AA-5834AC3112F6}"/>
              </a:ext>
            </a:extLst>
          </p:cNvPr>
          <p:cNvGrpSpPr/>
          <p:nvPr/>
        </p:nvGrpSpPr>
        <p:grpSpPr>
          <a:xfrm>
            <a:off x="3361283" y="2384436"/>
            <a:ext cx="1916188" cy="1434204"/>
            <a:chOff x="1756586" y="2569813"/>
            <a:chExt cx="1916188" cy="1434204"/>
          </a:xfrm>
        </p:grpSpPr>
        <p:sp>
          <p:nvSpPr>
            <p:cNvPr id="4" name="矩形 3">
              <a:extLst>
                <a:ext uri="{FF2B5EF4-FFF2-40B4-BE49-F238E27FC236}">
                  <a16:creationId xmlns:a16="http://schemas.microsoft.com/office/drawing/2014/main" id="{C6E76060-2148-4CB8-B968-445E23151244}"/>
                </a:ext>
              </a:extLst>
            </p:cNvPr>
            <p:cNvSpPr/>
            <p:nvPr/>
          </p:nvSpPr>
          <p:spPr>
            <a:xfrm rot="2700000">
              <a:off x="2053619" y="2569813"/>
              <a:ext cx="1434204" cy="1434204"/>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CC6B9373-297C-4D1F-9004-B79BE2493F8C}"/>
                </a:ext>
              </a:extLst>
            </p:cNvPr>
            <p:cNvGrpSpPr/>
            <p:nvPr/>
          </p:nvGrpSpPr>
          <p:grpSpPr>
            <a:xfrm>
              <a:off x="1756586" y="2600202"/>
              <a:ext cx="1916188" cy="840946"/>
              <a:chOff x="1559135" y="2000730"/>
              <a:chExt cx="1916188" cy="840946"/>
            </a:xfrm>
          </p:grpSpPr>
          <p:sp>
            <p:nvSpPr>
              <p:cNvPr id="205" name="文本框 138">
                <a:extLst>
                  <a:ext uri="{FF2B5EF4-FFF2-40B4-BE49-F238E27FC236}">
                    <a16:creationId xmlns:a16="http://schemas.microsoft.com/office/drawing/2014/main" id="{7CAFDA61-0C55-48A3-8D3D-C544C6541C84}"/>
                  </a:ext>
                </a:extLst>
              </p:cNvPr>
              <p:cNvSpPr txBox="1"/>
              <p:nvPr/>
            </p:nvSpPr>
            <p:spPr>
              <a:xfrm>
                <a:off x="1674830" y="2472344"/>
                <a:ext cx="1800493" cy="369332"/>
              </a:xfrm>
              <a:prstGeom prst="rect">
                <a:avLst/>
              </a:prstGeom>
              <a:noFill/>
            </p:spPr>
            <p:txBody>
              <a:bodyPr wrap="none" rtlCol="0">
                <a:spAutoFit/>
              </a:bodyPr>
              <a:lstStyle/>
              <a:p>
                <a:pPr algn="ctr">
                  <a:spcBef>
                    <a:spcPts val="500"/>
                  </a:spcBef>
                  <a:spcAft>
                    <a:spcPts val="0"/>
                  </a:spcAft>
                  <a:defRPr/>
                </a:pPr>
                <a:r>
                  <a:rPr lang="zh-CN" altLang="en-US" b="1" kern="100" dirty="0">
                    <a:solidFill>
                      <a:schemeClr val="bg1"/>
                    </a:solidFill>
                    <a:cs typeface="+mn-ea"/>
                    <a:sym typeface="+mn-lt"/>
                  </a:rPr>
                  <a:t>研究背景与意义</a:t>
                </a:r>
              </a:p>
            </p:txBody>
          </p:sp>
          <p:sp>
            <p:nvSpPr>
              <p:cNvPr id="2" name="椭圆 1">
                <a:extLst>
                  <a:ext uri="{FF2B5EF4-FFF2-40B4-BE49-F238E27FC236}">
                    <a16:creationId xmlns:a16="http://schemas.microsoft.com/office/drawing/2014/main" id="{D681A512-7F9A-4AE0-B3FA-761B274D61DA}"/>
                  </a:ext>
                </a:extLst>
              </p:cNvPr>
              <p:cNvSpPr/>
              <p:nvPr/>
            </p:nvSpPr>
            <p:spPr>
              <a:xfrm>
                <a:off x="1559135" y="2000730"/>
                <a:ext cx="524409" cy="524409"/>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FE1DA4C4-5E6F-4934-88AF-3DF459791DEB}"/>
                  </a:ext>
                </a:extLst>
              </p:cNvPr>
              <p:cNvSpPr/>
              <p:nvPr/>
            </p:nvSpPr>
            <p:spPr>
              <a:xfrm>
                <a:off x="1615193" y="2060848"/>
                <a:ext cx="412292"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01</a:t>
                </a:r>
                <a:endParaRPr lang="zh-CN" altLang="zh-CN" sz="1400" kern="100" dirty="0">
                  <a:solidFill>
                    <a:schemeClr val="bg1"/>
                  </a:solidFill>
                  <a:cs typeface="+mn-ea"/>
                  <a:sym typeface="+mn-lt"/>
                </a:endParaRPr>
              </a:p>
            </p:txBody>
          </p:sp>
        </p:grpSp>
      </p:grpSp>
      <p:grpSp>
        <p:nvGrpSpPr>
          <p:cNvPr id="77" name="组合 76">
            <a:extLst>
              <a:ext uri="{FF2B5EF4-FFF2-40B4-BE49-F238E27FC236}">
                <a16:creationId xmlns:a16="http://schemas.microsoft.com/office/drawing/2014/main" id="{949A1355-3695-4ECE-99A8-BBDD34AD8C7A}"/>
              </a:ext>
            </a:extLst>
          </p:cNvPr>
          <p:cNvGrpSpPr/>
          <p:nvPr/>
        </p:nvGrpSpPr>
        <p:grpSpPr>
          <a:xfrm>
            <a:off x="5789893" y="2384436"/>
            <a:ext cx="1731237" cy="1434204"/>
            <a:chOff x="1756586" y="2569813"/>
            <a:chExt cx="1731237" cy="1434204"/>
          </a:xfrm>
        </p:grpSpPr>
        <p:sp>
          <p:nvSpPr>
            <p:cNvPr id="78" name="矩形 77">
              <a:extLst>
                <a:ext uri="{FF2B5EF4-FFF2-40B4-BE49-F238E27FC236}">
                  <a16:creationId xmlns:a16="http://schemas.microsoft.com/office/drawing/2014/main" id="{E87E8CBF-B8AA-4315-8722-C6572C184614}"/>
                </a:ext>
              </a:extLst>
            </p:cNvPr>
            <p:cNvSpPr/>
            <p:nvPr/>
          </p:nvSpPr>
          <p:spPr>
            <a:xfrm rot="2700000">
              <a:off x="2053619" y="2569813"/>
              <a:ext cx="1434204" cy="1434204"/>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8826157D-FC71-40BB-A990-1B4D29BFD43C}"/>
                </a:ext>
              </a:extLst>
            </p:cNvPr>
            <p:cNvGrpSpPr/>
            <p:nvPr/>
          </p:nvGrpSpPr>
          <p:grpSpPr>
            <a:xfrm>
              <a:off x="1756586" y="2600202"/>
              <a:ext cx="1569941" cy="840946"/>
              <a:chOff x="1559135" y="2000730"/>
              <a:chExt cx="1569941" cy="840946"/>
            </a:xfrm>
          </p:grpSpPr>
          <p:sp>
            <p:nvSpPr>
              <p:cNvPr id="80" name="文本框 138">
                <a:extLst>
                  <a:ext uri="{FF2B5EF4-FFF2-40B4-BE49-F238E27FC236}">
                    <a16:creationId xmlns:a16="http://schemas.microsoft.com/office/drawing/2014/main" id="{8EBAD962-522D-4668-84E7-5D9C93C16EA0}"/>
                  </a:ext>
                </a:extLst>
              </p:cNvPr>
              <p:cNvSpPr txBox="1"/>
              <p:nvPr/>
            </p:nvSpPr>
            <p:spPr>
              <a:xfrm>
                <a:off x="2021079" y="2472344"/>
                <a:ext cx="1107997" cy="369332"/>
              </a:xfrm>
              <a:prstGeom prst="rect">
                <a:avLst/>
              </a:prstGeom>
              <a:noFill/>
            </p:spPr>
            <p:txBody>
              <a:bodyPr wrap="none" rtlCol="0">
                <a:spAutoFit/>
              </a:bodyPr>
              <a:lstStyle/>
              <a:p>
                <a:pPr algn="ctr">
                  <a:spcBef>
                    <a:spcPts val="500"/>
                  </a:spcBef>
                  <a:defRPr/>
                </a:pPr>
                <a:r>
                  <a:rPr lang="zh-CN" altLang="en-US" sz="1800" b="1" kern="100" dirty="0">
                    <a:solidFill>
                      <a:schemeClr val="bg1"/>
                    </a:solidFill>
                    <a:cs typeface="+mn-ea"/>
                    <a:sym typeface="+mn-lt"/>
                  </a:rPr>
                  <a:t>实验方案</a:t>
                </a:r>
              </a:p>
            </p:txBody>
          </p:sp>
          <p:sp>
            <p:nvSpPr>
              <p:cNvPr id="81" name="椭圆 80">
                <a:extLst>
                  <a:ext uri="{FF2B5EF4-FFF2-40B4-BE49-F238E27FC236}">
                    <a16:creationId xmlns:a16="http://schemas.microsoft.com/office/drawing/2014/main" id="{249DA324-084C-47E4-8BAB-B5E68FCECBAE}"/>
                  </a:ext>
                </a:extLst>
              </p:cNvPr>
              <p:cNvSpPr/>
              <p:nvPr/>
            </p:nvSpPr>
            <p:spPr>
              <a:xfrm>
                <a:off x="1559135" y="2000730"/>
                <a:ext cx="524409" cy="524409"/>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8A22A5F5-217E-40F6-B783-CBDC196EF06E}"/>
                  </a:ext>
                </a:extLst>
              </p:cNvPr>
              <p:cNvSpPr/>
              <p:nvPr/>
            </p:nvSpPr>
            <p:spPr>
              <a:xfrm>
                <a:off x="1615193" y="2060848"/>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02</a:t>
                </a:r>
                <a:endParaRPr lang="zh-CN" altLang="zh-CN" sz="1400" kern="100" dirty="0">
                  <a:solidFill>
                    <a:schemeClr val="bg1"/>
                  </a:solidFill>
                  <a:cs typeface="+mn-ea"/>
                  <a:sym typeface="+mn-lt"/>
                </a:endParaRPr>
              </a:p>
            </p:txBody>
          </p:sp>
        </p:grpSp>
      </p:grpSp>
      <p:grpSp>
        <p:nvGrpSpPr>
          <p:cNvPr id="89" name="组合 88">
            <a:extLst>
              <a:ext uri="{FF2B5EF4-FFF2-40B4-BE49-F238E27FC236}">
                <a16:creationId xmlns:a16="http://schemas.microsoft.com/office/drawing/2014/main" id="{A44F626B-A43C-42DB-A693-A1A74D32E881}"/>
              </a:ext>
            </a:extLst>
          </p:cNvPr>
          <p:cNvGrpSpPr/>
          <p:nvPr/>
        </p:nvGrpSpPr>
        <p:grpSpPr>
          <a:xfrm>
            <a:off x="4595943" y="4036401"/>
            <a:ext cx="1731237" cy="1434204"/>
            <a:chOff x="1756586" y="2569813"/>
            <a:chExt cx="1731237" cy="1434204"/>
          </a:xfrm>
        </p:grpSpPr>
        <p:sp>
          <p:nvSpPr>
            <p:cNvPr id="90" name="矩形 89">
              <a:extLst>
                <a:ext uri="{FF2B5EF4-FFF2-40B4-BE49-F238E27FC236}">
                  <a16:creationId xmlns:a16="http://schemas.microsoft.com/office/drawing/2014/main" id="{73454738-677B-47A7-9CD5-459B1684AE13}"/>
                </a:ext>
              </a:extLst>
            </p:cNvPr>
            <p:cNvSpPr/>
            <p:nvPr/>
          </p:nvSpPr>
          <p:spPr>
            <a:xfrm rot="2700000">
              <a:off x="2053619" y="2569813"/>
              <a:ext cx="1434204" cy="1434204"/>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a:extLst>
                <a:ext uri="{FF2B5EF4-FFF2-40B4-BE49-F238E27FC236}">
                  <a16:creationId xmlns:a16="http://schemas.microsoft.com/office/drawing/2014/main" id="{C6E2CF91-EA02-490F-B06A-C05A28312273}"/>
                </a:ext>
              </a:extLst>
            </p:cNvPr>
            <p:cNvGrpSpPr/>
            <p:nvPr/>
          </p:nvGrpSpPr>
          <p:grpSpPr>
            <a:xfrm>
              <a:off x="1756586" y="2600202"/>
              <a:ext cx="1569937" cy="840946"/>
              <a:chOff x="1559135" y="2000730"/>
              <a:chExt cx="1569937" cy="840946"/>
            </a:xfrm>
          </p:grpSpPr>
          <p:sp>
            <p:nvSpPr>
              <p:cNvPr id="92" name="文本框 138">
                <a:extLst>
                  <a:ext uri="{FF2B5EF4-FFF2-40B4-BE49-F238E27FC236}">
                    <a16:creationId xmlns:a16="http://schemas.microsoft.com/office/drawing/2014/main" id="{22D77A68-0EA5-4928-8F1D-61E45AF7DDB7}"/>
                  </a:ext>
                </a:extLst>
              </p:cNvPr>
              <p:cNvSpPr txBox="1"/>
              <p:nvPr/>
            </p:nvSpPr>
            <p:spPr>
              <a:xfrm>
                <a:off x="2021075" y="2472344"/>
                <a:ext cx="1107997" cy="369332"/>
              </a:xfrm>
              <a:prstGeom prst="rect">
                <a:avLst/>
              </a:prstGeom>
              <a:noFill/>
            </p:spPr>
            <p:txBody>
              <a:bodyPr wrap="none" rtlCol="0">
                <a:spAutoFit/>
              </a:bodyPr>
              <a:lstStyle/>
              <a:p>
                <a:pPr algn="ctr">
                  <a:spcBef>
                    <a:spcPts val="500"/>
                  </a:spcBef>
                  <a:defRPr/>
                </a:pPr>
                <a:r>
                  <a:rPr lang="zh-CN" altLang="en-US" sz="1800" b="1" kern="100" dirty="0">
                    <a:solidFill>
                      <a:schemeClr val="bg1"/>
                    </a:solidFill>
                    <a:cs typeface="+mn-ea"/>
                    <a:sym typeface="+mn-lt"/>
                  </a:rPr>
                  <a:t>预期目标</a:t>
                </a:r>
                <a:endParaRPr lang="en-US" altLang="zh-CN" sz="1800" b="1" kern="100" dirty="0">
                  <a:solidFill>
                    <a:schemeClr val="bg1"/>
                  </a:solidFill>
                  <a:cs typeface="+mn-ea"/>
                  <a:sym typeface="+mn-lt"/>
                </a:endParaRPr>
              </a:p>
            </p:txBody>
          </p:sp>
          <p:sp>
            <p:nvSpPr>
              <p:cNvPr id="93" name="椭圆 92">
                <a:extLst>
                  <a:ext uri="{FF2B5EF4-FFF2-40B4-BE49-F238E27FC236}">
                    <a16:creationId xmlns:a16="http://schemas.microsoft.com/office/drawing/2014/main" id="{4C11EB74-F2D1-4086-9C50-FCC2A249F76D}"/>
                  </a:ext>
                </a:extLst>
              </p:cNvPr>
              <p:cNvSpPr/>
              <p:nvPr/>
            </p:nvSpPr>
            <p:spPr>
              <a:xfrm>
                <a:off x="1559135" y="2000730"/>
                <a:ext cx="524409" cy="524409"/>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a:extLst>
                  <a:ext uri="{FF2B5EF4-FFF2-40B4-BE49-F238E27FC236}">
                    <a16:creationId xmlns:a16="http://schemas.microsoft.com/office/drawing/2014/main" id="{ACB316FC-F258-45B8-A28C-4F77D6A24BF3}"/>
                  </a:ext>
                </a:extLst>
              </p:cNvPr>
              <p:cNvSpPr/>
              <p:nvPr/>
            </p:nvSpPr>
            <p:spPr>
              <a:xfrm>
                <a:off x="1615193" y="2060848"/>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03</a:t>
                </a:r>
                <a:endParaRPr lang="zh-CN" altLang="zh-CN" sz="1400" kern="100" dirty="0">
                  <a:solidFill>
                    <a:schemeClr val="bg1"/>
                  </a:solidFill>
                  <a:cs typeface="+mn-ea"/>
                  <a:sym typeface="+mn-lt"/>
                </a:endParaRPr>
              </a:p>
            </p:txBody>
          </p:sp>
        </p:grpSp>
      </p:grpSp>
      <p:grpSp>
        <p:nvGrpSpPr>
          <p:cNvPr id="95" name="组合 94">
            <a:extLst>
              <a:ext uri="{FF2B5EF4-FFF2-40B4-BE49-F238E27FC236}">
                <a16:creationId xmlns:a16="http://schemas.microsoft.com/office/drawing/2014/main" id="{124B61DB-2025-42DE-8A55-DDA0D05397CC}"/>
              </a:ext>
            </a:extLst>
          </p:cNvPr>
          <p:cNvGrpSpPr/>
          <p:nvPr/>
        </p:nvGrpSpPr>
        <p:grpSpPr>
          <a:xfrm>
            <a:off x="7024553" y="4036401"/>
            <a:ext cx="1731237" cy="1434204"/>
            <a:chOff x="1756586" y="2569813"/>
            <a:chExt cx="1731237" cy="1434204"/>
          </a:xfrm>
        </p:grpSpPr>
        <p:sp>
          <p:nvSpPr>
            <p:cNvPr id="96" name="矩形 95">
              <a:extLst>
                <a:ext uri="{FF2B5EF4-FFF2-40B4-BE49-F238E27FC236}">
                  <a16:creationId xmlns:a16="http://schemas.microsoft.com/office/drawing/2014/main" id="{0CFBFB6F-4595-485A-B8B3-824561C2C2EC}"/>
                </a:ext>
              </a:extLst>
            </p:cNvPr>
            <p:cNvSpPr/>
            <p:nvPr/>
          </p:nvSpPr>
          <p:spPr>
            <a:xfrm rot="2700000">
              <a:off x="2053619" y="2569813"/>
              <a:ext cx="1434204" cy="1434204"/>
            </a:xfrm>
            <a:prstGeom prst="rect">
              <a:avLst/>
            </a:prstGeom>
            <a:solidFill>
              <a:srgbClr val="40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组合 96">
              <a:extLst>
                <a:ext uri="{FF2B5EF4-FFF2-40B4-BE49-F238E27FC236}">
                  <a16:creationId xmlns:a16="http://schemas.microsoft.com/office/drawing/2014/main" id="{4D5BEF16-816A-4218-BE38-93433BC85DDB}"/>
                </a:ext>
              </a:extLst>
            </p:cNvPr>
            <p:cNvGrpSpPr/>
            <p:nvPr/>
          </p:nvGrpSpPr>
          <p:grpSpPr>
            <a:xfrm>
              <a:off x="1756586" y="2600202"/>
              <a:ext cx="1569942" cy="840946"/>
              <a:chOff x="1559135" y="2000730"/>
              <a:chExt cx="1569942" cy="840946"/>
            </a:xfrm>
          </p:grpSpPr>
          <p:sp>
            <p:nvSpPr>
              <p:cNvPr id="98" name="文本框 138">
                <a:extLst>
                  <a:ext uri="{FF2B5EF4-FFF2-40B4-BE49-F238E27FC236}">
                    <a16:creationId xmlns:a16="http://schemas.microsoft.com/office/drawing/2014/main" id="{32545415-8803-4F48-92F0-308158E54C85}"/>
                  </a:ext>
                </a:extLst>
              </p:cNvPr>
              <p:cNvSpPr txBox="1"/>
              <p:nvPr/>
            </p:nvSpPr>
            <p:spPr>
              <a:xfrm>
                <a:off x="2021081" y="2472344"/>
                <a:ext cx="1107996" cy="369332"/>
              </a:xfrm>
              <a:prstGeom prst="rect">
                <a:avLst/>
              </a:prstGeom>
              <a:noFill/>
            </p:spPr>
            <p:txBody>
              <a:bodyPr wrap="none" rtlCol="0">
                <a:spAutoFit/>
              </a:bodyPr>
              <a:lstStyle/>
              <a:p>
                <a:pPr algn="ctr">
                  <a:spcBef>
                    <a:spcPts val="500"/>
                  </a:spcBef>
                  <a:spcAft>
                    <a:spcPts val="0"/>
                  </a:spcAft>
                  <a:defRPr/>
                </a:pPr>
                <a:r>
                  <a:rPr lang="zh-CN" altLang="en-US" sz="1800" b="1" kern="100" dirty="0">
                    <a:solidFill>
                      <a:schemeClr val="bg1"/>
                    </a:solidFill>
                    <a:cs typeface="+mn-ea"/>
                    <a:sym typeface="+mn-lt"/>
                  </a:rPr>
                  <a:t>进度安排</a:t>
                </a:r>
                <a:endParaRPr lang="en-US" altLang="zh-CN" sz="1800" b="1" kern="100" dirty="0">
                  <a:solidFill>
                    <a:schemeClr val="bg1"/>
                  </a:solidFill>
                  <a:cs typeface="+mn-ea"/>
                  <a:sym typeface="+mn-lt"/>
                </a:endParaRPr>
              </a:p>
            </p:txBody>
          </p:sp>
          <p:sp>
            <p:nvSpPr>
              <p:cNvPr id="99" name="椭圆 98">
                <a:extLst>
                  <a:ext uri="{FF2B5EF4-FFF2-40B4-BE49-F238E27FC236}">
                    <a16:creationId xmlns:a16="http://schemas.microsoft.com/office/drawing/2014/main" id="{A90C2122-9C5D-4A14-BC36-036193430FFE}"/>
                  </a:ext>
                </a:extLst>
              </p:cNvPr>
              <p:cNvSpPr/>
              <p:nvPr/>
            </p:nvSpPr>
            <p:spPr>
              <a:xfrm>
                <a:off x="1559135" y="2000730"/>
                <a:ext cx="524409" cy="524409"/>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FFA461B7-399D-49FA-BD74-3CE17A78BAE6}"/>
                  </a:ext>
                </a:extLst>
              </p:cNvPr>
              <p:cNvSpPr/>
              <p:nvPr/>
            </p:nvSpPr>
            <p:spPr>
              <a:xfrm>
                <a:off x="1615193" y="2060848"/>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04</a:t>
                </a:r>
                <a:endParaRPr lang="zh-CN" altLang="zh-CN" sz="1400" kern="100" dirty="0">
                  <a:solidFill>
                    <a:schemeClr val="bg1"/>
                  </a:solidFill>
                  <a:cs typeface="+mn-ea"/>
                  <a:sym typeface="+mn-lt"/>
                </a:endParaRPr>
              </a:p>
            </p:txBody>
          </p:sp>
        </p:grpSp>
      </p:grpSp>
      <p:grpSp>
        <p:nvGrpSpPr>
          <p:cNvPr id="65" name="组合 64">
            <a:extLst>
              <a:ext uri="{FF2B5EF4-FFF2-40B4-BE49-F238E27FC236}">
                <a16:creationId xmlns:a16="http://schemas.microsoft.com/office/drawing/2014/main" id="{F1C62BD5-4B6B-4CEC-A3C3-5F9BE6DA8C64}"/>
              </a:ext>
            </a:extLst>
          </p:cNvPr>
          <p:cNvGrpSpPr/>
          <p:nvPr/>
        </p:nvGrpSpPr>
        <p:grpSpPr>
          <a:xfrm>
            <a:off x="676013" y="769519"/>
            <a:ext cx="1539914" cy="1254954"/>
            <a:chOff x="725717" y="911124"/>
            <a:chExt cx="1539914" cy="1254954"/>
          </a:xfrm>
        </p:grpSpPr>
        <p:grpSp>
          <p:nvGrpSpPr>
            <p:cNvPr id="66" name="组合 65">
              <a:extLst>
                <a:ext uri="{FF2B5EF4-FFF2-40B4-BE49-F238E27FC236}">
                  <a16:creationId xmlns:a16="http://schemas.microsoft.com/office/drawing/2014/main" id="{844D9344-D56A-44D2-9CC8-2AE292F60BFD}"/>
                </a:ext>
              </a:extLst>
            </p:cNvPr>
            <p:cNvGrpSpPr/>
            <p:nvPr/>
          </p:nvGrpSpPr>
          <p:grpSpPr>
            <a:xfrm>
              <a:off x="725717" y="911124"/>
              <a:ext cx="1539914" cy="1084677"/>
              <a:chOff x="725717" y="911124"/>
              <a:chExt cx="1539914" cy="1084677"/>
            </a:xfrm>
          </p:grpSpPr>
          <p:grpSp>
            <p:nvGrpSpPr>
              <p:cNvPr id="70" name="组合 69">
                <a:extLst>
                  <a:ext uri="{FF2B5EF4-FFF2-40B4-BE49-F238E27FC236}">
                    <a16:creationId xmlns:a16="http://schemas.microsoft.com/office/drawing/2014/main" id="{01FD0037-3E1D-48A5-AEB8-742A8161CBC3}"/>
                  </a:ext>
                </a:extLst>
              </p:cNvPr>
              <p:cNvGrpSpPr/>
              <p:nvPr/>
            </p:nvGrpSpPr>
            <p:grpSpPr>
              <a:xfrm>
                <a:off x="725717" y="911124"/>
                <a:ext cx="1539914" cy="914400"/>
                <a:chOff x="725717" y="911124"/>
                <a:chExt cx="1539914" cy="914400"/>
              </a:xfrm>
            </p:grpSpPr>
            <p:sp>
              <p:nvSpPr>
                <p:cNvPr id="74" name="弧形 73">
                  <a:extLst>
                    <a:ext uri="{FF2B5EF4-FFF2-40B4-BE49-F238E27FC236}">
                      <a16:creationId xmlns:a16="http://schemas.microsoft.com/office/drawing/2014/main" id="{64B79E4E-1932-4636-9D72-BB089CD05E4C}"/>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弧形 74">
                  <a:extLst>
                    <a:ext uri="{FF2B5EF4-FFF2-40B4-BE49-F238E27FC236}">
                      <a16:creationId xmlns:a16="http://schemas.microsoft.com/office/drawing/2014/main" id="{68CAA114-22B9-497B-B84B-7FAA625B6FE8}"/>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C5F2E3FE-888E-49A4-A23B-FCBE9EC64C9A}"/>
                  </a:ext>
                </a:extLst>
              </p:cNvPr>
              <p:cNvGrpSpPr/>
              <p:nvPr/>
            </p:nvGrpSpPr>
            <p:grpSpPr>
              <a:xfrm>
                <a:off x="725717" y="1081401"/>
                <a:ext cx="1539914" cy="914400"/>
                <a:chOff x="725717" y="911124"/>
                <a:chExt cx="1539914" cy="914400"/>
              </a:xfrm>
            </p:grpSpPr>
            <p:sp>
              <p:nvSpPr>
                <p:cNvPr id="72" name="弧形 71">
                  <a:extLst>
                    <a:ext uri="{FF2B5EF4-FFF2-40B4-BE49-F238E27FC236}">
                      <a16:creationId xmlns:a16="http://schemas.microsoft.com/office/drawing/2014/main" id="{41D1E8CA-6EAE-404B-A1CE-834D6E0C8F35}"/>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弧形 72">
                  <a:extLst>
                    <a:ext uri="{FF2B5EF4-FFF2-40B4-BE49-F238E27FC236}">
                      <a16:creationId xmlns:a16="http://schemas.microsoft.com/office/drawing/2014/main" id="{77F75936-073C-4817-A338-0D5B83F5F7AF}"/>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67" name="组合 66">
              <a:extLst>
                <a:ext uri="{FF2B5EF4-FFF2-40B4-BE49-F238E27FC236}">
                  <a16:creationId xmlns:a16="http://schemas.microsoft.com/office/drawing/2014/main" id="{26ACE52C-93F8-4C29-BBB1-FC3E6AEC844D}"/>
                </a:ext>
              </a:extLst>
            </p:cNvPr>
            <p:cNvGrpSpPr/>
            <p:nvPr/>
          </p:nvGrpSpPr>
          <p:grpSpPr>
            <a:xfrm>
              <a:off x="725717" y="1251678"/>
              <a:ext cx="1539914" cy="914400"/>
              <a:chOff x="725717" y="911124"/>
              <a:chExt cx="1539914" cy="914400"/>
            </a:xfrm>
          </p:grpSpPr>
          <p:sp>
            <p:nvSpPr>
              <p:cNvPr id="68" name="弧形 67">
                <a:extLst>
                  <a:ext uri="{FF2B5EF4-FFF2-40B4-BE49-F238E27FC236}">
                    <a16:creationId xmlns:a16="http://schemas.microsoft.com/office/drawing/2014/main" id="{EB480F08-E6B8-48BF-82E1-06D4E7912DAE}"/>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弧形 68">
                <a:extLst>
                  <a:ext uri="{FF2B5EF4-FFF2-40B4-BE49-F238E27FC236}">
                    <a16:creationId xmlns:a16="http://schemas.microsoft.com/office/drawing/2014/main" id="{7593AC96-2EE2-421D-BF23-CA749E4657E7}"/>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76" name="组合 75">
            <a:extLst>
              <a:ext uri="{FF2B5EF4-FFF2-40B4-BE49-F238E27FC236}">
                <a16:creationId xmlns:a16="http://schemas.microsoft.com/office/drawing/2014/main" id="{DCC712B6-2EE9-4F2F-8882-550F0680DEEC}"/>
              </a:ext>
            </a:extLst>
          </p:cNvPr>
          <p:cNvGrpSpPr/>
          <p:nvPr/>
        </p:nvGrpSpPr>
        <p:grpSpPr>
          <a:xfrm>
            <a:off x="10115878" y="5757667"/>
            <a:ext cx="1539914" cy="1254954"/>
            <a:chOff x="725717" y="911124"/>
            <a:chExt cx="1539914" cy="1254954"/>
          </a:xfrm>
        </p:grpSpPr>
        <p:grpSp>
          <p:nvGrpSpPr>
            <p:cNvPr id="101" name="组合 100">
              <a:extLst>
                <a:ext uri="{FF2B5EF4-FFF2-40B4-BE49-F238E27FC236}">
                  <a16:creationId xmlns:a16="http://schemas.microsoft.com/office/drawing/2014/main" id="{8FC471F5-BE6F-4B46-8854-2E1A7C8717BA}"/>
                </a:ext>
              </a:extLst>
            </p:cNvPr>
            <p:cNvGrpSpPr/>
            <p:nvPr/>
          </p:nvGrpSpPr>
          <p:grpSpPr>
            <a:xfrm>
              <a:off x="725717" y="911124"/>
              <a:ext cx="1539914" cy="1084677"/>
              <a:chOff x="725717" y="911124"/>
              <a:chExt cx="1539914" cy="1084677"/>
            </a:xfrm>
          </p:grpSpPr>
          <p:grpSp>
            <p:nvGrpSpPr>
              <p:cNvPr id="105" name="组合 104">
                <a:extLst>
                  <a:ext uri="{FF2B5EF4-FFF2-40B4-BE49-F238E27FC236}">
                    <a16:creationId xmlns:a16="http://schemas.microsoft.com/office/drawing/2014/main" id="{1EBB3519-7E39-4CAB-AA3F-C08CD832923B}"/>
                  </a:ext>
                </a:extLst>
              </p:cNvPr>
              <p:cNvGrpSpPr/>
              <p:nvPr/>
            </p:nvGrpSpPr>
            <p:grpSpPr>
              <a:xfrm>
                <a:off x="725717" y="911124"/>
                <a:ext cx="1539914" cy="914400"/>
                <a:chOff x="725717" y="911124"/>
                <a:chExt cx="1539914" cy="914400"/>
              </a:xfrm>
            </p:grpSpPr>
            <p:sp>
              <p:nvSpPr>
                <p:cNvPr id="109" name="弧形 108">
                  <a:extLst>
                    <a:ext uri="{FF2B5EF4-FFF2-40B4-BE49-F238E27FC236}">
                      <a16:creationId xmlns:a16="http://schemas.microsoft.com/office/drawing/2014/main" id="{96AC2449-884C-4305-9172-EAC5B5943B8A}"/>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弧形 109">
                  <a:extLst>
                    <a:ext uri="{FF2B5EF4-FFF2-40B4-BE49-F238E27FC236}">
                      <a16:creationId xmlns:a16="http://schemas.microsoft.com/office/drawing/2014/main" id="{3420E593-CC5C-4222-B574-FE3C3B79763D}"/>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6" name="组合 105">
                <a:extLst>
                  <a:ext uri="{FF2B5EF4-FFF2-40B4-BE49-F238E27FC236}">
                    <a16:creationId xmlns:a16="http://schemas.microsoft.com/office/drawing/2014/main" id="{28058C93-EA7B-4C55-A5F1-183CA470F1EB}"/>
                  </a:ext>
                </a:extLst>
              </p:cNvPr>
              <p:cNvGrpSpPr/>
              <p:nvPr/>
            </p:nvGrpSpPr>
            <p:grpSpPr>
              <a:xfrm>
                <a:off x="725717" y="1081401"/>
                <a:ext cx="1539914" cy="914400"/>
                <a:chOff x="725717" y="911124"/>
                <a:chExt cx="1539914" cy="914400"/>
              </a:xfrm>
            </p:grpSpPr>
            <p:sp>
              <p:nvSpPr>
                <p:cNvPr id="107" name="弧形 106">
                  <a:extLst>
                    <a:ext uri="{FF2B5EF4-FFF2-40B4-BE49-F238E27FC236}">
                      <a16:creationId xmlns:a16="http://schemas.microsoft.com/office/drawing/2014/main" id="{490CE7ED-C1BB-4F22-9F8C-D645078CB4A5}"/>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弧形 107">
                  <a:extLst>
                    <a:ext uri="{FF2B5EF4-FFF2-40B4-BE49-F238E27FC236}">
                      <a16:creationId xmlns:a16="http://schemas.microsoft.com/office/drawing/2014/main" id="{5CC05E85-C2D0-429A-BD08-E17ECAEB9C12}"/>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02" name="组合 101">
              <a:extLst>
                <a:ext uri="{FF2B5EF4-FFF2-40B4-BE49-F238E27FC236}">
                  <a16:creationId xmlns:a16="http://schemas.microsoft.com/office/drawing/2014/main" id="{31B00DE9-1049-439D-A511-FC305A155702}"/>
                </a:ext>
              </a:extLst>
            </p:cNvPr>
            <p:cNvGrpSpPr/>
            <p:nvPr/>
          </p:nvGrpSpPr>
          <p:grpSpPr>
            <a:xfrm>
              <a:off x="725717" y="1251678"/>
              <a:ext cx="1539914" cy="914400"/>
              <a:chOff x="725717" y="911124"/>
              <a:chExt cx="1539914" cy="914400"/>
            </a:xfrm>
          </p:grpSpPr>
          <p:sp>
            <p:nvSpPr>
              <p:cNvPr id="103" name="弧形 102">
                <a:extLst>
                  <a:ext uri="{FF2B5EF4-FFF2-40B4-BE49-F238E27FC236}">
                    <a16:creationId xmlns:a16="http://schemas.microsoft.com/office/drawing/2014/main" id="{D84681FF-9EF2-4A24-8740-F38A00868514}"/>
                  </a:ext>
                </a:extLst>
              </p:cNvPr>
              <p:cNvSpPr/>
              <p:nvPr/>
            </p:nvSpPr>
            <p:spPr>
              <a:xfrm rot="19035556">
                <a:off x="725717"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弧形 103">
                <a:extLst>
                  <a:ext uri="{FF2B5EF4-FFF2-40B4-BE49-F238E27FC236}">
                    <a16:creationId xmlns:a16="http://schemas.microsoft.com/office/drawing/2014/main" id="{C42BA1B9-F7DD-4886-A728-27C272101CB2}"/>
                  </a:ext>
                </a:extLst>
              </p:cNvPr>
              <p:cNvSpPr/>
              <p:nvPr/>
            </p:nvSpPr>
            <p:spPr>
              <a:xfrm rot="19035556">
                <a:off x="1351231" y="911124"/>
                <a:ext cx="914400" cy="914400"/>
              </a:xfrm>
              <a:prstGeom prst="arc">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Tree>
    <p:custDataLst>
      <p:tags r:id="rId1"/>
    </p:custDataLst>
    <p:extLst>
      <p:ext uri="{BB962C8B-B14F-4D97-AF65-F5344CB8AC3E}">
        <p14:creationId xmlns:p14="http://schemas.microsoft.com/office/powerpoint/2010/main" val="255458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097005" y="1651016"/>
            <a:ext cx="4608512" cy="3833806"/>
          </a:xfrm>
          <a:prstGeom prst="rect">
            <a:avLst/>
          </a:prstGeom>
          <a:noFill/>
        </p:spPr>
        <p:txBody>
          <a:bodyPr wrap="square" rtlCol="0">
            <a:spAutoFit/>
          </a:bodyPr>
          <a:lstStyle/>
          <a:p>
            <a:pPr marL="285750" indent="-285750" algn="ctr">
              <a:lnSpc>
                <a:spcPct val="120000"/>
              </a:lnSpc>
              <a:buFont typeface="Arial" panose="020B0604020202020204" pitchFamily="34" charset="0"/>
              <a:buChar char="•"/>
            </a:pPr>
            <a:r>
              <a:rPr lang="zh-CN" altLang="en-US" sz="1600" dirty="0">
                <a:cs typeface="+mn-ea"/>
                <a:sym typeface="+mn-lt"/>
              </a:rPr>
              <a:t>现实背景</a:t>
            </a:r>
            <a:endParaRPr lang="en-US" altLang="zh-CN" sz="1600" dirty="0">
              <a:cs typeface="+mn-ea"/>
              <a:sym typeface="+mn-lt"/>
            </a:endParaRPr>
          </a:p>
          <a:p>
            <a:pPr>
              <a:lnSpc>
                <a:spcPct val="120000"/>
              </a:lnSpc>
            </a:pPr>
            <a:r>
              <a:rPr lang="zh-CN" altLang="en-US" sz="1400" dirty="0">
                <a:latin typeface="黑体" panose="02010609060101010101" pitchFamily="49" charset="-122"/>
                <a:ea typeface="黑体" panose="02010609060101010101" pitchFamily="49" charset="-122"/>
                <a:cs typeface="+mn-ea"/>
                <a:sym typeface="+mn-lt"/>
              </a:rPr>
              <a:t>   随着大数据和虚拟化技术的快速发展，互联网上数据量不断增大。高效的网络爬虫技术应对目前越来越激烈的企业市场竞争有着重要的战略意义。</a:t>
            </a:r>
            <a:endParaRPr lang="en-US" altLang="zh-CN" sz="1400" dirty="0">
              <a:latin typeface="黑体" panose="02010609060101010101" pitchFamily="49" charset="-122"/>
              <a:ea typeface="黑体" panose="02010609060101010101" pitchFamily="49" charset="-122"/>
              <a:cs typeface="+mn-ea"/>
              <a:sym typeface="+mn-lt"/>
            </a:endParaRPr>
          </a:p>
          <a:p>
            <a:pPr>
              <a:lnSpc>
                <a:spcPct val="120000"/>
              </a:lnSpc>
            </a:pPr>
            <a:endParaRPr lang="en-US" altLang="zh-CN" sz="1600" dirty="0">
              <a:cs typeface="+mn-ea"/>
              <a:sym typeface="+mn-lt"/>
            </a:endParaRPr>
          </a:p>
          <a:p>
            <a:pPr marL="285750" indent="-285750" algn="ctr">
              <a:lnSpc>
                <a:spcPct val="120000"/>
              </a:lnSpc>
              <a:buFont typeface="Arial" panose="020B0604020202020204" pitchFamily="34" charset="0"/>
              <a:buChar char="•"/>
            </a:pPr>
            <a:r>
              <a:rPr lang="zh-CN" altLang="en-US" sz="1600" dirty="0">
                <a:cs typeface="+mn-ea"/>
                <a:sym typeface="+mn-lt"/>
              </a:rPr>
              <a:t>网络爬虫简述</a:t>
            </a:r>
            <a:endParaRPr lang="en-US" altLang="zh-CN" sz="1600" dirty="0">
              <a:cs typeface="+mn-ea"/>
              <a:sym typeface="+mn-lt"/>
            </a:endParaRPr>
          </a:p>
          <a:p>
            <a:pPr>
              <a:lnSpc>
                <a:spcPct val="120000"/>
              </a:lnSpc>
            </a:pPr>
            <a:r>
              <a:rPr lang="zh-CN" altLang="en-US" sz="1400" dirty="0">
                <a:latin typeface="黑体" panose="02010609060101010101" pitchFamily="49" charset="-122"/>
                <a:ea typeface="黑体" panose="02010609060101010101" pitchFamily="49" charset="-122"/>
                <a:cs typeface="+mn-ea"/>
                <a:sym typeface="+mn-lt"/>
              </a:rPr>
              <a:t>  网络爬虫是一个具有一定的规则形成的脚本并可以自动的抓取互联网上的数据信息。当下怎么提升网络爬虫的抓取效率，是一个很重要的解决目标</a:t>
            </a:r>
            <a:endParaRPr lang="en-US" altLang="zh-CN" sz="1400" dirty="0">
              <a:latin typeface="黑体" panose="02010609060101010101" pitchFamily="49" charset="-122"/>
              <a:ea typeface="黑体" panose="02010609060101010101" pitchFamily="49" charset="-122"/>
              <a:cs typeface="+mn-ea"/>
              <a:sym typeface="+mn-lt"/>
            </a:endParaRPr>
          </a:p>
          <a:p>
            <a:pPr>
              <a:lnSpc>
                <a:spcPct val="120000"/>
              </a:lnSpc>
            </a:pPr>
            <a:endParaRPr lang="en-US" altLang="zh-CN" sz="1400" dirty="0">
              <a:latin typeface="黑体" panose="02010609060101010101" pitchFamily="49" charset="-122"/>
              <a:ea typeface="黑体" panose="02010609060101010101" pitchFamily="49" charset="-122"/>
              <a:cs typeface="+mn-ea"/>
              <a:sym typeface="+mn-lt"/>
            </a:endParaRPr>
          </a:p>
          <a:p>
            <a:pPr marL="285750" indent="-285750" algn="ctr">
              <a:lnSpc>
                <a:spcPct val="120000"/>
              </a:lnSpc>
              <a:buFont typeface="Arial" panose="020B0604020202020204" pitchFamily="34" charset="0"/>
              <a:buChar char="•"/>
            </a:pPr>
            <a:r>
              <a:rPr lang="zh-CN" altLang="en-US" sz="1600" dirty="0">
                <a:cs typeface="+mn-ea"/>
                <a:sym typeface="+mn-lt"/>
              </a:rPr>
              <a:t>分布式爬虫的研究进展</a:t>
            </a:r>
            <a:endParaRPr lang="en-US" altLang="zh-CN" sz="1600" dirty="0">
              <a:cs typeface="+mn-ea"/>
              <a:sym typeface="+mn-lt"/>
            </a:endParaRPr>
          </a:p>
          <a:p>
            <a:pPr>
              <a:lnSpc>
                <a:spcPct val="120000"/>
              </a:lnSpc>
            </a:pPr>
            <a:r>
              <a:rPr lang="zh-CN" altLang="en-US" sz="1400" dirty="0">
                <a:latin typeface="黑体" panose="02010609060101010101" pitchFamily="49" charset="-122"/>
                <a:ea typeface="黑体" panose="02010609060101010101" pitchFamily="49" charset="-122"/>
                <a:cs typeface="+mn-ea"/>
                <a:sym typeface="+mn-lt"/>
              </a:rPr>
              <a:t>  为了提高效率，如今主流的网络爬虫系统一般采用分布式，利用多台</a:t>
            </a:r>
            <a:r>
              <a:rPr lang="en-US" altLang="zh-CN" sz="1400" dirty="0">
                <a:latin typeface="黑体" panose="02010609060101010101" pitchFamily="49" charset="-122"/>
                <a:ea typeface="黑体" panose="02010609060101010101" pitchFamily="49" charset="-122"/>
                <a:cs typeface="+mn-ea"/>
                <a:sym typeface="+mn-lt"/>
              </a:rPr>
              <a:t>VM</a:t>
            </a:r>
            <a:r>
              <a:rPr lang="zh-CN" altLang="en-US" sz="1400" dirty="0">
                <a:latin typeface="黑体" panose="02010609060101010101" pitchFamily="49" charset="-122"/>
                <a:ea typeface="黑体" panose="02010609060101010101" pitchFamily="49" charset="-122"/>
                <a:cs typeface="+mn-ea"/>
                <a:sym typeface="+mn-lt"/>
              </a:rPr>
              <a:t>虚拟机部署爬虫系统，各个子系统协同合作进行爬取。常见框架有</a:t>
            </a:r>
            <a:r>
              <a:rPr lang="en-US" altLang="zh-CN" sz="1400" dirty="0">
                <a:latin typeface="黑体" panose="02010609060101010101" pitchFamily="49" charset="-122"/>
                <a:ea typeface="黑体" panose="02010609060101010101" pitchFamily="49" charset="-122"/>
                <a:cs typeface="+mn-ea"/>
                <a:sym typeface="+mn-lt"/>
              </a:rPr>
              <a:t>Scrapy-Redis</a:t>
            </a:r>
            <a:r>
              <a:rPr lang="zh-CN" altLang="en-US" sz="1400" dirty="0">
                <a:latin typeface="黑体" panose="02010609060101010101" pitchFamily="49" charset="-122"/>
                <a:ea typeface="黑体" panose="02010609060101010101" pitchFamily="49" charset="-122"/>
                <a:cs typeface="+mn-ea"/>
                <a:sym typeface="+mn-lt"/>
              </a:rPr>
              <a:t>、</a:t>
            </a:r>
            <a:r>
              <a:rPr lang="en-US" altLang="zh-CN" sz="1400" dirty="0" err="1">
                <a:latin typeface="黑体" panose="02010609060101010101" pitchFamily="49" charset="-122"/>
                <a:ea typeface="黑体" panose="02010609060101010101" pitchFamily="49" charset="-122"/>
                <a:cs typeface="+mn-ea"/>
                <a:sym typeface="+mn-lt"/>
              </a:rPr>
              <a:t>Nutch</a:t>
            </a:r>
            <a:r>
              <a:rPr lang="zh-CN" altLang="en-US" sz="1400" dirty="0">
                <a:latin typeface="黑体" panose="02010609060101010101" pitchFamily="49" charset="-122"/>
                <a:ea typeface="黑体" panose="02010609060101010101" pitchFamily="49" charset="-122"/>
                <a:cs typeface="+mn-ea"/>
                <a:sym typeface="+mn-lt"/>
              </a:rPr>
              <a:t>等。</a:t>
            </a:r>
            <a:endParaRPr lang="zh-CN" altLang="en-US" sz="1400" dirty="0">
              <a:solidFill>
                <a:schemeClr val="tx1">
                  <a:lumMod val="50000"/>
                  <a:lumOff val="50000"/>
                </a:schemeClr>
              </a:solidFill>
              <a:cs typeface="+mn-ea"/>
              <a:sym typeface="+mn-lt"/>
            </a:endParaRPr>
          </a:p>
        </p:txBody>
      </p:sp>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545905" cy="828261"/>
            <a:chOff x="1735920" y="1167183"/>
            <a:chExt cx="1545905"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2173829" y="1626112"/>
              <a:ext cx="1107996"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研究背景</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90652" y="1225684"/>
              <a:ext cx="402540" cy="368882"/>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01</a:t>
              </a:r>
              <a:endParaRPr lang="zh-CN" altLang="zh-CN" sz="1400" kern="100" dirty="0">
                <a:solidFill>
                  <a:schemeClr val="bg1"/>
                </a:solidFill>
                <a:cs typeface="+mn-ea"/>
                <a:sym typeface="+mn-lt"/>
              </a:endParaRPr>
            </a:p>
          </p:txBody>
        </p:sp>
      </p:grpSp>
      <p:pic>
        <p:nvPicPr>
          <p:cNvPr id="19" name="图片 18">
            <a:extLst>
              <a:ext uri="{FF2B5EF4-FFF2-40B4-BE49-F238E27FC236}">
                <a16:creationId xmlns:a16="http://schemas.microsoft.com/office/drawing/2014/main" id="{173AF505-B71D-132B-C85A-55A448D94A23}"/>
              </a:ext>
            </a:extLst>
          </p:cNvPr>
          <p:cNvPicPr>
            <a:picLocks noChangeAspect="1"/>
          </p:cNvPicPr>
          <p:nvPr/>
        </p:nvPicPr>
        <p:blipFill>
          <a:blip r:embed="rId4"/>
          <a:stretch>
            <a:fillRect/>
          </a:stretch>
        </p:blipFill>
        <p:spPr>
          <a:xfrm>
            <a:off x="6961683" y="1844824"/>
            <a:ext cx="4336263" cy="3469010"/>
          </a:xfrm>
          <a:prstGeom prst="rect">
            <a:avLst/>
          </a:prstGeom>
        </p:spPr>
      </p:pic>
    </p:spTree>
    <p:extLst>
      <p:ext uri="{BB962C8B-B14F-4D97-AF65-F5344CB8AC3E}">
        <p14:creationId xmlns:p14="http://schemas.microsoft.com/office/powerpoint/2010/main" val="192987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1"/>
          <p:cNvSpPr txBox="1"/>
          <p:nvPr/>
        </p:nvSpPr>
        <p:spPr>
          <a:xfrm>
            <a:off x="1094070" y="2276872"/>
            <a:ext cx="5112568" cy="205370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适应更快、更多、更高效的信息爬取需求</a:t>
            </a: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可以为商业决策和科学研究论证提供支撑数据。</a:t>
            </a: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分析数据以</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给企业提供有效的预测，</a:t>
            </a: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是</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企业保持其核心竞争力的有效手段</a:t>
            </a:r>
            <a:endParaRPr lang="zh-CN" altLang="en-US" sz="1400" b="1" dirty="0">
              <a:solidFill>
                <a:schemeClr val="tx1">
                  <a:lumMod val="50000"/>
                  <a:lumOff val="50000"/>
                </a:schemeClr>
              </a:solidFill>
              <a:cs typeface="+mn-ea"/>
              <a:sym typeface="+mn-lt"/>
            </a:endParaRPr>
          </a:p>
        </p:txBody>
      </p:sp>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545908" cy="828261"/>
            <a:chOff x="1735920" y="1167183"/>
            <a:chExt cx="1545908"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2173832" y="1626112"/>
              <a:ext cx="1107996"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现实意义</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90652" y="1225684"/>
              <a:ext cx="402540" cy="368882"/>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01</a:t>
              </a:r>
              <a:endParaRPr lang="zh-CN" altLang="zh-CN" sz="1400" kern="100" dirty="0">
                <a:solidFill>
                  <a:schemeClr val="bg1"/>
                </a:solidFill>
                <a:cs typeface="+mn-ea"/>
                <a:sym typeface="+mn-lt"/>
              </a:endParaRPr>
            </a:p>
          </p:txBody>
        </p:sp>
      </p:grpSp>
      <p:pic>
        <p:nvPicPr>
          <p:cNvPr id="4" name="图片 3">
            <a:extLst>
              <a:ext uri="{FF2B5EF4-FFF2-40B4-BE49-F238E27FC236}">
                <a16:creationId xmlns:a16="http://schemas.microsoft.com/office/drawing/2014/main" id="{0BF0C536-A072-6E72-1F0B-9FBFA7485592}"/>
              </a:ext>
            </a:extLst>
          </p:cNvPr>
          <p:cNvPicPr>
            <a:picLocks noChangeAspect="1"/>
          </p:cNvPicPr>
          <p:nvPr/>
        </p:nvPicPr>
        <p:blipFill>
          <a:blip r:embed="rId3"/>
          <a:stretch>
            <a:fillRect/>
          </a:stretch>
        </p:blipFill>
        <p:spPr>
          <a:xfrm>
            <a:off x="6457627" y="1772816"/>
            <a:ext cx="5179707" cy="3450088"/>
          </a:xfrm>
          <a:prstGeom prst="rect">
            <a:avLst/>
          </a:prstGeom>
        </p:spPr>
      </p:pic>
    </p:spTree>
    <p:extLst>
      <p:ext uri="{BB962C8B-B14F-4D97-AF65-F5344CB8AC3E}">
        <p14:creationId xmlns:p14="http://schemas.microsoft.com/office/powerpoint/2010/main" val="1269703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815213" cy="828261"/>
            <a:chOff x="1735920" y="1167183"/>
            <a:chExt cx="1815213"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1904528" y="1626112"/>
              <a:ext cx="1646605"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实验方案</a:t>
              </a:r>
              <a:r>
                <a:rPr lang="en-US" altLang="zh-CN" b="1" kern="100" dirty="0">
                  <a:cs typeface="+mn-ea"/>
                  <a:sym typeface="+mn-lt"/>
                </a:rPr>
                <a:t>-</a:t>
              </a:r>
              <a:r>
                <a:rPr lang="zh-CN" altLang="en-US" b="1" kern="100" dirty="0">
                  <a:cs typeface="+mn-ea"/>
                  <a:sym typeface="+mn-lt"/>
                </a:rPr>
                <a:t>模型</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02</a:t>
              </a:r>
              <a:endParaRPr lang="zh-CN" altLang="zh-CN" sz="1400" kern="100" dirty="0">
                <a:solidFill>
                  <a:schemeClr val="bg1"/>
                </a:solidFill>
                <a:cs typeface="+mn-ea"/>
                <a:sym typeface="+mn-lt"/>
              </a:endParaRPr>
            </a:p>
          </p:txBody>
        </p:sp>
      </p:grpSp>
      <p:sp>
        <p:nvSpPr>
          <p:cNvPr id="3" name="文本框 2">
            <a:extLst>
              <a:ext uri="{FF2B5EF4-FFF2-40B4-BE49-F238E27FC236}">
                <a16:creationId xmlns:a16="http://schemas.microsoft.com/office/drawing/2014/main" id="{D94D58A2-A133-E5B5-C712-DEF6962B5A8F}"/>
              </a:ext>
            </a:extLst>
          </p:cNvPr>
          <p:cNvSpPr txBox="1"/>
          <p:nvPr/>
        </p:nvSpPr>
        <p:spPr>
          <a:xfrm>
            <a:off x="1353008" y="2132856"/>
            <a:ext cx="3488415" cy="3139321"/>
          </a:xfrm>
          <a:prstGeom prst="rect">
            <a:avLst/>
          </a:prstGeom>
          <a:noFill/>
        </p:spPr>
        <p:txBody>
          <a:bodyPr wrap="square">
            <a:spAutoFit/>
          </a:bodyPr>
          <a:lstStyle/>
          <a:p>
            <a:pPr algn="ctr"/>
            <a:r>
              <a:rPr lang="en-US" altLang="zh-CN" sz="2000" b="1" dirty="0">
                <a:latin typeface="黑体" panose="02010609060101010101" pitchFamily="49" charset="-122"/>
                <a:ea typeface="黑体" panose="02010609060101010101" pitchFamily="49" charset="-122"/>
                <a:cs typeface="+mn-ea"/>
                <a:sym typeface="+mn-lt"/>
              </a:rPr>
              <a:t>Scrapy-Redis</a:t>
            </a:r>
          </a:p>
          <a:p>
            <a:endParaRPr lang="en-US" altLang="zh-CN" b="1" dirty="0">
              <a:latin typeface="黑体" panose="02010609060101010101" pitchFamily="49" charset="-122"/>
              <a:ea typeface="黑体" panose="02010609060101010101" pitchFamily="49" charset="-122"/>
              <a:cs typeface="+mn-ea"/>
              <a:sym typeface="+mn-lt"/>
            </a:endParaRPr>
          </a:p>
          <a:p>
            <a:r>
              <a:rPr lang="en-US" altLang="zh-CN" sz="1600" dirty="0">
                <a:solidFill>
                  <a:srgbClr val="404040"/>
                </a:solidFill>
                <a:latin typeface="-apple-system"/>
              </a:rPr>
              <a:t>         </a:t>
            </a:r>
            <a:r>
              <a:rPr lang="en-US" altLang="zh-CN" sz="1600" b="0" i="0" dirty="0">
                <a:solidFill>
                  <a:srgbClr val="404040"/>
                </a:solidFill>
                <a:effectLst/>
                <a:latin typeface="-apple-system"/>
              </a:rPr>
              <a:t>Scrapy</a:t>
            </a:r>
            <a:r>
              <a:rPr lang="zh-CN" altLang="en-US" sz="1600" b="0" i="0" dirty="0">
                <a:solidFill>
                  <a:srgbClr val="404040"/>
                </a:solidFill>
                <a:effectLst/>
                <a:latin typeface="-apple-system"/>
              </a:rPr>
              <a:t>是</a:t>
            </a:r>
            <a:r>
              <a:rPr lang="en-US" altLang="zh-CN" sz="1600" b="0" i="0" dirty="0">
                <a:solidFill>
                  <a:srgbClr val="404040"/>
                </a:solidFill>
                <a:effectLst/>
                <a:latin typeface="-apple-system"/>
              </a:rPr>
              <a:t>python</a:t>
            </a:r>
            <a:r>
              <a:rPr lang="zh-CN" altLang="en-US" sz="1600" b="0" i="0" dirty="0">
                <a:solidFill>
                  <a:srgbClr val="404040"/>
                </a:solidFill>
                <a:effectLst/>
                <a:latin typeface="-apple-system"/>
              </a:rPr>
              <a:t>界出名的一个爬虫框架。</a:t>
            </a:r>
            <a:r>
              <a:rPr lang="en-US" altLang="zh-CN" sz="1600" b="0" i="0" dirty="0">
                <a:solidFill>
                  <a:srgbClr val="404040"/>
                </a:solidFill>
                <a:effectLst/>
                <a:latin typeface="-apple-system"/>
              </a:rPr>
              <a:t>Scrapy</a:t>
            </a:r>
            <a:r>
              <a:rPr lang="zh-CN" altLang="en-US" sz="1600" b="0" i="0" dirty="0">
                <a:solidFill>
                  <a:srgbClr val="404040"/>
                </a:solidFill>
                <a:effectLst/>
                <a:latin typeface="-apple-system"/>
              </a:rPr>
              <a:t>是一个为了爬取网站数据，提取结构性数据而编写的应用框架。虽然</a:t>
            </a:r>
            <a:r>
              <a:rPr lang="en-US" altLang="zh-CN" sz="1600" b="0" i="0" dirty="0">
                <a:solidFill>
                  <a:srgbClr val="404040"/>
                </a:solidFill>
                <a:effectLst/>
                <a:latin typeface="-apple-system"/>
              </a:rPr>
              <a:t>scrapy</a:t>
            </a:r>
            <a:r>
              <a:rPr lang="zh-CN" altLang="en-US" sz="1600" b="0" i="0" dirty="0">
                <a:solidFill>
                  <a:srgbClr val="404040"/>
                </a:solidFill>
                <a:effectLst/>
                <a:latin typeface="-apple-system"/>
              </a:rPr>
              <a:t>能做的事情很多，但是要做到大规模的分布式应用则捉襟见肘。通过改变</a:t>
            </a:r>
            <a:r>
              <a:rPr lang="en-US" altLang="zh-CN" sz="1600" b="0" i="0" dirty="0">
                <a:solidFill>
                  <a:srgbClr val="404040"/>
                </a:solidFill>
                <a:effectLst/>
                <a:latin typeface="-apple-system"/>
              </a:rPr>
              <a:t>Scrapy</a:t>
            </a:r>
            <a:r>
              <a:rPr lang="zh-CN" altLang="en-US" sz="1600" b="0" i="0" dirty="0">
                <a:solidFill>
                  <a:srgbClr val="404040"/>
                </a:solidFill>
                <a:effectLst/>
                <a:latin typeface="-apple-system"/>
              </a:rPr>
              <a:t>的队列调度，将起始的网址从</a:t>
            </a:r>
            <a:r>
              <a:rPr lang="en-US" altLang="zh-CN" sz="1600" b="0" i="0" dirty="0" err="1">
                <a:solidFill>
                  <a:srgbClr val="404040"/>
                </a:solidFill>
                <a:effectLst/>
                <a:latin typeface="-apple-system"/>
              </a:rPr>
              <a:t>start_urls</a:t>
            </a:r>
            <a:r>
              <a:rPr lang="zh-CN" altLang="en-US" sz="1600" b="0" i="0" dirty="0">
                <a:solidFill>
                  <a:srgbClr val="404040"/>
                </a:solidFill>
                <a:effectLst/>
                <a:latin typeface="-apple-system"/>
              </a:rPr>
              <a:t>里分离出来，改为从</a:t>
            </a:r>
            <a:r>
              <a:rPr lang="en-US" altLang="zh-CN" sz="1600" b="0" i="0" dirty="0" err="1">
                <a:solidFill>
                  <a:srgbClr val="404040"/>
                </a:solidFill>
                <a:effectLst/>
                <a:latin typeface="-apple-system"/>
              </a:rPr>
              <a:t>redis</a:t>
            </a:r>
            <a:r>
              <a:rPr lang="zh-CN" altLang="en-US" sz="1600" b="0" i="0" dirty="0">
                <a:solidFill>
                  <a:srgbClr val="404040"/>
                </a:solidFill>
                <a:effectLst/>
                <a:latin typeface="-apple-system"/>
              </a:rPr>
              <a:t>读取，多个客户端可以同时读取同一个</a:t>
            </a:r>
            <a:r>
              <a:rPr lang="en-US" altLang="zh-CN" sz="1600" b="0" i="0" dirty="0" err="1">
                <a:solidFill>
                  <a:srgbClr val="404040"/>
                </a:solidFill>
                <a:effectLst/>
                <a:latin typeface="-apple-system"/>
              </a:rPr>
              <a:t>redis</a:t>
            </a:r>
            <a:r>
              <a:rPr lang="zh-CN" altLang="en-US" sz="1600" b="0" i="0" dirty="0">
                <a:solidFill>
                  <a:srgbClr val="404040"/>
                </a:solidFill>
                <a:effectLst/>
                <a:latin typeface="-apple-system"/>
              </a:rPr>
              <a:t>，从而实现了分布式的爬虫。</a:t>
            </a:r>
            <a:endParaRPr lang="zh-CN" altLang="en-US" sz="1600" b="1" dirty="0"/>
          </a:p>
        </p:txBody>
      </p:sp>
      <p:pic>
        <p:nvPicPr>
          <p:cNvPr id="9" name="图片 8">
            <a:extLst>
              <a:ext uri="{FF2B5EF4-FFF2-40B4-BE49-F238E27FC236}">
                <a16:creationId xmlns:a16="http://schemas.microsoft.com/office/drawing/2014/main" id="{9398BD08-8B48-33B4-404C-AD35BDA3AB3B}"/>
              </a:ext>
            </a:extLst>
          </p:cNvPr>
          <p:cNvPicPr>
            <a:picLocks noChangeAspect="1"/>
          </p:cNvPicPr>
          <p:nvPr/>
        </p:nvPicPr>
        <p:blipFill>
          <a:blip r:embed="rId3"/>
          <a:stretch>
            <a:fillRect/>
          </a:stretch>
        </p:blipFill>
        <p:spPr>
          <a:xfrm>
            <a:off x="6064805" y="2132856"/>
            <a:ext cx="5483026" cy="3610076"/>
          </a:xfrm>
          <a:prstGeom prst="rect">
            <a:avLst/>
          </a:prstGeom>
        </p:spPr>
      </p:pic>
    </p:spTree>
    <p:extLst>
      <p:ext uri="{BB962C8B-B14F-4D97-AF65-F5344CB8AC3E}">
        <p14:creationId xmlns:p14="http://schemas.microsoft.com/office/powerpoint/2010/main" val="49404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815213" cy="828261"/>
            <a:chOff x="1735920" y="1167183"/>
            <a:chExt cx="1815213"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1904528" y="1626112"/>
              <a:ext cx="1646605"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实验方案</a:t>
              </a:r>
              <a:r>
                <a:rPr lang="en-US" altLang="zh-CN" b="1" kern="100" dirty="0">
                  <a:cs typeface="+mn-ea"/>
                  <a:sym typeface="+mn-lt"/>
                </a:rPr>
                <a:t>-</a:t>
              </a:r>
              <a:r>
                <a:rPr lang="zh-CN" altLang="en-US" b="1" kern="100" dirty="0">
                  <a:cs typeface="+mn-ea"/>
                  <a:sym typeface="+mn-lt"/>
                </a:rPr>
                <a:t>流程</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02</a:t>
              </a:r>
              <a:endParaRPr lang="zh-CN" altLang="zh-CN" sz="1400" kern="100" dirty="0">
                <a:solidFill>
                  <a:schemeClr val="bg1"/>
                </a:solidFill>
                <a:cs typeface="+mn-ea"/>
                <a:sym typeface="+mn-lt"/>
              </a:endParaRPr>
            </a:p>
          </p:txBody>
        </p:sp>
      </p:grpSp>
      <p:grpSp>
        <p:nvGrpSpPr>
          <p:cNvPr id="119" name="组合 118">
            <a:extLst>
              <a:ext uri="{FF2B5EF4-FFF2-40B4-BE49-F238E27FC236}">
                <a16:creationId xmlns:a16="http://schemas.microsoft.com/office/drawing/2014/main" id="{74928003-5290-017D-B71B-6A4B71CBEE9F}"/>
              </a:ext>
            </a:extLst>
          </p:cNvPr>
          <p:cNvGrpSpPr/>
          <p:nvPr/>
        </p:nvGrpSpPr>
        <p:grpSpPr>
          <a:xfrm>
            <a:off x="855344" y="1334514"/>
            <a:ext cx="10680674" cy="4625732"/>
            <a:chOff x="-28818" y="1653404"/>
            <a:chExt cx="11838527" cy="4823157"/>
          </a:xfrm>
        </p:grpSpPr>
        <p:sp>
          <p:nvSpPr>
            <p:cNvPr id="82" name="Freeform 6">
              <a:extLst>
                <a:ext uri="{FF2B5EF4-FFF2-40B4-BE49-F238E27FC236}">
                  <a16:creationId xmlns:a16="http://schemas.microsoft.com/office/drawing/2014/main" id="{405799C8-396A-C43A-1ADC-CD037267E74D}"/>
                </a:ext>
              </a:extLst>
            </p:cNvPr>
            <p:cNvSpPr>
              <a:spLocks/>
            </p:cNvSpPr>
            <p:nvPr/>
          </p:nvSpPr>
          <p:spPr bwMode="auto">
            <a:xfrm>
              <a:off x="-28818" y="2204864"/>
              <a:ext cx="11838527" cy="3103010"/>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rgbClr val="202A36"/>
            </a:solidFill>
            <a:ln w="0">
              <a:solidFill>
                <a:srgbClr val="202A36"/>
              </a:solidFill>
              <a:prstDash val="solid"/>
              <a:round/>
              <a:headEnd/>
              <a:tailEnd/>
            </a:ln>
            <a:effectLst>
              <a:outerShdw algn="tl" rotWithShape="0">
                <a:srgbClr val="FFFFFF"/>
              </a:outerShdw>
            </a:effectLst>
          </p:spPr>
          <p:txBody>
            <a:bodyPr vert="horz" wrap="square" lIns="123718" tIns="61859" rIns="123718" bIns="61859"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nvGrpSpPr>
            <p:cNvPr id="83" name="Group 19">
              <a:extLst>
                <a:ext uri="{FF2B5EF4-FFF2-40B4-BE49-F238E27FC236}">
                  <a16:creationId xmlns:a16="http://schemas.microsoft.com/office/drawing/2014/main" id="{A44CAFB6-B39C-9470-6F53-18ED3F6D3101}"/>
                </a:ext>
              </a:extLst>
            </p:cNvPr>
            <p:cNvGrpSpPr/>
            <p:nvPr/>
          </p:nvGrpSpPr>
          <p:grpSpPr>
            <a:xfrm>
              <a:off x="695927" y="3252882"/>
              <a:ext cx="2132669" cy="1714700"/>
              <a:chOff x="545528" y="2589518"/>
              <a:chExt cx="1671771" cy="1361005"/>
            </a:xfrm>
          </p:grpSpPr>
          <p:sp>
            <p:nvSpPr>
              <p:cNvPr id="84" name="Rectangle 26">
                <a:extLst>
                  <a:ext uri="{FF2B5EF4-FFF2-40B4-BE49-F238E27FC236}">
                    <a16:creationId xmlns:a16="http://schemas.microsoft.com/office/drawing/2014/main" id="{40AA3F0A-BC80-9145-23C7-69EAE96395F7}"/>
                  </a:ext>
                </a:extLst>
              </p:cNvPr>
              <p:cNvSpPr>
                <a:spLocks/>
              </p:cNvSpPr>
              <p:nvPr/>
            </p:nvSpPr>
            <p:spPr bwMode="auto">
              <a:xfrm>
                <a:off x="545528" y="2915319"/>
                <a:ext cx="1671771" cy="103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爬虫模式分为主从式、对等式以及主从混合模式。数据库有</a:t>
                </a:r>
                <a:r>
                  <a:rPr lang="en-US" altLang="zh-CN" sz="1400" dirty="0" err="1">
                    <a:solidFill>
                      <a:srgbClr val="595959"/>
                    </a:solidFill>
                    <a:cs typeface="+mn-ea"/>
                    <a:sym typeface="+mn-lt"/>
                  </a:rPr>
                  <a:t>mongodb</a:t>
                </a:r>
                <a:r>
                  <a:rPr lang="zh-CN" altLang="en-US" sz="1400" dirty="0">
                    <a:solidFill>
                      <a:srgbClr val="595959"/>
                    </a:solidFill>
                    <a:cs typeface="+mn-ea"/>
                    <a:sym typeface="+mn-lt"/>
                  </a:rPr>
                  <a:t>、</a:t>
                </a:r>
                <a:r>
                  <a:rPr lang="en-US" altLang="zh-CN" sz="1400" dirty="0" err="1">
                    <a:solidFill>
                      <a:srgbClr val="595959"/>
                    </a:solidFill>
                    <a:cs typeface="+mn-ea"/>
                    <a:sym typeface="+mn-lt"/>
                  </a:rPr>
                  <a:t>redis</a:t>
                </a:r>
                <a:r>
                  <a:rPr lang="zh-CN" altLang="en-US" sz="1400" dirty="0">
                    <a:solidFill>
                      <a:srgbClr val="595959"/>
                    </a:solidFill>
                    <a:cs typeface="+mn-ea"/>
                    <a:sym typeface="+mn-lt"/>
                  </a:rPr>
                  <a:t>。选型设计是研究重点 </a:t>
                </a:r>
                <a:endParaRPr lang="en-US" altLang="zh-CN" sz="1400" dirty="0">
                  <a:solidFill>
                    <a:srgbClr val="595959"/>
                  </a:solidFill>
                  <a:cs typeface="+mn-ea"/>
                  <a:sym typeface="+mn-lt"/>
                </a:endParaRPr>
              </a:p>
            </p:txBody>
          </p:sp>
          <p:sp>
            <p:nvSpPr>
              <p:cNvPr id="85" name="Rectangle 27">
                <a:extLst>
                  <a:ext uri="{FF2B5EF4-FFF2-40B4-BE49-F238E27FC236}">
                    <a16:creationId xmlns:a16="http://schemas.microsoft.com/office/drawing/2014/main" id="{CB94B774-5BCE-1886-16BA-E646F555816D}"/>
                  </a:ext>
                </a:extLst>
              </p:cNvPr>
              <p:cNvSpPr>
                <a:spLocks/>
              </p:cNvSpPr>
              <p:nvPr/>
            </p:nvSpPr>
            <p:spPr bwMode="auto">
              <a:xfrm>
                <a:off x="620524" y="2589518"/>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400" b="1" dirty="0">
                    <a:solidFill>
                      <a:srgbClr val="202A36"/>
                    </a:solidFill>
                    <a:cs typeface="+mn-ea"/>
                    <a:sym typeface="+mn-lt"/>
                  </a:rPr>
                  <a:t>分布式爬虫系统的架构设计</a:t>
                </a:r>
                <a:endParaRPr lang="en-US" altLang="zh-CN" sz="1400" b="1" dirty="0">
                  <a:solidFill>
                    <a:srgbClr val="202A36"/>
                  </a:solidFill>
                  <a:cs typeface="+mn-ea"/>
                  <a:sym typeface="+mn-lt"/>
                </a:endParaRPr>
              </a:p>
            </p:txBody>
          </p:sp>
        </p:grpSp>
        <p:grpSp>
          <p:nvGrpSpPr>
            <p:cNvPr id="86" name="Group 129">
              <a:extLst>
                <a:ext uri="{FF2B5EF4-FFF2-40B4-BE49-F238E27FC236}">
                  <a16:creationId xmlns:a16="http://schemas.microsoft.com/office/drawing/2014/main" id="{86943AB5-82EB-D79E-04AC-1894CFF6EA7F}"/>
                </a:ext>
              </a:extLst>
            </p:cNvPr>
            <p:cNvGrpSpPr/>
            <p:nvPr/>
          </p:nvGrpSpPr>
          <p:grpSpPr>
            <a:xfrm>
              <a:off x="2333421" y="5317680"/>
              <a:ext cx="2474238" cy="1158881"/>
              <a:chOff x="342565" y="5192820"/>
              <a:chExt cx="1939523" cy="919837"/>
            </a:xfrm>
          </p:grpSpPr>
          <p:sp>
            <p:nvSpPr>
              <p:cNvPr id="87" name="Rectangle 26">
                <a:extLst>
                  <a:ext uri="{FF2B5EF4-FFF2-40B4-BE49-F238E27FC236}">
                    <a16:creationId xmlns:a16="http://schemas.microsoft.com/office/drawing/2014/main" id="{BEA3C10E-6562-4BFF-0353-8F7C0BAB32A4}"/>
                  </a:ext>
                </a:extLst>
              </p:cNvPr>
              <p:cNvSpPr>
                <a:spLocks/>
              </p:cNvSpPr>
              <p:nvPr/>
            </p:nvSpPr>
            <p:spPr bwMode="auto">
              <a:xfrm>
                <a:off x="342565" y="5513819"/>
                <a:ext cx="1939523"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重复的</a:t>
                </a:r>
                <a:r>
                  <a:rPr lang="en-US" altLang="zh-CN" sz="1400" dirty="0" err="1">
                    <a:solidFill>
                      <a:srgbClr val="595959"/>
                    </a:solidFill>
                    <a:cs typeface="+mn-ea"/>
                    <a:sym typeface="+mn-lt"/>
                  </a:rPr>
                  <a:t>url</a:t>
                </a:r>
                <a:r>
                  <a:rPr lang="zh-CN" altLang="en-US" sz="1400" dirty="0">
                    <a:solidFill>
                      <a:srgbClr val="595959"/>
                    </a:solidFill>
                    <a:cs typeface="+mn-ea"/>
                    <a:sym typeface="+mn-lt"/>
                  </a:rPr>
                  <a:t>会使系统进入循环，造成资源浪费。依靠去重与调度算法实现负载均衡</a:t>
                </a:r>
                <a:endParaRPr lang="en-US" altLang="zh-CN" sz="1400" dirty="0">
                  <a:solidFill>
                    <a:srgbClr val="595959"/>
                  </a:solidFill>
                  <a:cs typeface="+mn-ea"/>
                  <a:sym typeface="+mn-lt"/>
                </a:endParaRPr>
              </a:p>
            </p:txBody>
          </p:sp>
          <p:sp>
            <p:nvSpPr>
              <p:cNvPr id="88" name="Rectangle 27">
                <a:extLst>
                  <a:ext uri="{FF2B5EF4-FFF2-40B4-BE49-F238E27FC236}">
                    <a16:creationId xmlns:a16="http://schemas.microsoft.com/office/drawing/2014/main" id="{BF725920-3A23-E52D-CBF7-F2A2DD67D847}"/>
                  </a:ext>
                </a:extLst>
              </p:cNvPr>
              <p:cNvSpPr>
                <a:spLocks/>
              </p:cNvSpPr>
              <p:nvPr/>
            </p:nvSpPr>
            <p:spPr bwMode="auto">
              <a:xfrm>
                <a:off x="366581" y="5192820"/>
                <a:ext cx="1561804" cy="19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en-US" altLang="zh-CN" sz="1400" b="1" dirty="0">
                    <a:solidFill>
                      <a:srgbClr val="202A36"/>
                    </a:solidFill>
                    <a:cs typeface="+mn-ea"/>
                    <a:sym typeface="+mn-lt"/>
                  </a:rPr>
                  <a:t>URL</a:t>
                </a:r>
                <a:r>
                  <a:rPr lang="zh-CN" altLang="en-US" sz="1400" b="1" dirty="0">
                    <a:solidFill>
                      <a:srgbClr val="202A36"/>
                    </a:solidFill>
                    <a:cs typeface="+mn-ea"/>
                    <a:sym typeface="+mn-lt"/>
                  </a:rPr>
                  <a:t>的去重、调度算法设计实现</a:t>
                </a:r>
                <a:endParaRPr lang="en-US" altLang="zh-CN" sz="1400" b="1" dirty="0">
                  <a:solidFill>
                    <a:srgbClr val="202A36"/>
                  </a:solidFill>
                  <a:cs typeface="+mn-ea"/>
                  <a:sym typeface="+mn-lt"/>
                </a:endParaRPr>
              </a:p>
            </p:txBody>
          </p:sp>
        </p:grpSp>
        <p:grpSp>
          <p:nvGrpSpPr>
            <p:cNvPr id="92" name="Group 135">
              <a:extLst>
                <a:ext uri="{FF2B5EF4-FFF2-40B4-BE49-F238E27FC236}">
                  <a16:creationId xmlns:a16="http://schemas.microsoft.com/office/drawing/2014/main" id="{4478B700-2A30-62B8-7C7B-B1D0BF9491CF}"/>
                </a:ext>
              </a:extLst>
            </p:cNvPr>
            <p:cNvGrpSpPr/>
            <p:nvPr/>
          </p:nvGrpSpPr>
          <p:grpSpPr>
            <a:xfrm>
              <a:off x="6031337" y="4789046"/>
              <a:ext cx="2588154" cy="1232112"/>
              <a:chOff x="921775" y="2425816"/>
              <a:chExt cx="2028820" cy="977963"/>
            </a:xfrm>
          </p:grpSpPr>
          <p:sp>
            <p:nvSpPr>
              <p:cNvPr id="93" name="Rectangle 26">
                <a:extLst>
                  <a:ext uri="{FF2B5EF4-FFF2-40B4-BE49-F238E27FC236}">
                    <a16:creationId xmlns:a16="http://schemas.microsoft.com/office/drawing/2014/main" id="{632A1F87-D4CC-15B9-C452-1569B7A0DC71}"/>
                  </a:ext>
                </a:extLst>
              </p:cNvPr>
              <p:cNvSpPr>
                <a:spLocks/>
              </p:cNvSpPr>
              <p:nvPr/>
            </p:nvSpPr>
            <p:spPr bwMode="auto">
              <a:xfrm>
                <a:off x="921775" y="2813266"/>
                <a:ext cx="202882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有些网站针对短时间的大量请求，会启动反爬虫功能，造成爬取效率的降低。对此要考虑设计反反爬虫功能。</a:t>
                </a:r>
                <a:endParaRPr lang="en-US" altLang="zh-CN" sz="1400" dirty="0">
                  <a:solidFill>
                    <a:srgbClr val="595959"/>
                  </a:solidFill>
                  <a:cs typeface="+mn-ea"/>
                  <a:sym typeface="+mn-lt"/>
                </a:endParaRPr>
              </a:p>
            </p:txBody>
          </p:sp>
          <p:sp>
            <p:nvSpPr>
              <p:cNvPr id="94" name="Rectangle 27">
                <a:extLst>
                  <a:ext uri="{FF2B5EF4-FFF2-40B4-BE49-F238E27FC236}">
                    <a16:creationId xmlns:a16="http://schemas.microsoft.com/office/drawing/2014/main" id="{FB8AB83D-D5D4-7720-FDE6-18D83606B999}"/>
                  </a:ext>
                </a:extLst>
              </p:cNvPr>
              <p:cNvSpPr>
                <a:spLocks/>
              </p:cNvSpPr>
              <p:nvPr/>
            </p:nvSpPr>
            <p:spPr bwMode="auto">
              <a:xfrm>
                <a:off x="1189521" y="2425816"/>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400" b="1" dirty="0">
                    <a:solidFill>
                      <a:srgbClr val="202A36"/>
                    </a:solidFill>
                    <a:cs typeface="+mn-ea"/>
                    <a:sym typeface="+mn-lt"/>
                  </a:rPr>
                  <a:t>反反爬虫功能的设计实现</a:t>
                </a:r>
                <a:endParaRPr lang="en-US" altLang="zh-CN" sz="1400" b="1" dirty="0">
                  <a:solidFill>
                    <a:srgbClr val="202A36"/>
                  </a:solidFill>
                  <a:cs typeface="+mn-ea"/>
                  <a:sym typeface="+mn-lt"/>
                </a:endParaRPr>
              </a:p>
            </p:txBody>
          </p:sp>
        </p:grpSp>
        <p:grpSp>
          <p:nvGrpSpPr>
            <p:cNvPr id="95" name="Group 138">
              <a:extLst>
                <a:ext uri="{FF2B5EF4-FFF2-40B4-BE49-F238E27FC236}">
                  <a16:creationId xmlns:a16="http://schemas.microsoft.com/office/drawing/2014/main" id="{6D2C9828-FBB7-89D8-024B-26C2FCEB69CD}"/>
                </a:ext>
              </a:extLst>
            </p:cNvPr>
            <p:cNvGrpSpPr/>
            <p:nvPr/>
          </p:nvGrpSpPr>
          <p:grpSpPr>
            <a:xfrm>
              <a:off x="5190011" y="1922963"/>
              <a:ext cx="2670975" cy="1163403"/>
              <a:chOff x="-1519179" y="609601"/>
              <a:chExt cx="2093742" cy="923427"/>
            </a:xfrm>
          </p:grpSpPr>
          <p:sp>
            <p:nvSpPr>
              <p:cNvPr id="96" name="Rectangle 26">
                <a:extLst>
                  <a:ext uri="{FF2B5EF4-FFF2-40B4-BE49-F238E27FC236}">
                    <a16:creationId xmlns:a16="http://schemas.microsoft.com/office/drawing/2014/main" id="{61C303C1-C822-C94E-4A67-C0B14F994B5D}"/>
                  </a:ext>
                </a:extLst>
              </p:cNvPr>
              <p:cNvSpPr>
                <a:spLocks/>
              </p:cNvSpPr>
              <p:nvPr/>
            </p:nvSpPr>
            <p:spPr bwMode="auto">
              <a:xfrm>
                <a:off x="-1519179" y="942515"/>
                <a:ext cx="2093742"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爬虫程序是针对性很强的一类程序，若要实现抓取网站特定信息，则要根据网站结构量身制定相应的爬虫规则。</a:t>
                </a:r>
                <a:endParaRPr lang="en-US" altLang="zh-CN" sz="1400" dirty="0">
                  <a:solidFill>
                    <a:srgbClr val="595959"/>
                  </a:solidFill>
                  <a:cs typeface="+mn-ea"/>
                  <a:sym typeface="+mn-lt"/>
                </a:endParaRPr>
              </a:p>
            </p:txBody>
          </p:sp>
          <p:sp>
            <p:nvSpPr>
              <p:cNvPr id="97" name="Rectangle 27">
                <a:extLst>
                  <a:ext uri="{FF2B5EF4-FFF2-40B4-BE49-F238E27FC236}">
                    <a16:creationId xmlns:a16="http://schemas.microsoft.com/office/drawing/2014/main" id="{219903CF-36E7-34C3-977C-9C08848FAF4A}"/>
                  </a:ext>
                </a:extLst>
              </p:cNvPr>
              <p:cNvSpPr>
                <a:spLocks/>
              </p:cNvSpPr>
              <p:nvPr/>
            </p:nvSpPr>
            <p:spPr bwMode="auto">
              <a:xfrm>
                <a:off x="-1190472" y="609601"/>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400" b="1" dirty="0">
                    <a:solidFill>
                      <a:srgbClr val="202A36"/>
                    </a:solidFill>
                    <a:cs typeface="+mn-ea"/>
                    <a:sym typeface="+mn-lt"/>
                  </a:rPr>
                  <a:t>目标网站信息抓取规则设计实现</a:t>
                </a:r>
                <a:endParaRPr lang="en-US" altLang="zh-CN" sz="1400" b="1" dirty="0">
                  <a:solidFill>
                    <a:srgbClr val="202A36"/>
                  </a:solidFill>
                  <a:cs typeface="+mn-ea"/>
                  <a:sym typeface="+mn-lt"/>
                </a:endParaRPr>
              </a:p>
            </p:txBody>
          </p:sp>
        </p:grpSp>
        <p:grpSp>
          <p:nvGrpSpPr>
            <p:cNvPr id="98" name="Group 141">
              <a:extLst>
                <a:ext uri="{FF2B5EF4-FFF2-40B4-BE49-F238E27FC236}">
                  <a16:creationId xmlns:a16="http://schemas.microsoft.com/office/drawing/2014/main" id="{94CDFBC6-6803-8D89-F18C-C0134AF97B88}"/>
                </a:ext>
              </a:extLst>
            </p:cNvPr>
            <p:cNvGrpSpPr/>
            <p:nvPr/>
          </p:nvGrpSpPr>
          <p:grpSpPr>
            <a:xfrm>
              <a:off x="9213723" y="2642530"/>
              <a:ext cx="2378530" cy="1563083"/>
              <a:chOff x="515396" y="2558769"/>
              <a:chExt cx="1864498" cy="1240666"/>
            </a:xfrm>
          </p:grpSpPr>
          <p:sp>
            <p:nvSpPr>
              <p:cNvPr id="99" name="Rectangle 26">
                <a:extLst>
                  <a:ext uri="{FF2B5EF4-FFF2-40B4-BE49-F238E27FC236}">
                    <a16:creationId xmlns:a16="http://schemas.microsoft.com/office/drawing/2014/main" id="{128604A2-9231-3153-1E85-9D6578344041}"/>
                  </a:ext>
                </a:extLst>
              </p:cNvPr>
              <p:cNvSpPr>
                <a:spLocks/>
              </p:cNvSpPr>
              <p:nvPr/>
            </p:nvSpPr>
            <p:spPr bwMode="auto">
              <a:xfrm>
                <a:off x="515396" y="2911055"/>
                <a:ext cx="1864498" cy="88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14000"/>
                  </a:lnSpc>
                  <a:spcBef>
                    <a:spcPct val="0"/>
                  </a:spcBef>
                  <a:spcAft>
                    <a:spcPct val="0"/>
                  </a:spcAft>
                </a:pPr>
                <a:r>
                  <a:rPr lang="zh-CN" altLang="en-US" sz="1400" dirty="0">
                    <a:solidFill>
                      <a:srgbClr val="595959"/>
                    </a:solidFill>
                    <a:cs typeface="+mn-ea"/>
                    <a:sym typeface="+mn-lt"/>
                  </a:rPr>
                  <a:t>完成与传统爬虫的效率对比分析。采用合适的部署方式如</a:t>
                </a:r>
                <a:r>
                  <a:rPr lang="en-US" altLang="zh-CN" sz="1400" dirty="0">
                    <a:solidFill>
                      <a:srgbClr val="595959"/>
                    </a:solidFill>
                    <a:cs typeface="+mn-ea"/>
                    <a:sym typeface="+mn-lt"/>
                  </a:rPr>
                  <a:t>Docker</a:t>
                </a:r>
                <a:r>
                  <a:rPr lang="zh-CN" altLang="en-US" sz="1400" dirty="0">
                    <a:solidFill>
                      <a:srgbClr val="595959"/>
                    </a:solidFill>
                    <a:cs typeface="+mn-ea"/>
                    <a:sym typeface="+mn-lt"/>
                  </a:rPr>
                  <a:t>与</a:t>
                </a:r>
                <a:r>
                  <a:rPr lang="en-US" altLang="zh-CN" sz="1400" dirty="0">
                    <a:solidFill>
                      <a:srgbClr val="595959"/>
                    </a:solidFill>
                    <a:cs typeface="+mn-ea"/>
                    <a:sym typeface="+mn-lt"/>
                  </a:rPr>
                  <a:t>VM</a:t>
                </a:r>
                <a:r>
                  <a:rPr lang="zh-CN" altLang="en-US" sz="1400" dirty="0">
                    <a:solidFill>
                      <a:srgbClr val="595959"/>
                    </a:solidFill>
                    <a:cs typeface="+mn-ea"/>
                    <a:sym typeface="+mn-lt"/>
                  </a:rPr>
                  <a:t>虚拟机。</a:t>
                </a:r>
                <a:endParaRPr lang="en-US" altLang="zh-CN" sz="1400" dirty="0">
                  <a:solidFill>
                    <a:srgbClr val="595959"/>
                  </a:solidFill>
                  <a:cs typeface="+mn-ea"/>
                  <a:sym typeface="+mn-lt"/>
                </a:endParaRPr>
              </a:p>
            </p:txBody>
          </p:sp>
          <p:sp>
            <p:nvSpPr>
              <p:cNvPr id="100" name="Rectangle 27">
                <a:extLst>
                  <a:ext uri="{FF2B5EF4-FFF2-40B4-BE49-F238E27FC236}">
                    <a16:creationId xmlns:a16="http://schemas.microsoft.com/office/drawing/2014/main" id="{565A2DB3-1FA5-7538-42AB-D3F6AD536221}"/>
                  </a:ext>
                </a:extLst>
              </p:cNvPr>
              <p:cNvSpPr>
                <a:spLocks/>
              </p:cNvSpPr>
              <p:nvPr/>
            </p:nvSpPr>
            <p:spPr bwMode="auto">
              <a:xfrm>
                <a:off x="728942" y="2558769"/>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400" b="1" dirty="0">
                    <a:solidFill>
                      <a:srgbClr val="202A36"/>
                    </a:solidFill>
                    <a:cs typeface="+mn-ea"/>
                    <a:sym typeface="+mn-lt"/>
                  </a:rPr>
                  <a:t>爬虫系统的测试与部署</a:t>
                </a:r>
                <a:endParaRPr lang="en-US" altLang="zh-CN" sz="1400" b="1" dirty="0">
                  <a:solidFill>
                    <a:srgbClr val="202A36"/>
                  </a:solidFill>
                  <a:cs typeface="+mn-ea"/>
                  <a:sym typeface="+mn-lt"/>
                </a:endParaRPr>
              </a:p>
            </p:txBody>
          </p:sp>
        </p:grpSp>
        <p:grpSp>
          <p:nvGrpSpPr>
            <p:cNvPr id="101" name="Group 15">
              <a:extLst>
                <a:ext uri="{FF2B5EF4-FFF2-40B4-BE49-F238E27FC236}">
                  <a16:creationId xmlns:a16="http://schemas.microsoft.com/office/drawing/2014/main" id="{00AE550C-DFA8-65D0-FC3C-4A5DBE3A9E24}"/>
                </a:ext>
              </a:extLst>
            </p:cNvPr>
            <p:cNvGrpSpPr/>
            <p:nvPr/>
          </p:nvGrpSpPr>
          <p:grpSpPr>
            <a:xfrm>
              <a:off x="7813537" y="2714380"/>
              <a:ext cx="596129" cy="588738"/>
              <a:chOff x="6124927" y="1963541"/>
              <a:chExt cx="467298" cy="467298"/>
            </a:xfrm>
          </p:grpSpPr>
          <p:sp>
            <p:nvSpPr>
              <p:cNvPr id="102" name="Freeform 11">
                <a:extLst>
                  <a:ext uri="{FF2B5EF4-FFF2-40B4-BE49-F238E27FC236}">
                    <a16:creationId xmlns:a16="http://schemas.microsoft.com/office/drawing/2014/main" id="{D20544ED-EC0B-09F4-6B2E-0206E5E14524}"/>
                  </a:ext>
                </a:extLst>
              </p:cNvPr>
              <p:cNvSpPr>
                <a:spLocks/>
              </p:cNvSpPr>
              <p:nvPr/>
            </p:nvSpPr>
            <p:spPr bwMode="auto">
              <a:xfrm>
                <a:off x="6124927" y="1963541"/>
                <a:ext cx="467298" cy="467298"/>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rgbClr val="34495E"/>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dirty="0">
                  <a:solidFill>
                    <a:srgbClr val="000000"/>
                  </a:solidFill>
                  <a:cs typeface="+mn-ea"/>
                  <a:sym typeface="+mn-lt"/>
                </a:endParaRPr>
              </a:p>
            </p:txBody>
          </p:sp>
          <p:sp>
            <p:nvSpPr>
              <p:cNvPr id="103" name="Freeform 6">
                <a:extLst>
                  <a:ext uri="{FF2B5EF4-FFF2-40B4-BE49-F238E27FC236}">
                    <a16:creationId xmlns:a16="http://schemas.microsoft.com/office/drawing/2014/main" id="{841AB9AC-BA54-ACC0-3112-FFF18D7FBF0A}"/>
                  </a:ext>
                </a:extLst>
              </p:cNvPr>
              <p:cNvSpPr>
                <a:spLocks noEditPoints="1"/>
              </p:cNvSpPr>
              <p:nvPr/>
            </p:nvSpPr>
            <p:spPr bwMode="auto">
              <a:xfrm>
                <a:off x="6199317" y="2099943"/>
                <a:ext cx="318518" cy="211972"/>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dirty="0">
                  <a:solidFill>
                    <a:srgbClr val="000000"/>
                  </a:solidFill>
                  <a:cs typeface="+mn-ea"/>
                  <a:sym typeface="+mn-lt"/>
                </a:endParaRPr>
              </a:p>
            </p:txBody>
          </p:sp>
        </p:grpSp>
        <p:grpSp>
          <p:nvGrpSpPr>
            <p:cNvPr id="104" name="Group 1">
              <a:extLst>
                <a:ext uri="{FF2B5EF4-FFF2-40B4-BE49-F238E27FC236}">
                  <a16:creationId xmlns:a16="http://schemas.microsoft.com/office/drawing/2014/main" id="{D02F99E5-1CE4-E7DC-BD34-6DF3EB34338A}"/>
                </a:ext>
              </a:extLst>
            </p:cNvPr>
            <p:cNvGrpSpPr/>
            <p:nvPr/>
          </p:nvGrpSpPr>
          <p:grpSpPr>
            <a:xfrm>
              <a:off x="1359996" y="2531858"/>
              <a:ext cx="593207" cy="588738"/>
              <a:chOff x="1066082" y="1818668"/>
              <a:chExt cx="465007" cy="467298"/>
            </a:xfrm>
          </p:grpSpPr>
          <p:sp>
            <p:nvSpPr>
              <p:cNvPr id="105" name="Freeform 7">
                <a:extLst>
                  <a:ext uri="{FF2B5EF4-FFF2-40B4-BE49-F238E27FC236}">
                    <a16:creationId xmlns:a16="http://schemas.microsoft.com/office/drawing/2014/main" id="{FA39FACD-C06A-4267-5790-6E2F68066B9F}"/>
                  </a:ext>
                </a:extLst>
              </p:cNvPr>
              <p:cNvSpPr>
                <a:spLocks/>
              </p:cNvSpPr>
              <p:nvPr/>
            </p:nvSpPr>
            <p:spPr bwMode="auto">
              <a:xfrm>
                <a:off x="1066082" y="1818668"/>
                <a:ext cx="465007" cy="467298"/>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rgbClr val="202A36"/>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sp>
            <p:nvSpPr>
              <p:cNvPr id="106" name="Freeform 7">
                <a:extLst>
                  <a:ext uri="{FF2B5EF4-FFF2-40B4-BE49-F238E27FC236}">
                    <a16:creationId xmlns:a16="http://schemas.microsoft.com/office/drawing/2014/main" id="{BBD0B712-EEBF-8113-D0F0-3DF3B8CEB6EA}"/>
                  </a:ext>
                </a:extLst>
              </p:cNvPr>
              <p:cNvSpPr>
                <a:spLocks noEditPoints="1"/>
              </p:cNvSpPr>
              <p:nvPr/>
            </p:nvSpPr>
            <p:spPr bwMode="auto">
              <a:xfrm>
                <a:off x="1145360" y="1919614"/>
                <a:ext cx="299574" cy="277578"/>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grpSp>
          <p:nvGrpSpPr>
            <p:cNvPr id="107" name="Group 2">
              <a:extLst>
                <a:ext uri="{FF2B5EF4-FFF2-40B4-BE49-F238E27FC236}">
                  <a16:creationId xmlns:a16="http://schemas.microsoft.com/office/drawing/2014/main" id="{722C8B58-E52E-72FE-FC3F-614030390549}"/>
                </a:ext>
              </a:extLst>
            </p:cNvPr>
            <p:cNvGrpSpPr/>
            <p:nvPr/>
          </p:nvGrpSpPr>
          <p:grpSpPr>
            <a:xfrm>
              <a:off x="3539546" y="4529991"/>
              <a:ext cx="593207" cy="585851"/>
              <a:chOff x="2766365" y="3380676"/>
              <a:chExt cx="465007" cy="465007"/>
            </a:xfrm>
          </p:grpSpPr>
          <p:sp>
            <p:nvSpPr>
              <p:cNvPr id="108" name="Freeform 8">
                <a:extLst>
                  <a:ext uri="{FF2B5EF4-FFF2-40B4-BE49-F238E27FC236}">
                    <a16:creationId xmlns:a16="http://schemas.microsoft.com/office/drawing/2014/main" id="{E063138E-2705-5A47-7031-AF12D6A5CD2B}"/>
                  </a:ext>
                </a:extLst>
              </p:cNvPr>
              <p:cNvSpPr>
                <a:spLocks/>
              </p:cNvSpPr>
              <p:nvPr/>
            </p:nvSpPr>
            <p:spPr bwMode="auto">
              <a:xfrm>
                <a:off x="2766365" y="3380676"/>
                <a:ext cx="465007" cy="465007"/>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rgbClr val="34495E"/>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sp>
            <p:nvSpPr>
              <p:cNvPr id="109" name="Freeform 8">
                <a:extLst>
                  <a:ext uri="{FF2B5EF4-FFF2-40B4-BE49-F238E27FC236}">
                    <a16:creationId xmlns:a16="http://schemas.microsoft.com/office/drawing/2014/main" id="{445FADB2-FC1B-6F18-54DA-4C1CAD6472C4}"/>
                  </a:ext>
                </a:extLst>
              </p:cNvPr>
              <p:cNvSpPr>
                <a:spLocks noEditPoints="1"/>
              </p:cNvSpPr>
              <p:nvPr/>
            </p:nvSpPr>
            <p:spPr bwMode="auto">
              <a:xfrm>
                <a:off x="2914581" y="3438218"/>
                <a:ext cx="201914" cy="300866"/>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sp>
          <p:nvSpPr>
            <p:cNvPr id="112" name="Freeform 9">
              <a:extLst>
                <a:ext uri="{FF2B5EF4-FFF2-40B4-BE49-F238E27FC236}">
                  <a16:creationId xmlns:a16="http://schemas.microsoft.com/office/drawing/2014/main" id="{1547BCF3-E519-8EBB-6862-4ED2EF4D97D7}"/>
                </a:ext>
              </a:extLst>
            </p:cNvPr>
            <p:cNvSpPr>
              <a:spLocks noEditPoints="1"/>
            </p:cNvSpPr>
            <p:nvPr/>
          </p:nvSpPr>
          <p:spPr bwMode="auto">
            <a:xfrm>
              <a:off x="8239050" y="1653404"/>
              <a:ext cx="336378" cy="248606"/>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nvGrpSpPr>
            <p:cNvPr id="113" name="Group 3">
              <a:extLst>
                <a:ext uri="{FF2B5EF4-FFF2-40B4-BE49-F238E27FC236}">
                  <a16:creationId xmlns:a16="http://schemas.microsoft.com/office/drawing/2014/main" id="{F4448E1B-6F12-CF72-AE94-ACD9E12D2CB9}"/>
                </a:ext>
              </a:extLst>
            </p:cNvPr>
            <p:cNvGrpSpPr/>
            <p:nvPr/>
          </p:nvGrpSpPr>
          <p:grpSpPr>
            <a:xfrm>
              <a:off x="6086230" y="4134741"/>
              <a:ext cx="593207" cy="591625"/>
              <a:chOff x="4770914" y="3090921"/>
              <a:chExt cx="465007" cy="469589"/>
            </a:xfrm>
          </p:grpSpPr>
          <p:sp>
            <p:nvSpPr>
              <p:cNvPr id="114" name="Freeform 9">
                <a:extLst>
                  <a:ext uri="{FF2B5EF4-FFF2-40B4-BE49-F238E27FC236}">
                    <a16:creationId xmlns:a16="http://schemas.microsoft.com/office/drawing/2014/main" id="{93404527-D117-B9E8-EDD9-A6028C76A648}"/>
                  </a:ext>
                </a:extLst>
              </p:cNvPr>
              <p:cNvSpPr>
                <a:spLocks/>
              </p:cNvSpPr>
              <p:nvPr/>
            </p:nvSpPr>
            <p:spPr bwMode="auto">
              <a:xfrm>
                <a:off x="4770914" y="3090921"/>
                <a:ext cx="465007" cy="469589"/>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rgbClr val="202A36"/>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sp>
            <p:nvSpPr>
              <p:cNvPr id="115" name="Freeform 10">
                <a:extLst>
                  <a:ext uri="{FF2B5EF4-FFF2-40B4-BE49-F238E27FC236}">
                    <a16:creationId xmlns:a16="http://schemas.microsoft.com/office/drawing/2014/main" id="{69862CF9-4E2F-5E1D-C559-27C99ABF180B}"/>
                  </a:ext>
                </a:extLst>
              </p:cNvPr>
              <p:cNvSpPr>
                <a:spLocks noEditPoints="1"/>
              </p:cNvSpPr>
              <p:nvPr/>
            </p:nvSpPr>
            <p:spPr bwMode="auto">
              <a:xfrm>
                <a:off x="4870438" y="3218381"/>
                <a:ext cx="260899" cy="203797"/>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grpSp>
          <p:nvGrpSpPr>
            <p:cNvPr id="116" name="Group 18">
              <a:extLst>
                <a:ext uri="{FF2B5EF4-FFF2-40B4-BE49-F238E27FC236}">
                  <a16:creationId xmlns:a16="http://schemas.microsoft.com/office/drawing/2014/main" id="{D2D314EF-81B3-4931-06BF-5E0C09BD63F9}"/>
                </a:ext>
              </a:extLst>
            </p:cNvPr>
            <p:cNvGrpSpPr/>
            <p:nvPr/>
          </p:nvGrpSpPr>
          <p:grpSpPr>
            <a:xfrm>
              <a:off x="10015195" y="1926946"/>
              <a:ext cx="596129" cy="588738"/>
              <a:chOff x="7850778" y="1338532"/>
              <a:chExt cx="467298" cy="467298"/>
            </a:xfrm>
          </p:grpSpPr>
          <p:sp>
            <p:nvSpPr>
              <p:cNvPr id="117" name="Freeform 12">
                <a:extLst>
                  <a:ext uri="{FF2B5EF4-FFF2-40B4-BE49-F238E27FC236}">
                    <a16:creationId xmlns:a16="http://schemas.microsoft.com/office/drawing/2014/main" id="{F0D0063D-2808-873A-63F2-326CCFEC7BDA}"/>
                  </a:ext>
                </a:extLst>
              </p:cNvPr>
              <p:cNvSpPr>
                <a:spLocks/>
              </p:cNvSpPr>
              <p:nvPr/>
            </p:nvSpPr>
            <p:spPr bwMode="auto">
              <a:xfrm>
                <a:off x="7850778" y="1338532"/>
                <a:ext cx="467298" cy="467298"/>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rgbClr val="202A36"/>
              </a:solid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sp>
            <p:nvSpPr>
              <p:cNvPr id="118" name="Freeform 11">
                <a:extLst>
                  <a:ext uri="{FF2B5EF4-FFF2-40B4-BE49-F238E27FC236}">
                    <a16:creationId xmlns:a16="http://schemas.microsoft.com/office/drawing/2014/main" id="{1305DD97-1C22-7F1C-EFEF-DE5BF0D27291}"/>
                  </a:ext>
                </a:extLst>
              </p:cNvPr>
              <p:cNvSpPr>
                <a:spLocks noEditPoints="1"/>
              </p:cNvSpPr>
              <p:nvPr/>
            </p:nvSpPr>
            <p:spPr bwMode="auto">
              <a:xfrm>
                <a:off x="7954681" y="1439214"/>
                <a:ext cx="254730" cy="253695"/>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800" kern="0">
                  <a:solidFill>
                    <a:srgbClr val="000000"/>
                  </a:solidFill>
                  <a:cs typeface="+mn-ea"/>
                  <a:sym typeface="+mn-lt"/>
                </a:endParaRPr>
              </a:p>
            </p:txBody>
          </p:sp>
        </p:grpSp>
      </p:grpSp>
    </p:spTree>
    <p:extLst>
      <p:ext uri="{BB962C8B-B14F-4D97-AF65-F5344CB8AC3E}">
        <p14:creationId xmlns:p14="http://schemas.microsoft.com/office/powerpoint/2010/main" val="240890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778780" y="764704"/>
            <a:ext cx="2108269" cy="828261"/>
            <a:chOff x="1673697" y="1167183"/>
            <a:chExt cx="2108269"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1673697" y="1626112"/>
              <a:ext cx="2108269"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实验方案</a:t>
              </a:r>
              <a:r>
                <a:rPr lang="en-US" altLang="zh-CN" b="1" kern="100" dirty="0">
                  <a:cs typeface="+mn-ea"/>
                  <a:sym typeface="+mn-lt"/>
                </a:rPr>
                <a:t>-</a:t>
              </a:r>
              <a:r>
                <a:rPr lang="zh-CN" altLang="en-US" b="1" kern="100" dirty="0">
                  <a:cs typeface="+mn-ea"/>
                  <a:sym typeface="+mn-lt"/>
                </a:rPr>
                <a:t>评价指标</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02</a:t>
              </a:r>
              <a:endParaRPr lang="zh-CN" altLang="zh-CN" sz="1400" kern="100" dirty="0">
                <a:solidFill>
                  <a:schemeClr val="bg1"/>
                </a:solidFill>
                <a:cs typeface="+mn-ea"/>
                <a:sym typeface="+mn-lt"/>
              </a:endParaRPr>
            </a:p>
          </p:txBody>
        </p:sp>
      </p:grpSp>
      <p:grpSp>
        <p:nvGrpSpPr>
          <p:cNvPr id="42" name="组合 41">
            <a:extLst>
              <a:ext uri="{FF2B5EF4-FFF2-40B4-BE49-F238E27FC236}">
                <a16:creationId xmlns:a16="http://schemas.microsoft.com/office/drawing/2014/main" id="{041B1606-0D01-8B19-A587-355775F2208C}"/>
              </a:ext>
            </a:extLst>
          </p:cNvPr>
          <p:cNvGrpSpPr/>
          <p:nvPr/>
        </p:nvGrpSpPr>
        <p:grpSpPr>
          <a:xfrm>
            <a:off x="2497187" y="1945232"/>
            <a:ext cx="1512168" cy="2967535"/>
            <a:chOff x="1633091" y="1455216"/>
            <a:chExt cx="2168530" cy="4410032"/>
          </a:xfrm>
        </p:grpSpPr>
        <p:grpSp>
          <p:nvGrpSpPr>
            <p:cNvPr id="26" name="组合 25">
              <a:extLst>
                <a:ext uri="{FF2B5EF4-FFF2-40B4-BE49-F238E27FC236}">
                  <a16:creationId xmlns:a16="http://schemas.microsoft.com/office/drawing/2014/main" id="{789D20B4-9349-65F9-EA8F-E9D2934DB3D8}"/>
                </a:ext>
              </a:extLst>
            </p:cNvPr>
            <p:cNvGrpSpPr/>
            <p:nvPr/>
          </p:nvGrpSpPr>
          <p:grpSpPr>
            <a:xfrm>
              <a:off x="1633091" y="1455216"/>
              <a:ext cx="2158455" cy="2196000"/>
              <a:chOff x="471707" y="1675770"/>
              <a:chExt cx="2158455" cy="2196000"/>
            </a:xfrm>
            <a:solidFill>
              <a:srgbClr val="202A36"/>
            </a:solidFill>
          </p:grpSpPr>
          <p:grpSp>
            <p:nvGrpSpPr>
              <p:cNvPr id="27" name="组合 26">
                <a:extLst>
                  <a:ext uri="{FF2B5EF4-FFF2-40B4-BE49-F238E27FC236}">
                    <a16:creationId xmlns:a16="http://schemas.microsoft.com/office/drawing/2014/main" id="{B7579198-F9EE-8545-D0FF-27B56D2CAFD1}"/>
                  </a:ext>
                </a:extLst>
              </p:cNvPr>
              <p:cNvGrpSpPr>
                <a:grpSpLocks noChangeAspect="1"/>
              </p:cNvGrpSpPr>
              <p:nvPr/>
            </p:nvGrpSpPr>
            <p:grpSpPr>
              <a:xfrm>
                <a:off x="471707" y="1675770"/>
                <a:ext cx="2158455" cy="2196000"/>
                <a:chOff x="5397500" y="5734050"/>
                <a:chExt cx="365125" cy="371476"/>
              </a:xfrm>
              <a:grpFill/>
            </p:grpSpPr>
            <p:sp>
              <p:nvSpPr>
                <p:cNvPr id="31" name="Freeform 288">
                  <a:extLst>
                    <a:ext uri="{FF2B5EF4-FFF2-40B4-BE49-F238E27FC236}">
                      <a16:creationId xmlns:a16="http://schemas.microsoft.com/office/drawing/2014/main" id="{0897C258-66BF-542A-2A1A-F93CA30EFF9D}"/>
                    </a:ext>
                  </a:extLst>
                </p:cNvPr>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sp>
              <p:nvSpPr>
                <p:cNvPr id="32" name="Freeform 289">
                  <a:extLst>
                    <a:ext uri="{FF2B5EF4-FFF2-40B4-BE49-F238E27FC236}">
                      <a16:creationId xmlns:a16="http://schemas.microsoft.com/office/drawing/2014/main" id="{E61B0718-6ABA-2FDF-C535-49BF6796C451}"/>
                    </a:ext>
                  </a:extLst>
                </p:cNvPr>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sp>
              <p:nvSpPr>
                <p:cNvPr id="33" name="Freeform 291">
                  <a:extLst>
                    <a:ext uri="{FF2B5EF4-FFF2-40B4-BE49-F238E27FC236}">
                      <a16:creationId xmlns:a16="http://schemas.microsoft.com/office/drawing/2014/main" id="{D29713D0-F1C9-BA6E-2496-B85BE2BE5144}"/>
                    </a:ext>
                  </a:extLst>
                </p:cNvPr>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grpSp>
          <p:grpSp>
            <p:nvGrpSpPr>
              <p:cNvPr id="28" name="组合 27">
                <a:extLst>
                  <a:ext uri="{FF2B5EF4-FFF2-40B4-BE49-F238E27FC236}">
                    <a16:creationId xmlns:a16="http://schemas.microsoft.com/office/drawing/2014/main" id="{9F3A9709-604E-5C9E-D1F4-A4EA8189320B}"/>
                  </a:ext>
                </a:extLst>
              </p:cNvPr>
              <p:cNvGrpSpPr>
                <a:grpSpLocks noChangeAspect="1"/>
              </p:cNvGrpSpPr>
              <p:nvPr/>
            </p:nvGrpSpPr>
            <p:grpSpPr>
              <a:xfrm>
                <a:off x="1735995" y="2108076"/>
                <a:ext cx="462003" cy="468000"/>
                <a:chOff x="2665061" y="4979202"/>
                <a:chExt cx="284308" cy="288000"/>
              </a:xfrm>
              <a:grpFill/>
            </p:grpSpPr>
            <p:sp>
              <p:nvSpPr>
                <p:cNvPr id="29" name="Freeform 932">
                  <a:extLst>
                    <a:ext uri="{FF2B5EF4-FFF2-40B4-BE49-F238E27FC236}">
                      <a16:creationId xmlns:a16="http://schemas.microsoft.com/office/drawing/2014/main" id="{0FD81F05-B3AA-0E9C-E208-48F793A9FF0E}"/>
                    </a:ext>
                  </a:extLst>
                </p:cNvPr>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sp>
              <p:nvSpPr>
                <p:cNvPr id="30" name="Freeform 933">
                  <a:extLst>
                    <a:ext uri="{FF2B5EF4-FFF2-40B4-BE49-F238E27FC236}">
                      <a16:creationId xmlns:a16="http://schemas.microsoft.com/office/drawing/2014/main" id="{3B6B0A1C-415A-F7EC-A3BF-4E142D6C6ADF}"/>
                    </a:ext>
                  </a:extLst>
                </p:cNvPr>
                <p:cNvSpPr>
                  <a:spLocks/>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cs typeface="+mn-ea"/>
                    <a:sym typeface="+mn-lt"/>
                  </a:endParaRPr>
                </a:p>
              </p:txBody>
            </p:sp>
          </p:grpSp>
        </p:grpSp>
        <p:grpSp>
          <p:nvGrpSpPr>
            <p:cNvPr id="34" name="组合 33">
              <a:extLst>
                <a:ext uri="{FF2B5EF4-FFF2-40B4-BE49-F238E27FC236}">
                  <a16:creationId xmlns:a16="http://schemas.microsoft.com/office/drawing/2014/main" id="{EC42C5DE-DD17-467E-5DCB-02049818BF7E}"/>
                </a:ext>
              </a:extLst>
            </p:cNvPr>
            <p:cNvGrpSpPr/>
            <p:nvPr/>
          </p:nvGrpSpPr>
          <p:grpSpPr>
            <a:xfrm>
              <a:off x="1643166" y="3669248"/>
              <a:ext cx="2158455" cy="2196000"/>
              <a:chOff x="478903" y="4355475"/>
              <a:chExt cx="2158455" cy="2196000"/>
            </a:xfrm>
            <a:solidFill>
              <a:srgbClr val="34495E"/>
            </a:solidFill>
          </p:grpSpPr>
          <p:grpSp>
            <p:nvGrpSpPr>
              <p:cNvPr id="35" name="组合 34">
                <a:extLst>
                  <a:ext uri="{FF2B5EF4-FFF2-40B4-BE49-F238E27FC236}">
                    <a16:creationId xmlns:a16="http://schemas.microsoft.com/office/drawing/2014/main" id="{A15AF55F-A111-341B-1DC6-37F93D530678}"/>
                  </a:ext>
                </a:extLst>
              </p:cNvPr>
              <p:cNvGrpSpPr>
                <a:grpSpLocks noChangeAspect="1"/>
              </p:cNvGrpSpPr>
              <p:nvPr/>
            </p:nvGrpSpPr>
            <p:grpSpPr>
              <a:xfrm>
                <a:off x="1795203" y="4733013"/>
                <a:ext cx="366333" cy="576000"/>
                <a:chOff x="2257888" y="5547128"/>
                <a:chExt cx="137373" cy="216000"/>
              </a:xfrm>
              <a:grpFill/>
            </p:grpSpPr>
            <p:sp>
              <p:nvSpPr>
                <p:cNvPr id="40" name="Freeform 69">
                  <a:extLst>
                    <a:ext uri="{FF2B5EF4-FFF2-40B4-BE49-F238E27FC236}">
                      <a16:creationId xmlns:a16="http://schemas.microsoft.com/office/drawing/2014/main" id="{4C508830-B37D-2E57-A897-ECF784236784}"/>
                    </a:ext>
                  </a:extLst>
                </p:cNvPr>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sp>
              <p:nvSpPr>
                <p:cNvPr id="41" name="Freeform 70">
                  <a:extLst>
                    <a:ext uri="{FF2B5EF4-FFF2-40B4-BE49-F238E27FC236}">
                      <a16:creationId xmlns:a16="http://schemas.microsoft.com/office/drawing/2014/main" id="{76FBB558-D8EA-22C5-1F2A-3B2FE970BB82}"/>
                    </a:ext>
                  </a:extLst>
                </p:cNvPr>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grpSp>
          <p:grpSp>
            <p:nvGrpSpPr>
              <p:cNvPr id="36" name="组合 35">
                <a:extLst>
                  <a:ext uri="{FF2B5EF4-FFF2-40B4-BE49-F238E27FC236}">
                    <a16:creationId xmlns:a16="http://schemas.microsoft.com/office/drawing/2014/main" id="{3E137913-2761-5321-EC33-3874347C8E0C}"/>
                  </a:ext>
                </a:extLst>
              </p:cNvPr>
              <p:cNvGrpSpPr>
                <a:grpSpLocks noChangeAspect="1"/>
              </p:cNvGrpSpPr>
              <p:nvPr/>
            </p:nvGrpSpPr>
            <p:grpSpPr>
              <a:xfrm>
                <a:off x="478903" y="4355475"/>
                <a:ext cx="2158455" cy="2196000"/>
                <a:chOff x="5397500" y="5734050"/>
                <a:chExt cx="365125" cy="371476"/>
              </a:xfrm>
              <a:grpFill/>
            </p:grpSpPr>
            <p:sp>
              <p:nvSpPr>
                <p:cNvPr id="37" name="Freeform 288">
                  <a:extLst>
                    <a:ext uri="{FF2B5EF4-FFF2-40B4-BE49-F238E27FC236}">
                      <a16:creationId xmlns:a16="http://schemas.microsoft.com/office/drawing/2014/main" id="{B4DC103C-3515-6F60-F425-42CED4BF9391}"/>
                    </a:ext>
                  </a:extLst>
                </p:cNvPr>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sp>
              <p:nvSpPr>
                <p:cNvPr id="38" name="Freeform 289">
                  <a:extLst>
                    <a:ext uri="{FF2B5EF4-FFF2-40B4-BE49-F238E27FC236}">
                      <a16:creationId xmlns:a16="http://schemas.microsoft.com/office/drawing/2014/main" id="{682D3E33-E002-772A-6C77-7D32C16B6CAC}"/>
                    </a:ext>
                  </a:extLst>
                </p:cNvPr>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sp>
              <p:nvSpPr>
                <p:cNvPr id="39" name="Freeform 291">
                  <a:extLst>
                    <a:ext uri="{FF2B5EF4-FFF2-40B4-BE49-F238E27FC236}">
                      <a16:creationId xmlns:a16="http://schemas.microsoft.com/office/drawing/2014/main" id="{456B3F15-6B40-3DEC-6CE8-E818255472C5}"/>
                    </a:ext>
                  </a:extLst>
                </p:cNvPr>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cs typeface="+mn-ea"/>
                    <a:sym typeface="+mn-lt"/>
                  </a:endParaRPr>
                </a:p>
              </p:txBody>
            </p:sp>
          </p:grpSp>
        </p:grpSp>
      </p:grpSp>
      <p:sp>
        <p:nvSpPr>
          <p:cNvPr id="43" name="矩形 42">
            <a:extLst>
              <a:ext uri="{FF2B5EF4-FFF2-40B4-BE49-F238E27FC236}">
                <a16:creationId xmlns:a16="http://schemas.microsoft.com/office/drawing/2014/main" id="{F7A8D102-0ED4-9649-D87B-F185553A3BCD}"/>
              </a:ext>
            </a:extLst>
          </p:cNvPr>
          <p:cNvSpPr/>
          <p:nvPr/>
        </p:nvSpPr>
        <p:spPr>
          <a:xfrm>
            <a:off x="5287689" y="1839308"/>
            <a:ext cx="5109073" cy="892544"/>
          </a:xfrm>
          <a:prstGeom prst="rect">
            <a:avLst/>
          </a:prstGeom>
        </p:spPr>
        <p:txBody>
          <a:bodyPr wrap="none" lIns="91431" tIns="45716" rIns="91431" bIns="45716">
            <a:spAutoFit/>
          </a:bodyPr>
          <a:lstStyle/>
          <a:p>
            <a:r>
              <a:rPr lang="zh-CN" altLang="en-US" b="1" dirty="0">
                <a:solidFill>
                  <a:srgbClr val="202A36"/>
                </a:solidFill>
                <a:cs typeface="+mn-ea"/>
                <a:sym typeface="+mn-lt"/>
              </a:rPr>
              <a:t>爬取信息的效率</a:t>
            </a:r>
            <a:endParaRPr lang="en-US" altLang="zh-CN" b="1" dirty="0">
              <a:solidFill>
                <a:srgbClr val="202A36"/>
              </a:solidFill>
              <a:cs typeface="+mn-ea"/>
              <a:sym typeface="+mn-lt"/>
            </a:endParaRPr>
          </a:p>
          <a:p>
            <a:endParaRPr lang="en-US" altLang="zh-CN" b="1" dirty="0">
              <a:solidFill>
                <a:srgbClr val="202A36"/>
              </a:solidFill>
              <a:cs typeface="+mn-ea"/>
              <a:sym typeface="+mn-lt"/>
            </a:endParaRPr>
          </a:p>
          <a:p>
            <a:r>
              <a:rPr lang="zh-CN" altLang="en-US" sz="1600" dirty="0">
                <a:solidFill>
                  <a:srgbClr val="202A36"/>
                </a:solidFill>
                <a:cs typeface="+mn-ea"/>
                <a:sym typeface="+mn-lt"/>
              </a:rPr>
              <a:t>可从单位时间数据爬取的数量入手，定量评价爬虫效率</a:t>
            </a:r>
            <a:endParaRPr lang="en-US" altLang="zh-CN" sz="1600" dirty="0">
              <a:solidFill>
                <a:srgbClr val="202A36"/>
              </a:solidFill>
              <a:cs typeface="+mn-ea"/>
              <a:sym typeface="+mn-lt"/>
            </a:endParaRPr>
          </a:p>
        </p:txBody>
      </p:sp>
      <p:sp>
        <p:nvSpPr>
          <p:cNvPr id="44" name="矩形 43">
            <a:extLst>
              <a:ext uri="{FF2B5EF4-FFF2-40B4-BE49-F238E27FC236}">
                <a16:creationId xmlns:a16="http://schemas.microsoft.com/office/drawing/2014/main" id="{9AD47E1D-E568-4C51-6F29-3BB5AC86E35F}"/>
              </a:ext>
            </a:extLst>
          </p:cNvPr>
          <p:cNvSpPr/>
          <p:nvPr/>
        </p:nvSpPr>
        <p:spPr>
          <a:xfrm>
            <a:off x="5287689" y="3547742"/>
            <a:ext cx="4914354" cy="1177402"/>
          </a:xfrm>
          <a:prstGeom prst="rect">
            <a:avLst/>
          </a:prstGeom>
        </p:spPr>
        <p:txBody>
          <a:bodyPr wrap="square" lIns="91431" tIns="45716" rIns="91431" bIns="45716">
            <a:spAutoFit/>
          </a:bodyPr>
          <a:lstStyle/>
          <a:p>
            <a:r>
              <a:rPr lang="zh-CN" altLang="en-US" b="1" dirty="0">
                <a:solidFill>
                  <a:srgbClr val="202A36"/>
                </a:solidFill>
                <a:cs typeface="+mn-ea"/>
                <a:sym typeface="+mn-lt"/>
              </a:rPr>
              <a:t>数据爬取与存储的稳定性、完整性</a:t>
            </a:r>
            <a:endParaRPr lang="en-US" altLang="zh-CN" b="1" dirty="0">
              <a:solidFill>
                <a:srgbClr val="202A36"/>
              </a:solidFill>
              <a:cs typeface="+mn-ea"/>
              <a:sym typeface="+mn-lt"/>
            </a:endParaRPr>
          </a:p>
          <a:p>
            <a:endParaRPr lang="en-US" altLang="zh-CN" b="1" dirty="0">
              <a:solidFill>
                <a:srgbClr val="202A36"/>
              </a:solidFill>
              <a:cs typeface="+mn-ea"/>
              <a:sym typeface="+mn-lt"/>
            </a:endParaRPr>
          </a:p>
          <a:p>
            <a:r>
              <a:rPr lang="zh-CN" altLang="en-US" sz="1600" dirty="0">
                <a:solidFill>
                  <a:srgbClr val="202A36"/>
                </a:solidFill>
                <a:cs typeface="+mn-ea"/>
                <a:sym typeface="+mn-lt"/>
              </a:rPr>
              <a:t>通过爬取效率、数据存储随时间变动幅度判断稳定性。再通过对比预期目标与设计爬取存储数量判断完整性。</a:t>
            </a:r>
            <a:endParaRPr lang="en-US" altLang="zh-CN" sz="1600" dirty="0">
              <a:solidFill>
                <a:srgbClr val="202A36"/>
              </a:solidFill>
              <a:cs typeface="+mn-ea"/>
              <a:sym typeface="+mn-lt"/>
            </a:endParaRPr>
          </a:p>
        </p:txBody>
      </p:sp>
    </p:spTree>
    <p:extLst>
      <p:ext uri="{BB962C8B-B14F-4D97-AF65-F5344CB8AC3E}">
        <p14:creationId xmlns:p14="http://schemas.microsoft.com/office/powerpoint/2010/main" val="696328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545910" cy="828261"/>
            <a:chOff x="1735920" y="1167183"/>
            <a:chExt cx="1545910"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2173833" y="1626112"/>
              <a:ext cx="1107997"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预期目标</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03</a:t>
              </a:r>
              <a:endParaRPr lang="zh-CN" altLang="zh-CN" sz="1400" kern="100" dirty="0">
                <a:solidFill>
                  <a:schemeClr val="bg1"/>
                </a:solidFill>
                <a:cs typeface="+mn-ea"/>
                <a:sym typeface="+mn-lt"/>
              </a:endParaRPr>
            </a:p>
          </p:txBody>
        </p:sp>
      </p:grpSp>
      <p:sp>
        <p:nvSpPr>
          <p:cNvPr id="16" name="椭圆 15">
            <a:extLst>
              <a:ext uri="{FF2B5EF4-FFF2-40B4-BE49-F238E27FC236}">
                <a16:creationId xmlns:a16="http://schemas.microsoft.com/office/drawing/2014/main" id="{6F4A23F4-4387-B3DD-0574-639E700DAFAE}"/>
              </a:ext>
            </a:extLst>
          </p:cNvPr>
          <p:cNvSpPr/>
          <p:nvPr/>
        </p:nvSpPr>
        <p:spPr>
          <a:xfrm>
            <a:off x="4657427" y="2708920"/>
            <a:ext cx="576622" cy="57678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1</a:t>
            </a:r>
            <a:endParaRPr lang="zh-CN" altLang="en-US" dirty="0">
              <a:cs typeface="+mn-ea"/>
              <a:sym typeface="+mn-lt"/>
            </a:endParaRPr>
          </a:p>
        </p:txBody>
      </p:sp>
      <p:cxnSp>
        <p:nvCxnSpPr>
          <p:cNvPr id="17" name="直接连接符 16">
            <a:extLst>
              <a:ext uri="{FF2B5EF4-FFF2-40B4-BE49-F238E27FC236}">
                <a16:creationId xmlns:a16="http://schemas.microsoft.com/office/drawing/2014/main" id="{3B666062-45E4-7900-1C19-102A0126CC6E}"/>
              </a:ext>
            </a:extLst>
          </p:cNvPr>
          <p:cNvCxnSpPr/>
          <p:nvPr/>
        </p:nvCxnSpPr>
        <p:spPr>
          <a:xfrm>
            <a:off x="5234565" y="3013752"/>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5142C429-9200-2A57-1AD1-565DA8F3C299}"/>
              </a:ext>
            </a:extLst>
          </p:cNvPr>
          <p:cNvSpPr/>
          <p:nvPr/>
        </p:nvSpPr>
        <p:spPr>
          <a:xfrm>
            <a:off x="1615030" y="2478478"/>
            <a:ext cx="2485289" cy="2485289"/>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标题 11">
            <a:extLst>
              <a:ext uri="{FF2B5EF4-FFF2-40B4-BE49-F238E27FC236}">
                <a16:creationId xmlns:a16="http://schemas.microsoft.com/office/drawing/2014/main" id="{521F08D6-9E99-5331-2D87-5E2926073CBC}"/>
              </a:ext>
            </a:extLst>
          </p:cNvPr>
          <p:cNvSpPr txBox="1">
            <a:spLocks/>
          </p:cNvSpPr>
          <p:nvPr/>
        </p:nvSpPr>
        <p:spPr>
          <a:xfrm>
            <a:off x="6271799" y="2673194"/>
            <a:ext cx="4794337"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tx1">
                    <a:lumMod val="65000"/>
                    <a:lumOff val="35000"/>
                  </a:schemeClr>
                </a:solidFill>
                <a:latin typeface="+mn-lt"/>
                <a:ea typeface="+mn-ea"/>
                <a:cs typeface="+mn-ea"/>
                <a:sym typeface="+mn-lt"/>
              </a:rPr>
              <a:t>通过分布式爬虫系统实现更高速率、更大规模地爬取信息</a:t>
            </a:r>
          </a:p>
        </p:txBody>
      </p:sp>
      <p:sp>
        <p:nvSpPr>
          <p:cNvPr id="21" name="椭圆 20">
            <a:extLst>
              <a:ext uri="{FF2B5EF4-FFF2-40B4-BE49-F238E27FC236}">
                <a16:creationId xmlns:a16="http://schemas.microsoft.com/office/drawing/2014/main" id="{D1999167-88BE-EEB0-F160-971683E71E86}"/>
              </a:ext>
            </a:extLst>
          </p:cNvPr>
          <p:cNvSpPr/>
          <p:nvPr/>
        </p:nvSpPr>
        <p:spPr>
          <a:xfrm>
            <a:off x="4657428" y="3429000"/>
            <a:ext cx="576622" cy="576785"/>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a:t>
            </a:r>
            <a:endParaRPr lang="zh-CN" altLang="en-US" dirty="0">
              <a:cs typeface="+mn-ea"/>
              <a:sym typeface="+mn-lt"/>
            </a:endParaRPr>
          </a:p>
        </p:txBody>
      </p:sp>
      <p:cxnSp>
        <p:nvCxnSpPr>
          <p:cNvPr id="22" name="直接连接符 21">
            <a:extLst>
              <a:ext uri="{FF2B5EF4-FFF2-40B4-BE49-F238E27FC236}">
                <a16:creationId xmlns:a16="http://schemas.microsoft.com/office/drawing/2014/main" id="{AF3D637E-F19B-0C35-607E-5555A8E9989E}"/>
              </a:ext>
            </a:extLst>
          </p:cNvPr>
          <p:cNvCxnSpPr/>
          <p:nvPr/>
        </p:nvCxnSpPr>
        <p:spPr>
          <a:xfrm>
            <a:off x="5234566" y="3733832"/>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3" name="标题 11">
            <a:extLst>
              <a:ext uri="{FF2B5EF4-FFF2-40B4-BE49-F238E27FC236}">
                <a16:creationId xmlns:a16="http://schemas.microsoft.com/office/drawing/2014/main" id="{6C1EE546-884F-164B-376C-C7C48EC2B9D6}"/>
              </a:ext>
            </a:extLst>
          </p:cNvPr>
          <p:cNvSpPr txBox="1">
            <a:spLocks/>
          </p:cNvSpPr>
          <p:nvPr/>
        </p:nvSpPr>
        <p:spPr>
          <a:xfrm>
            <a:off x="6271799" y="3461462"/>
            <a:ext cx="4824535"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tx1">
                    <a:lumMod val="65000"/>
                    <a:lumOff val="35000"/>
                  </a:schemeClr>
                </a:solidFill>
                <a:latin typeface="+mn-lt"/>
                <a:ea typeface="+mn-ea"/>
                <a:cs typeface="+mn-ea"/>
                <a:sym typeface="+mn-lt"/>
              </a:rPr>
              <a:t>在面对反爬虫措施时仍能够实现数据的稳定爬取与存储 </a:t>
            </a:r>
          </a:p>
        </p:txBody>
      </p:sp>
      <p:sp>
        <p:nvSpPr>
          <p:cNvPr id="24" name="椭圆 23">
            <a:extLst>
              <a:ext uri="{FF2B5EF4-FFF2-40B4-BE49-F238E27FC236}">
                <a16:creationId xmlns:a16="http://schemas.microsoft.com/office/drawing/2014/main" id="{A00A9E3A-4993-6FE4-A86F-A05BFF703937}"/>
              </a:ext>
            </a:extLst>
          </p:cNvPr>
          <p:cNvSpPr/>
          <p:nvPr/>
        </p:nvSpPr>
        <p:spPr>
          <a:xfrm>
            <a:off x="4657428" y="4165880"/>
            <a:ext cx="576622" cy="576785"/>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3</a:t>
            </a:r>
            <a:endParaRPr lang="zh-CN" altLang="en-US" dirty="0">
              <a:cs typeface="+mn-ea"/>
              <a:sym typeface="+mn-lt"/>
            </a:endParaRPr>
          </a:p>
        </p:txBody>
      </p:sp>
      <p:cxnSp>
        <p:nvCxnSpPr>
          <p:cNvPr id="25" name="直接连接符 24">
            <a:extLst>
              <a:ext uri="{FF2B5EF4-FFF2-40B4-BE49-F238E27FC236}">
                <a16:creationId xmlns:a16="http://schemas.microsoft.com/office/drawing/2014/main" id="{994F666A-A68B-F8DC-8774-8F6C4F5F0168}"/>
              </a:ext>
            </a:extLst>
          </p:cNvPr>
          <p:cNvCxnSpPr/>
          <p:nvPr/>
        </p:nvCxnSpPr>
        <p:spPr>
          <a:xfrm>
            <a:off x="5234566" y="4470712"/>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6" name="标题 11">
            <a:extLst>
              <a:ext uri="{FF2B5EF4-FFF2-40B4-BE49-F238E27FC236}">
                <a16:creationId xmlns:a16="http://schemas.microsoft.com/office/drawing/2014/main" id="{1BF773F4-ED76-CA1C-2440-75CF11B04803}"/>
              </a:ext>
            </a:extLst>
          </p:cNvPr>
          <p:cNvSpPr txBox="1">
            <a:spLocks/>
          </p:cNvSpPr>
          <p:nvPr/>
        </p:nvSpPr>
        <p:spPr>
          <a:xfrm>
            <a:off x="6271801" y="4249730"/>
            <a:ext cx="4794338"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tx1">
                    <a:lumMod val="65000"/>
                    <a:lumOff val="35000"/>
                  </a:schemeClr>
                </a:solidFill>
                <a:latin typeface="+mn-lt"/>
                <a:ea typeface="+mn-ea"/>
                <a:cs typeface="+mn-ea"/>
                <a:sym typeface="+mn-lt"/>
              </a:rPr>
              <a:t>对比学习分布式爬虫与传统爬虫的异同点，撰写毕业论文</a:t>
            </a:r>
          </a:p>
        </p:txBody>
      </p:sp>
      <p:sp>
        <p:nvSpPr>
          <p:cNvPr id="31" name="文本框 30">
            <a:extLst>
              <a:ext uri="{FF2B5EF4-FFF2-40B4-BE49-F238E27FC236}">
                <a16:creationId xmlns:a16="http://schemas.microsoft.com/office/drawing/2014/main" id="{CCC4A78B-E683-66F8-E205-B1F6FE6D617E}"/>
              </a:ext>
            </a:extLst>
          </p:cNvPr>
          <p:cNvSpPr txBox="1"/>
          <p:nvPr/>
        </p:nvSpPr>
        <p:spPr>
          <a:xfrm>
            <a:off x="1982867" y="3432074"/>
            <a:ext cx="1778906" cy="523220"/>
          </a:xfrm>
          <a:prstGeom prst="rect">
            <a:avLst/>
          </a:prstGeom>
          <a:noFill/>
        </p:spPr>
        <p:txBody>
          <a:bodyPr wrap="square">
            <a:spAutoFit/>
          </a:bodyPr>
          <a:lstStyle/>
          <a:p>
            <a:pPr algn="ctr">
              <a:spcBef>
                <a:spcPts val="500"/>
              </a:spcBef>
              <a:spcAft>
                <a:spcPts val="0"/>
              </a:spcAft>
              <a:defRPr/>
            </a:pPr>
            <a:r>
              <a:rPr lang="zh-CN" altLang="en-US" sz="2800" b="1" kern="100" dirty="0">
                <a:solidFill>
                  <a:schemeClr val="bg1"/>
                </a:solidFill>
                <a:cs typeface="+mn-ea"/>
                <a:sym typeface="+mn-lt"/>
              </a:rPr>
              <a:t>预期目标</a:t>
            </a:r>
          </a:p>
        </p:txBody>
      </p:sp>
    </p:spTree>
    <p:extLst>
      <p:ext uri="{BB962C8B-B14F-4D97-AF65-F5344CB8AC3E}">
        <p14:creationId xmlns:p14="http://schemas.microsoft.com/office/powerpoint/2010/main" val="2973724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BC364DA8-80E9-B529-6DB3-F2F790929A98}"/>
              </a:ext>
            </a:extLst>
          </p:cNvPr>
          <p:cNvGrpSpPr/>
          <p:nvPr/>
        </p:nvGrpSpPr>
        <p:grpSpPr>
          <a:xfrm>
            <a:off x="841003" y="764704"/>
            <a:ext cx="1545912" cy="828261"/>
            <a:chOff x="1735920" y="1167183"/>
            <a:chExt cx="1545912" cy="828261"/>
          </a:xfrm>
        </p:grpSpPr>
        <p:sp>
          <p:nvSpPr>
            <p:cNvPr id="10" name="文本框 138">
              <a:extLst>
                <a:ext uri="{FF2B5EF4-FFF2-40B4-BE49-F238E27FC236}">
                  <a16:creationId xmlns:a16="http://schemas.microsoft.com/office/drawing/2014/main" id="{405AC644-046C-4E73-8EAD-C685197ACC3A}"/>
                </a:ext>
              </a:extLst>
            </p:cNvPr>
            <p:cNvSpPr txBox="1"/>
            <p:nvPr/>
          </p:nvSpPr>
          <p:spPr>
            <a:xfrm>
              <a:off x="2173835" y="1626112"/>
              <a:ext cx="1107997" cy="369332"/>
            </a:xfrm>
            <a:prstGeom prst="rect">
              <a:avLst/>
            </a:prstGeom>
            <a:noFill/>
          </p:spPr>
          <p:txBody>
            <a:bodyPr wrap="none" rtlCol="0">
              <a:spAutoFit/>
            </a:bodyPr>
            <a:lstStyle/>
            <a:p>
              <a:pPr algn="ctr">
                <a:spcBef>
                  <a:spcPts val="500"/>
                </a:spcBef>
                <a:spcAft>
                  <a:spcPts val="0"/>
                </a:spcAft>
                <a:defRPr/>
              </a:pPr>
              <a:r>
                <a:rPr lang="zh-CN" altLang="en-US" b="1" kern="100" dirty="0">
                  <a:cs typeface="+mn-ea"/>
                  <a:sym typeface="+mn-lt"/>
                </a:rPr>
                <a:t>进度安排</a:t>
              </a:r>
            </a:p>
          </p:txBody>
        </p:sp>
        <p:sp>
          <p:nvSpPr>
            <p:cNvPr id="11" name="椭圆 10">
              <a:extLst>
                <a:ext uri="{FF2B5EF4-FFF2-40B4-BE49-F238E27FC236}">
                  <a16:creationId xmlns:a16="http://schemas.microsoft.com/office/drawing/2014/main" id="{1BE435E7-4CAF-7C20-37C1-359A2A202E0E}"/>
                </a:ext>
              </a:extLst>
            </p:cNvPr>
            <p:cNvSpPr/>
            <p:nvPr/>
          </p:nvSpPr>
          <p:spPr>
            <a:xfrm>
              <a:off x="1735920" y="1167183"/>
              <a:ext cx="512005" cy="510304"/>
            </a:xfrm>
            <a:prstGeom prst="ellipse">
              <a:avLst/>
            </a:prstGeom>
            <a:solidFill>
              <a:srgbClr val="F4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E9696DA-FD52-2916-C70C-EB58A63C1917}"/>
                </a:ext>
              </a:extLst>
            </p:cNvPr>
            <p:cNvSpPr/>
            <p:nvPr/>
          </p:nvSpPr>
          <p:spPr>
            <a:xfrm>
              <a:off x="1785775" y="1225684"/>
              <a:ext cx="412293" cy="379078"/>
            </a:xfrm>
            <a:prstGeom prst="rect">
              <a:avLst/>
            </a:prstGeom>
          </p:spPr>
          <p:txBody>
            <a:bodyPr wrap="none">
              <a:spAutoFit/>
            </a:bodyPr>
            <a:lstStyle/>
            <a:p>
              <a:pPr algn="ctr">
                <a:lnSpc>
                  <a:spcPct val="130000"/>
                </a:lnSpc>
                <a:spcAft>
                  <a:spcPts val="0"/>
                </a:spcAft>
                <a:defRPr/>
              </a:pPr>
              <a:r>
                <a:rPr lang="en-US" altLang="zh-CN" sz="1600" kern="100" dirty="0">
                  <a:solidFill>
                    <a:schemeClr val="bg1"/>
                  </a:solidFill>
                  <a:cs typeface="+mn-ea"/>
                  <a:sym typeface="+mn-lt"/>
                </a:rPr>
                <a:t>04</a:t>
              </a:r>
              <a:endParaRPr lang="zh-CN" altLang="zh-CN" sz="1400" kern="100" dirty="0">
                <a:solidFill>
                  <a:schemeClr val="bg1"/>
                </a:solidFill>
                <a:cs typeface="+mn-ea"/>
                <a:sym typeface="+mn-lt"/>
              </a:endParaRPr>
            </a:p>
          </p:txBody>
        </p:sp>
      </p:grpSp>
      <p:grpSp>
        <p:nvGrpSpPr>
          <p:cNvPr id="15" name="组合 14">
            <a:extLst>
              <a:ext uri="{FF2B5EF4-FFF2-40B4-BE49-F238E27FC236}">
                <a16:creationId xmlns:a16="http://schemas.microsoft.com/office/drawing/2014/main" id="{46A31377-55AF-3457-DB35-77B356AFADB5}"/>
              </a:ext>
            </a:extLst>
          </p:cNvPr>
          <p:cNvGrpSpPr/>
          <p:nvPr/>
        </p:nvGrpSpPr>
        <p:grpSpPr>
          <a:xfrm>
            <a:off x="7321723" y="1631486"/>
            <a:ext cx="2292771" cy="653931"/>
            <a:chOff x="5897092" y="1984470"/>
            <a:chExt cx="2636520" cy="1447800"/>
          </a:xfrm>
        </p:grpSpPr>
        <p:sp>
          <p:nvSpPr>
            <p:cNvPr id="16" name="任意多边形 22">
              <a:extLst>
                <a:ext uri="{FF2B5EF4-FFF2-40B4-BE49-F238E27FC236}">
                  <a16:creationId xmlns:a16="http://schemas.microsoft.com/office/drawing/2014/main" id="{78E93FDF-6EA4-20C9-4C64-1C7DC544F694}"/>
                </a:ext>
              </a:extLst>
            </p:cNvPr>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17" name="文本框 49">
              <a:extLst>
                <a:ext uri="{FF2B5EF4-FFF2-40B4-BE49-F238E27FC236}">
                  <a16:creationId xmlns:a16="http://schemas.microsoft.com/office/drawing/2014/main" id="{0E16BD1C-B7C8-42C0-A73C-747C33101DF5}"/>
                </a:ext>
              </a:extLst>
            </p:cNvPr>
            <p:cNvSpPr txBox="1"/>
            <p:nvPr/>
          </p:nvSpPr>
          <p:spPr>
            <a:xfrm>
              <a:off x="6154992" y="2228961"/>
              <a:ext cx="2205655" cy="947028"/>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5-6</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sp>
        <p:nvSpPr>
          <p:cNvPr id="19" name="矩形 47">
            <a:extLst>
              <a:ext uri="{FF2B5EF4-FFF2-40B4-BE49-F238E27FC236}">
                <a16:creationId xmlns:a16="http://schemas.microsoft.com/office/drawing/2014/main" id="{7FE97B6E-A729-4A8D-AA81-58161D8114E4}"/>
              </a:ext>
            </a:extLst>
          </p:cNvPr>
          <p:cNvSpPr>
            <a:spLocks noChangeArrowheads="1"/>
          </p:cNvSpPr>
          <p:nvPr/>
        </p:nvSpPr>
        <p:spPr bwMode="auto">
          <a:xfrm>
            <a:off x="3192176" y="2608185"/>
            <a:ext cx="190788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查阅相关资料 ，了解功能需求以及相关技术框架，准备开题答辩工作</a:t>
            </a:r>
          </a:p>
        </p:txBody>
      </p:sp>
      <p:sp>
        <p:nvSpPr>
          <p:cNvPr id="21" name="矩形 47">
            <a:extLst>
              <a:ext uri="{FF2B5EF4-FFF2-40B4-BE49-F238E27FC236}">
                <a16:creationId xmlns:a16="http://schemas.microsoft.com/office/drawing/2014/main" id="{DF6376A9-F573-D07C-711E-5D011E41C88B}"/>
              </a:ext>
            </a:extLst>
          </p:cNvPr>
          <p:cNvSpPr>
            <a:spLocks noChangeArrowheads="1"/>
          </p:cNvSpPr>
          <p:nvPr/>
        </p:nvSpPr>
        <p:spPr bwMode="auto">
          <a:xfrm>
            <a:off x="5414406" y="2584866"/>
            <a:ext cx="1875361" cy="84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对网络爬虫及其分布式架构进行学习，开题答辩</a:t>
            </a:r>
          </a:p>
        </p:txBody>
      </p:sp>
      <p:sp>
        <p:nvSpPr>
          <p:cNvPr id="23" name="矩形 47">
            <a:extLst>
              <a:ext uri="{FF2B5EF4-FFF2-40B4-BE49-F238E27FC236}">
                <a16:creationId xmlns:a16="http://schemas.microsoft.com/office/drawing/2014/main" id="{88A9E649-5729-48BD-FF36-DACB6E6A7A13}"/>
              </a:ext>
            </a:extLst>
          </p:cNvPr>
          <p:cNvSpPr>
            <a:spLocks noChangeArrowheads="1"/>
          </p:cNvSpPr>
          <p:nvPr/>
        </p:nvSpPr>
        <p:spPr bwMode="auto">
          <a:xfrm>
            <a:off x="7630982" y="2608185"/>
            <a:ext cx="1892607" cy="84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对分布式爬虫架构及其各模块工作逻辑进行学习</a:t>
            </a:r>
          </a:p>
        </p:txBody>
      </p:sp>
      <p:grpSp>
        <p:nvGrpSpPr>
          <p:cNvPr id="26" name="组合 25">
            <a:extLst>
              <a:ext uri="{FF2B5EF4-FFF2-40B4-BE49-F238E27FC236}">
                <a16:creationId xmlns:a16="http://schemas.microsoft.com/office/drawing/2014/main" id="{17ABA5EE-637F-BD78-3DEC-DA1302988428}"/>
              </a:ext>
            </a:extLst>
          </p:cNvPr>
          <p:cNvGrpSpPr/>
          <p:nvPr/>
        </p:nvGrpSpPr>
        <p:grpSpPr>
          <a:xfrm>
            <a:off x="5213456" y="1631486"/>
            <a:ext cx="2292771" cy="653931"/>
            <a:chOff x="3666731" y="1984470"/>
            <a:chExt cx="2636520" cy="1447800"/>
          </a:xfrm>
        </p:grpSpPr>
        <p:sp>
          <p:nvSpPr>
            <p:cNvPr id="27" name="任意多边形 13">
              <a:extLst>
                <a:ext uri="{FF2B5EF4-FFF2-40B4-BE49-F238E27FC236}">
                  <a16:creationId xmlns:a16="http://schemas.microsoft.com/office/drawing/2014/main" id="{9A8E5E62-FDA9-4512-1EDC-DD817B7DF3FC}"/>
                </a:ext>
              </a:extLst>
            </p:cNvPr>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28" name="文本框 35">
              <a:extLst>
                <a:ext uri="{FF2B5EF4-FFF2-40B4-BE49-F238E27FC236}">
                  <a16:creationId xmlns:a16="http://schemas.microsoft.com/office/drawing/2014/main" id="{782CC92F-3518-1624-EB04-2F31621D1812}"/>
                </a:ext>
              </a:extLst>
            </p:cNvPr>
            <p:cNvSpPr txBox="1"/>
            <p:nvPr/>
          </p:nvSpPr>
          <p:spPr>
            <a:xfrm>
              <a:off x="3971726" y="2232517"/>
              <a:ext cx="2230360" cy="951710"/>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3-4</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grpSp>
        <p:nvGrpSpPr>
          <p:cNvPr id="29" name="组合 28">
            <a:extLst>
              <a:ext uri="{FF2B5EF4-FFF2-40B4-BE49-F238E27FC236}">
                <a16:creationId xmlns:a16="http://schemas.microsoft.com/office/drawing/2014/main" id="{62BFCC84-15AC-92CF-6A7C-440C9ADF58E2}"/>
              </a:ext>
            </a:extLst>
          </p:cNvPr>
          <p:cNvGrpSpPr/>
          <p:nvPr/>
        </p:nvGrpSpPr>
        <p:grpSpPr>
          <a:xfrm>
            <a:off x="3075935" y="1631486"/>
            <a:ext cx="2292771" cy="653931"/>
            <a:chOff x="1436370" y="1984470"/>
            <a:chExt cx="2636520" cy="1447800"/>
          </a:xfrm>
        </p:grpSpPr>
        <p:sp>
          <p:nvSpPr>
            <p:cNvPr id="30" name="任意多边形 16">
              <a:extLst>
                <a:ext uri="{FF2B5EF4-FFF2-40B4-BE49-F238E27FC236}">
                  <a16:creationId xmlns:a16="http://schemas.microsoft.com/office/drawing/2014/main" id="{D94229C0-3164-6B6A-3563-F9636E0603B5}"/>
                </a:ext>
              </a:extLst>
            </p:cNvPr>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31" name="文本框 43">
              <a:extLst>
                <a:ext uri="{FF2B5EF4-FFF2-40B4-BE49-F238E27FC236}">
                  <a16:creationId xmlns:a16="http://schemas.microsoft.com/office/drawing/2014/main" id="{6E9C6D63-0F21-8E73-BDA6-5D7E7C295DB5}"/>
                </a:ext>
              </a:extLst>
            </p:cNvPr>
            <p:cNvSpPr txBox="1"/>
            <p:nvPr/>
          </p:nvSpPr>
          <p:spPr>
            <a:xfrm>
              <a:off x="1709209" y="2234855"/>
              <a:ext cx="2293960" cy="947028"/>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1-2</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grpSp>
        <p:nvGrpSpPr>
          <p:cNvPr id="41" name="组合 40">
            <a:extLst>
              <a:ext uri="{FF2B5EF4-FFF2-40B4-BE49-F238E27FC236}">
                <a16:creationId xmlns:a16="http://schemas.microsoft.com/office/drawing/2014/main" id="{EB6825E6-4060-127C-1432-2D85C18687C5}"/>
              </a:ext>
            </a:extLst>
          </p:cNvPr>
          <p:cNvGrpSpPr/>
          <p:nvPr/>
        </p:nvGrpSpPr>
        <p:grpSpPr>
          <a:xfrm>
            <a:off x="7289767" y="4113869"/>
            <a:ext cx="2292771" cy="653931"/>
            <a:chOff x="5897092" y="1984470"/>
            <a:chExt cx="2636520" cy="1447800"/>
          </a:xfrm>
        </p:grpSpPr>
        <p:sp>
          <p:nvSpPr>
            <p:cNvPr id="42" name="任意多边形 22">
              <a:extLst>
                <a:ext uri="{FF2B5EF4-FFF2-40B4-BE49-F238E27FC236}">
                  <a16:creationId xmlns:a16="http://schemas.microsoft.com/office/drawing/2014/main" id="{5C768C06-EF90-6FB4-F7C5-870AB01CB833}"/>
                </a:ext>
              </a:extLst>
            </p:cNvPr>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43" name="文本框 49">
              <a:extLst>
                <a:ext uri="{FF2B5EF4-FFF2-40B4-BE49-F238E27FC236}">
                  <a16:creationId xmlns:a16="http://schemas.microsoft.com/office/drawing/2014/main" id="{3C7D52F4-D26C-B85E-9F51-2D1BB1F37DFB}"/>
                </a:ext>
              </a:extLst>
            </p:cNvPr>
            <p:cNvSpPr txBox="1"/>
            <p:nvPr/>
          </p:nvSpPr>
          <p:spPr>
            <a:xfrm>
              <a:off x="6227711" y="2232519"/>
              <a:ext cx="2205655" cy="951710"/>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10-12</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grpSp>
        <p:nvGrpSpPr>
          <p:cNvPr id="44" name="组合 43">
            <a:extLst>
              <a:ext uri="{FF2B5EF4-FFF2-40B4-BE49-F238E27FC236}">
                <a16:creationId xmlns:a16="http://schemas.microsoft.com/office/drawing/2014/main" id="{C41BE0AC-453A-A446-9B57-58591E81AB3A}"/>
              </a:ext>
            </a:extLst>
          </p:cNvPr>
          <p:cNvGrpSpPr/>
          <p:nvPr/>
        </p:nvGrpSpPr>
        <p:grpSpPr>
          <a:xfrm>
            <a:off x="5181500" y="4113869"/>
            <a:ext cx="2292771" cy="653931"/>
            <a:chOff x="3666731" y="1984470"/>
            <a:chExt cx="2636520" cy="1447800"/>
          </a:xfrm>
        </p:grpSpPr>
        <p:sp>
          <p:nvSpPr>
            <p:cNvPr id="45" name="任意多边形 13">
              <a:extLst>
                <a:ext uri="{FF2B5EF4-FFF2-40B4-BE49-F238E27FC236}">
                  <a16:creationId xmlns:a16="http://schemas.microsoft.com/office/drawing/2014/main" id="{107318AA-5AE5-0A40-839F-CF1CBF061423}"/>
                </a:ext>
              </a:extLst>
            </p:cNvPr>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46" name="文本框 35">
              <a:extLst>
                <a:ext uri="{FF2B5EF4-FFF2-40B4-BE49-F238E27FC236}">
                  <a16:creationId xmlns:a16="http://schemas.microsoft.com/office/drawing/2014/main" id="{B8BA8771-2142-14E3-B1E2-5A210C0E25CD}"/>
                </a:ext>
              </a:extLst>
            </p:cNvPr>
            <p:cNvSpPr txBox="1"/>
            <p:nvPr/>
          </p:nvSpPr>
          <p:spPr>
            <a:xfrm>
              <a:off x="3971726" y="2232517"/>
              <a:ext cx="2230360" cy="951710"/>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9-10</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grpSp>
        <p:nvGrpSpPr>
          <p:cNvPr id="47" name="组合 46">
            <a:extLst>
              <a:ext uri="{FF2B5EF4-FFF2-40B4-BE49-F238E27FC236}">
                <a16:creationId xmlns:a16="http://schemas.microsoft.com/office/drawing/2014/main" id="{EB2719CC-0864-DF61-D226-634EB8DBD7B5}"/>
              </a:ext>
            </a:extLst>
          </p:cNvPr>
          <p:cNvGrpSpPr/>
          <p:nvPr/>
        </p:nvGrpSpPr>
        <p:grpSpPr>
          <a:xfrm>
            <a:off x="3043979" y="4113869"/>
            <a:ext cx="2292771" cy="653931"/>
            <a:chOff x="1436370" y="1984470"/>
            <a:chExt cx="2636520" cy="1447800"/>
          </a:xfrm>
        </p:grpSpPr>
        <p:sp>
          <p:nvSpPr>
            <p:cNvPr id="48" name="任意多边形 16">
              <a:extLst>
                <a:ext uri="{FF2B5EF4-FFF2-40B4-BE49-F238E27FC236}">
                  <a16:creationId xmlns:a16="http://schemas.microsoft.com/office/drawing/2014/main" id="{BBB966FB-4B44-982C-4395-9B4A85DE8095}"/>
                </a:ext>
              </a:extLst>
            </p:cNvPr>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cs typeface="+mn-ea"/>
                <a:sym typeface="+mn-lt"/>
              </a:endParaRPr>
            </a:p>
          </p:txBody>
        </p:sp>
        <p:sp>
          <p:nvSpPr>
            <p:cNvPr id="49" name="文本框 43">
              <a:extLst>
                <a:ext uri="{FF2B5EF4-FFF2-40B4-BE49-F238E27FC236}">
                  <a16:creationId xmlns:a16="http://schemas.microsoft.com/office/drawing/2014/main" id="{F44CC2AA-723C-C5E4-4656-6953A5762D04}"/>
                </a:ext>
              </a:extLst>
            </p:cNvPr>
            <p:cNvSpPr txBox="1"/>
            <p:nvPr/>
          </p:nvSpPr>
          <p:spPr>
            <a:xfrm>
              <a:off x="1709209" y="2231946"/>
              <a:ext cx="2293960" cy="952846"/>
            </a:xfrm>
            <a:prstGeom prst="rect">
              <a:avLst/>
            </a:prstGeom>
            <a:noFill/>
          </p:spPr>
          <p:txBody>
            <a:bodyPr wrap="square" rtlCol="0" anchor="ctr">
              <a:spAutoFit/>
            </a:bodyPr>
            <a:lstStyle/>
            <a:p>
              <a:pPr algn="ctr">
                <a:lnSpc>
                  <a:spcPct val="120000"/>
                </a:lnSpc>
              </a:pPr>
              <a:r>
                <a:rPr lang="en-US" altLang="zh-CN" sz="2000" b="1" dirty="0">
                  <a:solidFill>
                    <a:schemeClr val="bg1">
                      <a:lumMod val="95000"/>
                    </a:schemeClr>
                  </a:solidFill>
                  <a:cs typeface="+mn-ea"/>
                  <a:sym typeface="+mn-lt"/>
                </a:rPr>
                <a:t>7-8</a:t>
              </a:r>
              <a:r>
                <a:rPr lang="zh-CN" altLang="en-US" sz="2000" b="1" dirty="0">
                  <a:solidFill>
                    <a:schemeClr val="bg1">
                      <a:lumMod val="95000"/>
                    </a:schemeClr>
                  </a:solidFill>
                  <a:cs typeface="+mn-ea"/>
                  <a:sym typeface="+mn-lt"/>
                </a:rPr>
                <a:t>周</a:t>
              </a:r>
              <a:endParaRPr lang="zh-CN" altLang="en-US" sz="2000" b="1" baseline="-3000" dirty="0">
                <a:solidFill>
                  <a:schemeClr val="bg1">
                    <a:lumMod val="95000"/>
                  </a:schemeClr>
                </a:solidFill>
                <a:cs typeface="+mn-ea"/>
                <a:sym typeface="+mn-lt"/>
              </a:endParaRPr>
            </a:p>
          </p:txBody>
        </p:sp>
      </p:grpSp>
      <p:sp>
        <p:nvSpPr>
          <p:cNvPr id="54" name="矩形 47">
            <a:extLst>
              <a:ext uri="{FF2B5EF4-FFF2-40B4-BE49-F238E27FC236}">
                <a16:creationId xmlns:a16="http://schemas.microsoft.com/office/drawing/2014/main" id="{B43D9860-522C-001B-E838-3AF2BE317B0C}"/>
              </a:ext>
            </a:extLst>
          </p:cNvPr>
          <p:cNvSpPr>
            <a:spLocks noChangeArrowheads="1"/>
          </p:cNvSpPr>
          <p:nvPr/>
        </p:nvSpPr>
        <p:spPr bwMode="auto">
          <a:xfrm>
            <a:off x="3269041" y="5030602"/>
            <a:ext cx="1907885" cy="84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设计分布式爬虫系统，并准备毕业论文的撰写工作</a:t>
            </a:r>
          </a:p>
        </p:txBody>
      </p:sp>
      <p:sp>
        <p:nvSpPr>
          <p:cNvPr id="55" name="矩形 47">
            <a:extLst>
              <a:ext uri="{FF2B5EF4-FFF2-40B4-BE49-F238E27FC236}">
                <a16:creationId xmlns:a16="http://schemas.microsoft.com/office/drawing/2014/main" id="{6E4B95CD-7C8F-EEF2-DFFE-244E64EDF3D3}"/>
              </a:ext>
            </a:extLst>
          </p:cNvPr>
          <p:cNvSpPr>
            <a:spLocks noChangeArrowheads="1"/>
          </p:cNvSpPr>
          <p:nvPr/>
        </p:nvSpPr>
        <p:spPr bwMode="auto">
          <a:xfrm>
            <a:off x="5491271" y="5007283"/>
            <a:ext cx="1875361"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根据设计思路完成系统具体的编程工作，完成爬虫系统的测试、部署、运行</a:t>
            </a:r>
          </a:p>
        </p:txBody>
      </p:sp>
      <p:sp>
        <p:nvSpPr>
          <p:cNvPr id="56" name="矩形 47">
            <a:extLst>
              <a:ext uri="{FF2B5EF4-FFF2-40B4-BE49-F238E27FC236}">
                <a16:creationId xmlns:a16="http://schemas.microsoft.com/office/drawing/2014/main" id="{7EA814EA-29E6-200B-FD19-65C6F68289A4}"/>
              </a:ext>
            </a:extLst>
          </p:cNvPr>
          <p:cNvSpPr>
            <a:spLocks noChangeArrowheads="1"/>
          </p:cNvSpPr>
          <p:nvPr/>
        </p:nvSpPr>
        <p:spPr bwMode="auto">
          <a:xfrm>
            <a:off x="7707847" y="5030602"/>
            <a:ext cx="1892607" cy="58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tx1">
                    <a:lumMod val="65000"/>
                    <a:lumOff val="35000"/>
                  </a:schemeClr>
                </a:solidFill>
                <a:latin typeface="+mn-lt"/>
                <a:ea typeface="+mn-ea"/>
                <a:cs typeface="+mn-ea"/>
                <a:sym typeface="+mn-lt"/>
              </a:rPr>
              <a:t>完善毕业论文，准备毕业答辩</a:t>
            </a:r>
          </a:p>
        </p:txBody>
      </p:sp>
    </p:spTree>
    <p:extLst>
      <p:ext uri="{BB962C8B-B14F-4D97-AF65-F5344CB8AC3E}">
        <p14:creationId xmlns:p14="http://schemas.microsoft.com/office/powerpoint/2010/main" val="3314531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180564;#84606;#84749;"/>
</p:tagLst>
</file>

<file path=ppt/tags/tag2.xml><?xml version="1.0" encoding="utf-8"?>
<p:tagLst xmlns:a="http://schemas.openxmlformats.org/drawingml/2006/main" xmlns:r="http://schemas.openxmlformats.org/officeDocument/2006/relationships" xmlns:p="http://schemas.openxmlformats.org/presentationml/2006/main">
  <p:tag name="ISLIDE.ICON" val="#180564;#84606;#84749;"/>
</p:tagLst>
</file>

<file path=ppt/tags/tag3.xml><?xml version="1.0" encoding="utf-8"?>
<p:tagLst xmlns:a="http://schemas.openxmlformats.org/drawingml/2006/main" xmlns:r="http://schemas.openxmlformats.org/officeDocument/2006/relationships" xmlns:p="http://schemas.openxmlformats.org/presentationml/2006/main">
  <p:tag name="ISLIDE.ICON" val="#180564;#84606;#84749;"/>
</p:tagLst>
</file>

<file path=ppt/theme/theme1.xml><?xml version="1.0" encoding="utf-8"?>
<a:theme xmlns:a="http://schemas.openxmlformats.org/drawingml/2006/main" name="51PPT模板网  www.51pptmoban.com">
  <a:themeElements>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fontScheme name="wgloul2b">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7227F"/>
    </a:accent1>
    <a:accent2>
      <a:srgbClr val="DC1512"/>
    </a:accent2>
    <a:accent3>
      <a:srgbClr val="1550B5"/>
    </a:accent3>
    <a:accent4>
      <a:srgbClr val="1B6BBB"/>
    </a:accent4>
    <a:accent5>
      <a:srgbClr val="909090"/>
    </a:accent5>
    <a:accent6>
      <a:srgbClr val="B4B4B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897</TotalTime>
  <Words>703</Words>
  <Application>Microsoft Office PowerPoint</Application>
  <PresentationFormat>自定义</PresentationFormat>
  <Paragraphs>91</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-apple-system</vt:lpstr>
      <vt:lpstr>黑体</vt:lpstr>
      <vt:lpstr>优设标题黑</vt:lpstr>
      <vt:lpstr>Arial</vt:lpstr>
      <vt:lpstr>Calibri</vt:lpstr>
      <vt:lpstr>Times New Roman</vt:lpstr>
      <vt:lpstr>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极简蓝色学术风毕业汇报开题答辩ppt模板</dc:title>
  <dc:creator>sunny</dc:creator>
  <cp:keywords>51PPT模板网</cp:keywords>
  <dc:description>www.51pptmoban.com</dc:description>
  <cp:lastModifiedBy>Han JingKang</cp:lastModifiedBy>
  <cp:revision>119</cp:revision>
  <dcterms:created xsi:type="dcterms:W3CDTF">2015-12-03T10:50:49Z</dcterms:created>
  <dcterms:modified xsi:type="dcterms:W3CDTF">2023-01-11T14:33:46Z</dcterms:modified>
</cp:coreProperties>
</file>