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" id="{F1B94B8F-5D42-4421-9AC8-0C6D8B14153B}">
          <p14:sldIdLst>
            <p14:sldId id="258"/>
          </p14:sldIdLst>
        </p14:section>
        <p14:section name="02" id="{A075BB78-B1D2-45E6-AE7F-5DCCFE921E0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0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bcsultan/hcjdemo" TargetMode="External"/><Relationship Id="rId2" Type="http://schemas.openxmlformats.org/officeDocument/2006/relationships/hyperlink" Target="https://hcjdemo.netlify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lif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01106" y="1556937"/>
            <a:ext cx="53739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/>
              <a:t>웹프로그래밍</a:t>
            </a:r>
            <a:endParaRPr lang="en-US" altLang="ko-KR" sz="5400" dirty="0"/>
          </a:p>
          <a:p>
            <a:pPr algn="ctr"/>
            <a:r>
              <a:rPr lang="en-US" altLang="ko-KR" sz="4000" dirty="0"/>
              <a:t>- Web Programming -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2. </a:t>
            </a:r>
            <a:r>
              <a:rPr lang="ko-KR" altLang="en-US" sz="3200" dirty="0" err="1"/>
              <a:t>웹개발환경</a:t>
            </a:r>
            <a:r>
              <a:rPr lang="ko-KR" altLang="en-US" sz="3200" dirty="0"/>
              <a:t> 구축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/>
              <a:t>정보보호학과</a:t>
            </a:r>
            <a:r>
              <a:rPr lang="en-US" altLang="ko-KR" sz="3200" dirty="0"/>
              <a:t> </a:t>
            </a:r>
            <a:r>
              <a:rPr lang="ko-KR" altLang="en-US" sz="3200" dirty="0"/>
              <a:t>이병천 교수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사용을 위한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명령어 흐름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0. </a:t>
            </a:r>
            <a:r>
              <a:rPr lang="ko-KR" altLang="en-US" sz="2000" dirty="0"/>
              <a:t>프로젝트 폴더로 이동 </a:t>
            </a:r>
            <a:endParaRPr lang="en-US" altLang="ko-KR" sz="1800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저장소 초기화 </a:t>
            </a:r>
            <a:endParaRPr lang="en-US" altLang="ko-KR" sz="2000" dirty="0"/>
          </a:p>
          <a:p>
            <a:pPr lvl="1"/>
            <a:r>
              <a:rPr lang="en-US" altLang="ko-KR" sz="1800" dirty="0"/>
              <a:t>&gt;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 </a:t>
            </a:r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현재 폴더의 모든 파일들을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저장소에 추가 </a:t>
            </a:r>
            <a:endParaRPr lang="en-US" altLang="ko-KR" sz="2000" dirty="0"/>
          </a:p>
          <a:p>
            <a:pPr lvl="1"/>
            <a:r>
              <a:rPr lang="en-US" altLang="ko-KR" sz="1800" dirty="0"/>
              <a:t>&gt;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add . </a:t>
            </a:r>
          </a:p>
          <a:p>
            <a:pPr lvl="1"/>
            <a:r>
              <a:rPr lang="en-US" altLang="ko-KR" sz="1800" dirty="0"/>
              <a:t>.</a:t>
            </a:r>
            <a:r>
              <a:rPr lang="en-US" altLang="ko-KR" sz="1800" dirty="0" err="1"/>
              <a:t>gitignore</a:t>
            </a:r>
            <a:r>
              <a:rPr lang="ko-KR" altLang="en-US" sz="1800" dirty="0"/>
              <a:t>에 선언된 폴더</a:t>
            </a:r>
            <a:r>
              <a:rPr lang="en-US" altLang="ko-KR" sz="1800" dirty="0"/>
              <a:t>, </a:t>
            </a:r>
            <a:r>
              <a:rPr lang="ko-KR" altLang="en-US" sz="1800" dirty="0"/>
              <a:t>파일들은 제외 </a:t>
            </a:r>
            <a:endParaRPr lang="en-US" altLang="ko-KR" sz="1800" dirty="0"/>
          </a:p>
          <a:p>
            <a:r>
              <a:rPr lang="en-US" altLang="ko-KR" sz="2000" dirty="0"/>
              <a:t>3. </a:t>
            </a:r>
            <a:r>
              <a:rPr lang="ko-KR" altLang="en-US" sz="2000" dirty="0" err="1"/>
              <a:t>커밋</a:t>
            </a:r>
            <a:r>
              <a:rPr lang="en-US" altLang="ko-KR" sz="2000" dirty="0"/>
              <a:t>, </a:t>
            </a:r>
            <a:r>
              <a:rPr lang="ko-KR" altLang="en-US" sz="2000" dirty="0"/>
              <a:t>전송 준비</a:t>
            </a:r>
            <a:endParaRPr lang="en-US" altLang="ko-KR" sz="2000" dirty="0"/>
          </a:p>
          <a:p>
            <a:pPr lvl="1"/>
            <a:r>
              <a:rPr lang="en-US" altLang="ko-KR" sz="1800" dirty="0"/>
              <a:t>&gt;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commit -am ‘first’  (</a:t>
            </a:r>
            <a:r>
              <a:rPr lang="ko-KR" altLang="en-US" sz="1800" dirty="0"/>
              <a:t>구별하기 위한 메시지 추가</a:t>
            </a:r>
            <a:r>
              <a:rPr lang="en-US" altLang="ko-KR" sz="1800" dirty="0"/>
              <a:t>)</a:t>
            </a:r>
          </a:p>
          <a:p>
            <a:r>
              <a:rPr lang="en-US" altLang="ko-KR" sz="2200" dirty="0"/>
              <a:t>4. </a:t>
            </a:r>
            <a:r>
              <a:rPr lang="ko-KR" altLang="en-US" sz="2200" dirty="0" err="1"/>
              <a:t>브랜치</a:t>
            </a:r>
            <a:r>
              <a:rPr lang="ko-KR" altLang="en-US" sz="2200" dirty="0"/>
              <a:t> 생성</a:t>
            </a:r>
            <a:endParaRPr lang="en-US" altLang="ko-KR" sz="2200" dirty="0"/>
          </a:p>
          <a:p>
            <a:pPr lvl="1"/>
            <a:r>
              <a:rPr lang="en-US" altLang="ko-KR" sz="1800" dirty="0"/>
              <a:t>&gt;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branch </a:t>
            </a:r>
          </a:p>
          <a:p>
            <a:r>
              <a:rPr lang="en-US" altLang="ko-KR" sz="2000" dirty="0"/>
              <a:t>5. </a:t>
            </a:r>
            <a:r>
              <a:rPr lang="ko-KR" altLang="en-US" sz="2000" dirty="0"/>
              <a:t>원격 저장소 지정</a:t>
            </a:r>
            <a:endParaRPr lang="en-US" altLang="ko-KR" sz="2000" dirty="0"/>
          </a:p>
          <a:p>
            <a:pPr lvl="1"/>
            <a:r>
              <a:rPr lang="en-US" altLang="ko-KR" sz="1800" dirty="0"/>
              <a:t>&gt;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remote </a:t>
            </a:r>
          </a:p>
          <a:p>
            <a:r>
              <a:rPr lang="en-US" altLang="ko-KR" sz="2000" dirty="0"/>
              <a:t>6. </a:t>
            </a:r>
            <a:r>
              <a:rPr lang="ko-KR" altLang="en-US" sz="2000" dirty="0"/>
              <a:t>푸시</a:t>
            </a:r>
            <a:r>
              <a:rPr lang="en-US" altLang="ko-KR" sz="2000" dirty="0"/>
              <a:t>, </a:t>
            </a:r>
            <a:r>
              <a:rPr lang="ko-KR" altLang="en-US" sz="2000" dirty="0"/>
              <a:t>전송 </a:t>
            </a:r>
            <a:endParaRPr lang="en-US" altLang="ko-KR" sz="1600" dirty="0"/>
          </a:p>
          <a:p>
            <a:pPr lvl="1"/>
            <a:r>
              <a:rPr lang="en-US" altLang="ko-KR" sz="1800" dirty="0"/>
              <a:t>&gt;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push, </a:t>
            </a:r>
            <a:r>
              <a:rPr lang="ko-KR" altLang="en-US" sz="1800" dirty="0"/>
              <a:t>실제</a:t>
            </a:r>
            <a:r>
              <a:rPr lang="en-US" altLang="ko-KR" sz="1800" dirty="0"/>
              <a:t> </a:t>
            </a:r>
            <a:r>
              <a:rPr lang="ko-KR" altLang="en-US" sz="1800" dirty="0"/>
              <a:t>코드를 </a:t>
            </a:r>
            <a:r>
              <a:rPr lang="en-US" altLang="ko-KR" sz="1800" dirty="0" err="1"/>
              <a:t>github</a:t>
            </a:r>
            <a:r>
              <a:rPr lang="ko-KR" altLang="en-US" sz="1800" dirty="0"/>
              <a:t>로 업로드 </a:t>
            </a:r>
            <a:r>
              <a:rPr lang="en-US" altLang="ko-KR" sz="1800" dirty="0"/>
              <a:t> 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9181" y="2564904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로그인 </a:t>
            </a:r>
          </a:p>
        </p:txBody>
      </p:sp>
    </p:spTree>
    <p:extLst>
      <p:ext uri="{BB962C8B-B14F-4D97-AF65-F5344CB8AC3E}">
        <p14:creationId xmlns:p14="http://schemas.microsoft.com/office/powerpoint/2010/main" val="377659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HTML/CSS/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기초 예제 실습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HTML5, CSS3, </a:t>
            </a:r>
            <a:r>
              <a:rPr lang="en-US" altLang="ko-KR" dirty="0" err="1"/>
              <a:t>Javascript</a:t>
            </a:r>
            <a:r>
              <a:rPr lang="ko-KR" altLang="en-US" dirty="0"/>
              <a:t> 예제 실습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hlinkClick r:id="rId2"/>
              </a:rPr>
              <a:t>https://hcjdemo.netlify.app/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hlinkClick r:id="rId3"/>
              </a:rPr>
              <a:t>https://github.com/lbcsultan/hcjdemo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주안점 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가지 기술이 함께 사용되는 방법 이해 </a:t>
            </a:r>
            <a:endParaRPr lang="en-US" altLang="ko-KR" dirty="0"/>
          </a:p>
          <a:p>
            <a:pPr lvl="1"/>
            <a:r>
              <a:rPr lang="ko-KR" altLang="en-US" dirty="0"/>
              <a:t>차분하게 조립해 나가는 능력</a:t>
            </a:r>
            <a:endParaRPr lang="en-US" altLang="ko-KR" dirty="0"/>
          </a:p>
          <a:p>
            <a:pPr lvl="1"/>
            <a:r>
              <a:rPr lang="ko-KR" altLang="en-US" dirty="0"/>
              <a:t>따라하기</a:t>
            </a:r>
            <a:r>
              <a:rPr lang="en-US" altLang="ko-KR" dirty="0"/>
              <a:t>, </a:t>
            </a:r>
            <a:r>
              <a:rPr lang="ko-KR" altLang="en-US" dirty="0"/>
              <a:t>변경하기</a:t>
            </a:r>
            <a:r>
              <a:rPr lang="en-US" altLang="ko-KR" dirty="0"/>
              <a:t>, </a:t>
            </a:r>
            <a:r>
              <a:rPr lang="ko-KR" altLang="en-US" dirty="0"/>
              <a:t>설계 및 구현하기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071" y="1817994"/>
            <a:ext cx="5626559" cy="384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0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홈페이지 운영하기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에 소스 업로드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Netlify</a:t>
            </a:r>
            <a:r>
              <a:rPr lang="ko-KR" altLang="en-US" dirty="0"/>
              <a:t>에서 홈페이지 운영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https://www.netlify.com/</a:t>
            </a:r>
            <a:r>
              <a:rPr lang="en-US" altLang="ko-KR" dirty="0"/>
              <a:t> </a:t>
            </a:r>
            <a:r>
              <a:rPr lang="ko-KR" altLang="en-US" dirty="0"/>
              <a:t>회원가입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import </a:t>
            </a:r>
            <a:r>
              <a:rPr lang="ko-KR" altLang="en-US" dirty="0"/>
              <a:t>하기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홈페이지 주소 설정 </a:t>
            </a:r>
          </a:p>
        </p:txBody>
      </p:sp>
    </p:spTree>
    <p:extLst>
      <p:ext uri="{BB962C8B-B14F-4D97-AF65-F5344CB8AC3E}">
        <p14:creationId xmlns:p14="http://schemas.microsoft.com/office/powerpoint/2010/main" val="113198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웹프로그래밍 개발환경 구축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endParaRPr lang="en-US" altLang="ko-KR" dirty="0"/>
          </a:p>
          <a:p>
            <a:r>
              <a:rPr lang="en-US" altLang="ko-KR" dirty="0"/>
              <a:t>2. Node.js </a:t>
            </a:r>
            <a:r>
              <a:rPr lang="ko-KR" altLang="en-US" dirty="0"/>
              <a:t>설치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endParaRPr lang="en-US" altLang="ko-KR" dirty="0"/>
          </a:p>
          <a:p>
            <a:r>
              <a:rPr lang="en-US" altLang="ko-KR" dirty="0"/>
              <a:t>4. Github.com </a:t>
            </a:r>
            <a:r>
              <a:rPr lang="ko-KR" altLang="en-US" dirty="0"/>
              <a:t>회원가입 </a:t>
            </a:r>
            <a:endParaRPr lang="en-US" altLang="ko-KR" dirty="0"/>
          </a:p>
          <a:p>
            <a:r>
              <a:rPr lang="en-US" altLang="ko-KR" dirty="0"/>
              <a:t>HTML/CSS/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기초 예제 실습</a:t>
            </a:r>
            <a:endParaRPr lang="en-US" altLang="ko-KR" dirty="0"/>
          </a:p>
          <a:p>
            <a:r>
              <a:rPr lang="ko-KR" altLang="en-US" dirty="0"/>
              <a:t>홈페이지</a:t>
            </a:r>
            <a:r>
              <a:rPr lang="en-US" altLang="ko-KR" dirty="0"/>
              <a:t> </a:t>
            </a:r>
            <a:r>
              <a:rPr lang="ko-KR" altLang="en-US" dirty="0"/>
              <a:t>운영하기 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09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VSCode</a:t>
            </a:r>
            <a:endParaRPr lang="en-US" altLang="ko-KR" dirty="0"/>
          </a:p>
          <a:p>
            <a:pPr lvl="1"/>
            <a:r>
              <a:rPr lang="ko-KR" altLang="en-US" dirty="0"/>
              <a:t>마이크로소프트에서 개발한 통합개발환경 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https://code.visualstudio.com/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현재 버전</a:t>
            </a:r>
            <a:r>
              <a:rPr lang="en-US" altLang="ko-KR" dirty="0"/>
              <a:t>: 1.76 (2023.3), </a:t>
            </a:r>
            <a:r>
              <a:rPr lang="ko-KR" altLang="en-US" dirty="0"/>
              <a:t>자동 업데이트 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개발자들이 가장 애용하는 에디터 </a:t>
            </a:r>
            <a:endParaRPr lang="en-US" altLang="ko-KR" dirty="0"/>
          </a:p>
          <a:p>
            <a:r>
              <a:rPr lang="ko-KR" altLang="en-US" dirty="0"/>
              <a:t>유용한 확장기능 설치 활용 </a:t>
            </a:r>
            <a:endParaRPr lang="en-US" altLang="ko-KR" dirty="0"/>
          </a:p>
          <a:p>
            <a:pPr lvl="1"/>
            <a:r>
              <a:rPr lang="en-US" altLang="ko-KR" dirty="0"/>
              <a:t>Korean language pack: </a:t>
            </a:r>
            <a:r>
              <a:rPr lang="ko-KR" altLang="en-US" dirty="0"/>
              <a:t>한국어 </a:t>
            </a:r>
            <a:r>
              <a:rPr lang="en-US" altLang="ko-KR" dirty="0"/>
              <a:t>UI </a:t>
            </a:r>
            <a:r>
              <a:rPr lang="ko-KR" altLang="en-US" dirty="0"/>
              <a:t>환경 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Live</a:t>
            </a:r>
            <a:r>
              <a:rPr lang="ko-KR" altLang="en-US" dirty="0"/>
              <a:t> </a:t>
            </a:r>
            <a:r>
              <a:rPr lang="en-US" altLang="ko-KR" dirty="0"/>
              <a:t>Server: </a:t>
            </a:r>
            <a:r>
              <a:rPr lang="ko-KR" altLang="en-US" dirty="0"/>
              <a:t>개발용 로컬 </a:t>
            </a:r>
            <a:r>
              <a:rPr lang="ko-KR" altLang="en-US" dirty="0" err="1"/>
              <a:t>웹서버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Prettier: </a:t>
            </a:r>
            <a:r>
              <a:rPr lang="ko-KR" altLang="en-US" dirty="0"/>
              <a:t>코드 자동</a:t>
            </a:r>
            <a:r>
              <a:rPr lang="en-US" altLang="ko-KR" dirty="0"/>
              <a:t> </a:t>
            </a:r>
            <a:r>
              <a:rPr lang="ko-KR" altLang="en-US" dirty="0"/>
              <a:t>포맷 정리 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Indent-rainbow: </a:t>
            </a:r>
            <a:r>
              <a:rPr lang="ko-KR" altLang="en-US" dirty="0"/>
              <a:t>들여쓰기를 색깔로 구별 표시 </a:t>
            </a:r>
            <a:endParaRPr lang="en-US" altLang="ko-KR" dirty="0"/>
          </a:p>
          <a:p>
            <a:pPr lvl="1"/>
            <a:r>
              <a:rPr lang="en-US" altLang="ko-KR" dirty="0"/>
              <a:t>ES7+React/</a:t>
            </a:r>
            <a:r>
              <a:rPr lang="en-US" altLang="ko-KR" dirty="0" err="1"/>
              <a:t>Redux</a:t>
            </a:r>
            <a:r>
              <a:rPr lang="en-US" altLang="ko-KR" dirty="0"/>
              <a:t>/React-native snippets: </a:t>
            </a:r>
            <a:r>
              <a:rPr lang="ko-KR" altLang="en-US" dirty="0"/>
              <a:t>자바스크립트 문법 체크</a:t>
            </a:r>
            <a:r>
              <a:rPr lang="en-US" altLang="ko-KR" dirty="0"/>
              <a:t>, </a:t>
            </a:r>
            <a:r>
              <a:rPr lang="ko-KR" altLang="en-US" dirty="0"/>
              <a:t>코드 추천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유용한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확장프로그램</a:t>
            </a:r>
            <a:r>
              <a:rPr lang="en-US" altLang="ko-KR" dirty="0"/>
              <a:t> </a:t>
            </a:r>
            <a:r>
              <a:rPr lang="ko-KR" altLang="en-US" dirty="0"/>
              <a:t>추천 검색 활용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2" descr="File:Visual Studio Code 1.35 icon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1600203"/>
            <a:ext cx="1760713" cy="17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6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Default formatter : prettier </a:t>
            </a:r>
          </a:p>
          <a:p>
            <a:pPr lvl="2"/>
            <a:r>
              <a:rPr lang="ko-KR" altLang="en-US" dirty="0"/>
              <a:t>코드의 포맷을 </a:t>
            </a:r>
            <a:r>
              <a:rPr lang="en-US" altLang="ko-KR" dirty="0"/>
              <a:t>prettier</a:t>
            </a:r>
            <a:r>
              <a:rPr lang="ko-KR" altLang="en-US" dirty="0"/>
              <a:t>로 관리 </a:t>
            </a:r>
            <a:endParaRPr lang="en-US" altLang="ko-KR" dirty="0"/>
          </a:p>
          <a:p>
            <a:pPr lvl="1"/>
            <a:r>
              <a:rPr lang="en-US" altLang="ko-KR" dirty="0"/>
              <a:t>Format on save: on </a:t>
            </a:r>
            <a:r>
              <a:rPr lang="ko-KR" altLang="en-US" dirty="0"/>
              <a:t>설정 </a:t>
            </a:r>
            <a:endParaRPr lang="en-US" altLang="ko-KR" dirty="0"/>
          </a:p>
          <a:p>
            <a:pPr lvl="2"/>
            <a:r>
              <a:rPr lang="ko-KR" altLang="en-US" dirty="0"/>
              <a:t>파일 </a:t>
            </a:r>
            <a:r>
              <a:rPr lang="ko-KR" altLang="en-US" dirty="0" err="1"/>
              <a:t>저장시</a:t>
            </a:r>
            <a:r>
              <a:rPr lang="ko-KR" altLang="en-US" dirty="0"/>
              <a:t> </a:t>
            </a:r>
            <a:r>
              <a:rPr lang="en-US" altLang="ko-KR" dirty="0"/>
              <a:t>default formatter</a:t>
            </a:r>
            <a:r>
              <a:rPr lang="ko-KR" altLang="en-US" dirty="0"/>
              <a:t>가 자동 포맷 </a:t>
            </a:r>
            <a:endParaRPr lang="en-US" altLang="ko-KR" dirty="0"/>
          </a:p>
          <a:p>
            <a:pPr lvl="1"/>
            <a:r>
              <a:rPr lang="en-US" altLang="ko-KR" dirty="0"/>
              <a:t>Prettier: single quote </a:t>
            </a:r>
            <a:r>
              <a:rPr lang="ko-KR" altLang="en-US" dirty="0"/>
              <a:t>설정 </a:t>
            </a:r>
            <a:endParaRPr lang="en-US" altLang="ko-KR" dirty="0"/>
          </a:p>
          <a:p>
            <a:pPr lvl="2"/>
            <a:r>
              <a:rPr lang="ko-KR" altLang="en-US" dirty="0"/>
              <a:t>따옴표 종류를 지정 </a:t>
            </a:r>
            <a:endParaRPr lang="en-US" altLang="ko-KR" dirty="0"/>
          </a:p>
          <a:p>
            <a:pPr lvl="1"/>
            <a:r>
              <a:rPr lang="en-US" altLang="ko-KR" dirty="0"/>
              <a:t>Prettier: semi </a:t>
            </a:r>
            <a:r>
              <a:rPr lang="ko-KR" altLang="en-US" dirty="0"/>
              <a:t>설정 해제 </a:t>
            </a:r>
            <a:endParaRPr lang="en-US" altLang="ko-KR" dirty="0"/>
          </a:p>
          <a:p>
            <a:pPr lvl="2"/>
            <a:r>
              <a:rPr lang="ko-KR" altLang="en-US" dirty="0"/>
              <a:t>자바스크립트 코드를 </a:t>
            </a:r>
            <a:r>
              <a:rPr lang="en-US" altLang="ko-KR" dirty="0"/>
              <a:t>semi-colon</a:t>
            </a:r>
            <a:r>
              <a:rPr lang="ko-KR" altLang="en-US" dirty="0"/>
              <a:t>으로 끝내는 것을 해제 </a:t>
            </a:r>
            <a:endParaRPr lang="en-US" altLang="ko-KR" dirty="0"/>
          </a:p>
          <a:p>
            <a:pPr lvl="2"/>
            <a:r>
              <a:rPr lang="en-US" altLang="ko-KR" dirty="0"/>
              <a:t>Semi-colon</a:t>
            </a:r>
            <a:r>
              <a:rPr lang="ko-KR" altLang="en-US" dirty="0"/>
              <a:t>을 사용하지 않는 것이 깨끗한 코드로 관리 </a:t>
            </a:r>
            <a:endParaRPr lang="en-US" altLang="ko-KR" dirty="0"/>
          </a:p>
          <a:p>
            <a:pPr lvl="1"/>
            <a:r>
              <a:rPr lang="en-US" altLang="ko-KR" dirty="0"/>
              <a:t>Editor: Word Wrap </a:t>
            </a:r>
            <a:r>
              <a:rPr lang="ko-KR" altLang="en-US" dirty="0"/>
              <a:t>설정 </a:t>
            </a:r>
            <a:endParaRPr lang="en-US" altLang="ko-KR" dirty="0"/>
          </a:p>
          <a:p>
            <a:pPr lvl="2"/>
            <a:r>
              <a:rPr lang="ko-KR" altLang="en-US" dirty="0"/>
              <a:t>한 줄을 넘는 코드는 자동으로 다음 줄로 넘겨서 표시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82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설치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</a:p>
          <a:p>
            <a:pPr lvl="1"/>
            <a:r>
              <a:rPr lang="en-US" altLang="ko-KR" dirty="0"/>
              <a:t>Node.js® is an open-source, cross-platform JavaScript runtime environment.</a:t>
            </a:r>
          </a:p>
          <a:p>
            <a:pPr lvl="1"/>
            <a:r>
              <a:rPr lang="en-US" altLang="ko-KR" dirty="0"/>
              <a:t>Node.js </a:t>
            </a:r>
            <a:r>
              <a:rPr lang="ko-KR" altLang="en-US" dirty="0"/>
              <a:t>기반의 </a:t>
            </a:r>
            <a:r>
              <a:rPr lang="ko-KR" altLang="en-US" dirty="0" err="1"/>
              <a:t>웹서버</a:t>
            </a:r>
            <a:r>
              <a:rPr lang="ko-KR" altLang="en-US" dirty="0"/>
              <a:t> 구축에도 활용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https://nodejs.org/en/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최신 버전</a:t>
            </a:r>
            <a:r>
              <a:rPr lang="en-US" altLang="ko-KR" dirty="0"/>
              <a:t>: 18.14.2 LTS, 19.7.0 Current (2023.3)</a:t>
            </a:r>
          </a:p>
          <a:p>
            <a:pPr lvl="1"/>
            <a:r>
              <a:rPr lang="ko-KR" altLang="en-US" dirty="0"/>
              <a:t>자바스크립트 프로그램을 실행하고</a:t>
            </a:r>
            <a:r>
              <a:rPr lang="en-US" altLang="ko-KR" dirty="0"/>
              <a:t>, </a:t>
            </a:r>
            <a:r>
              <a:rPr lang="ko-KR" altLang="en-US" dirty="0"/>
              <a:t>외부 패키지를 설치하여 사용하는데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4005064"/>
            <a:ext cx="5544616" cy="26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8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endParaRPr lang="en-US" altLang="ko-KR" dirty="0"/>
          </a:p>
          <a:p>
            <a:pPr lvl="1"/>
            <a:r>
              <a:rPr lang="en-US" altLang="ko-KR" dirty="0"/>
              <a:t>source </a:t>
            </a:r>
            <a:r>
              <a:rPr lang="ko-KR" altLang="en-US" dirty="0"/>
              <a:t>관리를 위한 분산 버전 관리 시스템</a:t>
            </a:r>
            <a:endParaRPr lang="en-US" altLang="ko-KR" dirty="0"/>
          </a:p>
          <a:p>
            <a:pPr lvl="1"/>
            <a:r>
              <a:rPr lang="ko-KR" altLang="en-US" dirty="0"/>
              <a:t>최초로 리눅스 </a:t>
            </a:r>
            <a:r>
              <a:rPr lang="ko-KR" altLang="en-US" dirty="0" err="1"/>
              <a:t>토발즈가</a:t>
            </a:r>
            <a:r>
              <a:rPr lang="ko-KR" altLang="en-US" dirty="0"/>
              <a:t> 리눅스 커널 개발에 이용하려고 개발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다운로드 및 설치 </a:t>
            </a:r>
            <a:r>
              <a:rPr lang="en-US" altLang="ko-KR" dirty="0">
                <a:hlinkClick r:id="rId2"/>
              </a:rPr>
              <a:t>https://git-scm.com/downloads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현재 버전</a:t>
            </a:r>
            <a:r>
              <a:rPr lang="en-US" altLang="ko-KR" dirty="0"/>
              <a:t>: 2.37.3 (2022.8.30) 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GUI clients 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3911860"/>
            <a:ext cx="6392167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3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41" y="1759248"/>
            <a:ext cx="9056813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23336" y="1600203"/>
            <a:ext cx="223330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명령어 익히기</a:t>
            </a:r>
          </a:p>
        </p:txBody>
      </p:sp>
    </p:spTree>
    <p:extLst>
      <p:ext uri="{BB962C8B-B14F-4D97-AF65-F5344CB8AC3E}">
        <p14:creationId xmlns:p14="http://schemas.microsoft.com/office/powerpoint/2010/main" val="188080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회원가입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관리 포털 서비스 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회원가입</a:t>
            </a:r>
            <a:r>
              <a:rPr lang="en-US" altLang="ko-KR" dirty="0"/>
              <a:t> (sign up)</a:t>
            </a:r>
          </a:p>
          <a:p>
            <a:pPr lvl="1"/>
            <a:r>
              <a:rPr lang="ko-KR" altLang="en-US" dirty="0"/>
              <a:t>로그인 </a:t>
            </a:r>
            <a:r>
              <a:rPr lang="en-US" altLang="ko-KR" dirty="0"/>
              <a:t>(sign 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7939"/>
            <a:ext cx="3096344" cy="46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3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저장소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9" y="1609866"/>
            <a:ext cx="5669711" cy="44999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600203"/>
            <a:ext cx="5867103" cy="4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096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655</TotalTime>
  <Words>499</Words>
  <Application>Microsoft Office PowerPoint</Application>
  <PresentationFormat>와이드스크린</PresentationFormat>
  <Paragraphs>104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1_Office 테마</vt:lpstr>
      <vt:lpstr>PowerPoint 프레젠테이션</vt:lpstr>
      <vt:lpstr>1. 웹프로그래밍 개발환경 구축</vt:lpstr>
      <vt:lpstr>VSCode 설치</vt:lpstr>
      <vt:lpstr>VSCode 설치</vt:lpstr>
      <vt:lpstr>Node.js 설치 </vt:lpstr>
      <vt:lpstr>Git 설치</vt:lpstr>
      <vt:lpstr>PowerPoint 프레젠테이션</vt:lpstr>
      <vt:lpstr>Github 회원가입 </vt:lpstr>
      <vt:lpstr>새로운 저장소 만들기</vt:lpstr>
      <vt:lpstr>Github 사용을 위한 Git 명령어 흐름</vt:lpstr>
      <vt:lpstr>2. HTML/CSS/Javascript 기초 예제 실습 </vt:lpstr>
      <vt:lpstr>3. 홈페이지 운영하기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웹 개발 시작하기</dc:title>
  <dc:creator>Ko Kyunghee</dc:creator>
  <cp:lastModifiedBy>나한진</cp:lastModifiedBy>
  <cp:revision>48</cp:revision>
  <dcterms:created xsi:type="dcterms:W3CDTF">2020-12-25T14:06:26Z</dcterms:created>
  <dcterms:modified xsi:type="dcterms:W3CDTF">2025-03-24T02:02:44Z</dcterms:modified>
</cp:coreProperties>
</file>