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2C538-D806-482C-A2DB-B6D71CAEF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D2879-CD7B-4233-9A6A-172FFF343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828984-E658-4BB8-8874-BD8317AB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BA16E-4FB5-4E05-82C8-EC468F2F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46A1BC-E5B2-40C7-AC5F-51DAF574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1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00C31-E912-4EAD-B401-D8CFE142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4BD3C7-1BB9-49E9-B8EF-5B539DF08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F2357-D9AA-433F-8F81-5C993592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E1FB3-38AC-435D-B8A4-CF7D7CE8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244B1-A69D-4B5A-AD69-F18927F2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7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8A94B6-2162-4F60-9BBC-C21E6B88C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7F81E0-B579-4AFC-8D26-0B0AA2EB7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2CA42-9A2D-42DA-833F-F6B0F0FE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48F76-9144-47A0-B39B-43D67D77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3FE9D-CDED-45AE-BB6B-8642BA36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8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76F51-D8DE-4B32-A5BD-F2E09A7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52F7D0-83C5-4FE7-B256-A7EDE9715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14CD9-A810-44F2-BF9D-81583CA9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3E13C-F272-445A-B2F4-F3536E3C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69B14-5B09-44DB-A25F-B5DDF46B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C5775-F271-47E8-A583-6EFEE63E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09596-D62C-4792-A59C-FE1926586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950A4-2E88-4EB9-A44E-680FCB66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BD91C-0203-4879-A666-62B1C0F8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3E498-A2A1-483D-8FD4-C4696FC7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6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E1476-701B-4239-8314-F85D481F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4400D-9606-4BC1-82AC-9312A62DC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280C09-E2BD-49DE-959A-3FA14A4DB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A0322F-D0C5-4AD5-855E-65F1C46F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33CE0F-758F-4350-B0C3-2752F545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0197B-49F4-4331-B4CC-B046B694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1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5EA05-E399-4BF1-B6A0-C370ED24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32B97F-0E70-4206-A0F7-BDDD9B53D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52530C-A287-42DB-BA1C-E0920CE99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0173B4-2288-4257-9661-42D8AB361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6B807B-D886-4D69-A526-3F2674009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AAF532-C9F0-43A5-9252-1A4D15EB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14C82C-6B8C-4892-AE66-7A42CF2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51AE03-877C-44AA-A87A-552AAFDE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0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6277B-1F94-46BA-8E20-CAEE023C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80AF50-5637-45EC-A901-1F6C7D6F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1A5651-E0AA-4017-881E-4FDC57EB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F1A3E2-E860-4818-9DCC-130453AE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6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6D7947-58EA-4646-991C-ED5EC9F6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09DA7D-D7D4-46BC-ABC6-40C6E305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11B9EC-FE88-4907-A453-C37E42F6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95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B5068-C6BB-4013-AED2-8397BC90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1880D-B3C2-42E2-BD26-9857AC87C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42546A-6FB7-433D-8679-75EE9BBE2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96EB02-F906-4192-A10E-8B6DEE8E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5F9A33-065E-4CCD-9EB2-F03EDE5D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93FEA-7B02-4218-9244-7C4D2B52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9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63802-3142-4C09-ADB3-AB4AE9A8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617338-A97A-49F5-AB03-8E10FA573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3BA006-43DA-4870-A36F-ED9B4132A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67BF82-4BE9-423A-902F-9ED6304A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6A188A-B89F-41F7-BCA0-8A32F710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993406-8AFC-4EB3-9E27-D17902E4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88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5FFA22-772B-4390-B9E2-3BA8D85C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C98CBB-2FC3-4068-8310-0BA50893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3A797-6E42-4E25-BC83-1FADC0E55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4985F-B7AC-4350-9FA5-9CE06C2CB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4944D-231A-4164-9D7D-2A58346C5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83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warronbebster/teachable-machine-tutorial-bananameter-4bfffa765866" TargetMode="External"/><Relationship Id="rId2" Type="http://schemas.openxmlformats.org/officeDocument/2006/relationships/hyperlink" Target="https://youtu.be/T2qQGqZxkD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anjisoo801.github.io/template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D6DAD-010C-4B48-B2C8-A05307AE7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동계 융합캠프</a:t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결과서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0AE397-4916-4CFE-9463-2B4F1186D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한지수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BDF83-BAC0-48B1-8675-FC7376E27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4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77BC8B2-00BC-4EB0-9D05-54A41B77B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24" y="254616"/>
            <a:ext cx="502953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비공식 자바스크립트 로고 2">
            <a:extLst>
              <a:ext uri="{FF2B5EF4-FFF2-40B4-BE49-F238E27FC236}">
                <a16:creationId xmlns:a16="http://schemas.microsoft.com/office/drawing/2014/main" id="{80CEA20C-A6CC-4F11-99DF-C823A2460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92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77096E-704A-4A2D-846E-C8F8D2D7D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032" y="338506"/>
            <a:ext cx="4637889" cy="53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9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705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Teachable</a:t>
            </a:r>
            <a:r>
              <a:rPr lang="ko-KR" altLang="en-US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Machine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이용한 서비스 구상하기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882666"/>
            <a:ext cx="11439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Teachable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Machine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이용한 웹 애플리케이션 서비스를 자유롭게 구상하세요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인식된 물체를 여러 나라의 언어로 알려주기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장애인을 위한 표정으로 무언가를 컨트롤하기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(Yes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or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No)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물체 백과사전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동물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곤충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과일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식물 등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4.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인식한 물체의 재활용 가능 여부 판단하기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참고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en-US" altLang="ko-KR" sz="1600" b="0" i="0" dirty="0">
                <a:effectLst/>
                <a:latin typeface="+mn-ea"/>
              </a:rPr>
              <a:t>Teachable Machine 2.0: Making AI easier for everyone(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2"/>
              </a:rPr>
              <a:t>https://youtu.be/T2qQGqZxkD0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),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BananaMeter(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3"/>
              </a:rPr>
              <a:t>https://medium.com/@warronbebster/teachable-machine-tutorial-bananameter-4bfffa765866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DE409B-423E-4516-ADC9-5A3391D98417}"/>
              </a:ext>
            </a:extLst>
          </p:cNvPr>
          <p:cNvSpPr/>
          <p:nvPr/>
        </p:nvSpPr>
        <p:spPr>
          <a:xfrm>
            <a:off x="376335" y="3429000"/>
            <a:ext cx="11439331" cy="31117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5C7E9F-8E6B-44C1-BE58-13CA3A1E003B}"/>
              </a:ext>
            </a:extLst>
          </p:cNvPr>
          <p:cNvSpPr txBox="1"/>
          <p:nvPr/>
        </p:nvSpPr>
        <p:spPr>
          <a:xfrm>
            <a:off x="376334" y="3522306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인식한 물체가 무엇인지 알려주고 어디에 사용하는 물건인지 알려주기</a:t>
            </a:r>
          </a:p>
        </p:txBody>
      </p:sp>
    </p:spTree>
    <p:extLst>
      <p:ext uri="{BB962C8B-B14F-4D97-AF65-F5344CB8AC3E}">
        <p14:creationId xmlns:p14="http://schemas.microsoft.com/office/powerpoint/2010/main" val="158966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555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애플리케이션 상세 스펙 정의하기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1077942"/>
            <a:ext cx="114393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개발한 웹 애플리케이션의 이름은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인테라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생성한 모델에 대해서 설명하세요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물체를 인식하여 물체가 무엇인지 다양한 언어로 알려주고 이 물체가 무엇을 할 때 사용하고 어떻게 사용하는 것인지 알      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려주는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웹 애플리케이션이다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F157CB-72CA-4A34-ACFB-7E8E970A4694}"/>
              </a:ext>
            </a:extLst>
          </p:cNvPr>
          <p:cNvSpPr txBox="1"/>
          <p:nvPr/>
        </p:nvSpPr>
        <p:spPr>
          <a:xfrm>
            <a:off x="376335" y="4551028"/>
            <a:ext cx="392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GitHub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배포 및 공유하기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14AB26-3BEA-479A-BAB4-816E4E65DE8F}"/>
              </a:ext>
            </a:extLst>
          </p:cNvPr>
          <p:cNvSpPr txBox="1"/>
          <p:nvPr/>
        </p:nvSpPr>
        <p:spPr>
          <a:xfrm>
            <a:off x="482083" y="5116454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완성된 웹 애플리케이션을 배포하고 주변 사람들에게 공유해보세요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69DC2A-6D73-4A1B-B65D-43407683EC46}"/>
              </a:ext>
            </a:extLst>
          </p:cNvPr>
          <p:cNvSpPr txBox="1"/>
          <p:nvPr/>
        </p:nvSpPr>
        <p:spPr>
          <a:xfrm>
            <a:off x="482083" y="5754045"/>
            <a:ext cx="11439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웹 애플리케이션 주소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5E6159-27ED-4CFC-A812-4076C7A51B70}"/>
              </a:ext>
            </a:extLst>
          </p:cNvPr>
          <p:cNvSpPr txBox="1"/>
          <p:nvPr/>
        </p:nvSpPr>
        <p:spPr>
          <a:xfrm>
            <a:off x="2960128" y="5771137"/>
            <a:ext cx="1143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 </a:t>
            </a:r>
            <a:r>
              <a:rPr lang="en-US" altLang="ko-KR">
                <a:hlinkClick r:id="rId2"/>
              </a:rPr>
              <a:t>https://hanjisoo801.github.io/template/</a:t>
            </a:r>
            <a:r>
              <a:rPr lang="en-US" altLang="ko-KR"/>
              <a:t>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08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197</Words>
  <Application>Microsoft Office PowerPoint</Application>
  <PresentationFormat>와이드스크린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HY헤드라인M</vt:lpstr>
      <vt:lpstr>맑은 고딕</vt:lpstr>
      <vt:lpstr>Arial</vt:lpstr>
      <vt:lpstr>Office 테마</vt:lpstr>
      <vt:lpstr>2020 동계 융합캠프 수행 결과서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동계 융합캠프 수행 결과서</dc:title>
  <dc:creator>Kim JiYong</dc:creator>
  <cp:lastModifiedBy>user</cp:lastModifiedBy>
  <cp:revision>23</cp:revision>
  <dcterms:created xsi:type="dcterms:W3CDTF">2020-11-16T04:48:21Z</dcterms:created>
  <dcterms:modified xsi:type="dcterms:W3CDTF">2020-11-27T07:35:04Z</dcterms:modified>
</cp:coreProperties>
</file>