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한지수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인식한 물체가 무엇인지 알려주고 어디에 사용하는 물건인지 알려주기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인테라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물체를 인식하여 물체가 무엇인지 다양한 언어로 알려주고 이 물체가 무엇을 할 때 사용하고 어떻게 사용하는 것인지 알      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려주는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웹 애플리케이션이다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188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22</cp:revision>
  <dcterms:created xsi:type="dcterms:W3CDTF">2020-11-16T04:48:21Z</dcterms:created>
  <dcterms:modified xsi:type="dcterms:W3CDTF">2020-11-26T10:25:47Z</dcterms:modified>
</cp:coreProperties>
</file>