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1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4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8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3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FBF6-4454-4D27-898E-EE0B14191460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E01F-2B9D-4280-886F-D5904794F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9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69667120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1" y="3579586"/>
            <a:ext cx="444658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369665032"/>
          <p:cNvSpPr>
            <a:spLocks noChangeArrowheads="1"/>
          </p:cNvSpPr>
          <p:nvPr/>
        </p:nvSpPr>
        <p:spPr bwMode="auto">
          <a:xfrm>
            <a:off x="3575050" y="1868488"/>
            <a:ext cx="72009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아이스베어</a:t>
            </a:r>
            <a:r>
              <a:rPr kumimoji="0" lang="ko-KR" altLang="ko-KR" sz="5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와 함께하는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69667480"/>
          <p:cNvSpPr>
            <a:spLocks noChangeArrowheads="1"/>
          </p:cNvSpPr>
          <p:nvPr/>
        </p:nvSpPr>
        <p:spPr bwMode="auto">
          <a:xfrm>
            <a:off x="259330" y="18187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돌맹이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_x369604984"/>
          <p:cNvSpPr>
            <a:spLocks noChangeArrowheads="1"/>
          </p:cNvSpPr>
          <p:nvPr/>
        </p:nvSpPr>
        <p:spPr bwMode="auto">
          <a:xfrm rot="20160000">
            <a:off x="3163791" y="1637996"/>
            <a:ext cx="1045834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Ice!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_x369667840" descr="cif0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9" y="5196114"/>
            <a:ext cx="3336815" cy="18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313970" y="2850290"/>
            <a:ext cx="51700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N</a:t>
            </a:r>
            <a:r>
              <a:rPr lang="en-US" altLang="ko-KR" sz="6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etwork</a:t>
            </a:r>
            <a:r>
              <a:rPr lang="en-US" altLang="ko-KR" sz="66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 </a:t>
            </a:r>
            <a:r>
              <a:rPr lang="en-US" altLang="ko-KR" sz="8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C</a:t>
            </a:r>
            <a:r>
              <a:rPr lang="en-US" altLang="ko-KR" sz="6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lass</a:t>
            </a:r>
            <a:endParaRPr lang="en-US" altLang="ko-KR" sz="6000" dirty="0">
              <a:effectLst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042671" y="4175136"/>
            <a:ext cx="3518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세번째 발표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9006" r="62803" b="75786"/>
          <a:stretch/>
        </p:blipFill>
        <p:spPr>
          <a:xfrm>
            <a:off x="990830" y="2611573"/>
            <a:ext cx="1567543" cy="953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5" t="30773" r="61162" b="61179"/>
          <a:stretch/>
        </p:blipFill>
        <p:spPr>
          <a:xfrm rot="1215924">
            <a:off x="9672735" y="1522840"/>
            <a:ext cx="1652371" cy="464729"/>
          </a:xfrm>
          <a:prstGeom prst="rect">
            <a:avLst/>
          </a:prstGeom>
        </p:spPr>
      </p:pic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6843" y="6581001"/>
            <a:ext cx="35182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20180420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0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7846" r="50446" b="25646"/>
          <a:stretch/>
        </p:blipFill>
        <p:spPr>
          <a:xfrm>
            <a:off x="10071462" y="4088674"/>
            <a:ext cx="1854926" cy="2481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011" y="326571"/>
            <a:ext cx="7001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네트워크 장비</a:t>
            </a:r>
            <a:r>
              <a:rPr lang="ko-KR" altLang="en-US" sz="36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</a:t>
            </a:r>
            <a:r>
              <a:rPr lang="ko-KR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 </a:t>
            </a:r>
            <a:r>
              <a:rPr lang="ko-KR" altLang="en-US" sz="36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대해서 알아보자</a:t>
            </a:r>
            <a:r>
              <a:rPr lang="en-US" altLang="ko-KR" sz="36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36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91" y="1482436"/>
            <a:ext cx="461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- </a:t>
            </a:r>
            <a:r>
              <a:rPr lang="ko-KR" altLang="en-US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대표적인 장비 세가지</a:t>
            </a:r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24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61682" y="2543334"/>
            <a:ext cx="3868716" cy="1249398"/>
            <a:chOff x="1114082" y="2330525"/>
            <a:chExt cx="3868716" cy="12493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6" t="9006" r="62803" b="75786"/>
            <a:stretch/>
          </p:blipFill>
          <p:spPr>
            <a:xfrm>
              <a:off x="1114082" y="2330525"/>
              <a:ext cx="2017046" cy="122703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54916" y="3179813"/>
              <a:ext cx="2127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라우터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47873" y="3896191"/>
            <a:ext cx="3711120" cy="1583238"/>
            <a:chOff x="3447873" y="3896191"/>
            <a:chExt cx="3711120" cy="15832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73" y="3896191"/>
              <a:ext cx="1583238" cy="15832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31111" y="4391965"/>
              <a:ext cx="2127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허브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47855" y="2109179"/>
            <a:ext cx="3269672" cy="1669729"/>
            <a:chOff x="5347855" y="2109179"/>
            <a:chExt cx="3269672" cy="166972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855" y="2109179"/>
              <a:ext cx="2504594" cy="16697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717004" y="2779703"/>
              <a:ext cx="900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스위치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92663" y="5623051"/>
            <a:ext cx="429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계층마다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작동하는 장비가 다르다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662" y="6117740"/>
            <a:ext cx="917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Layer1 –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허브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리피터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Layer2 –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브리지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   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Layer3 –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5039" y="0"/>
            <a:ext cx="7002412" cy="1583238"/>
            <a:chOff x="3447873" y="3896191"/>
            <a:chExt cx="7002412" cy="158323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73" y="3896191"/>
              <a:ext cx="1583238" cy="15832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31111" y="4391965"/>
              <a:ext cx="5419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1훈정글북 Regular" panose="02020603020101020101" pitchFamily="18" charset="-127"/>
                  <a:ea typeface="1훈정글북 Regular" panose="02020603020101020101" pitchFamily="18" charset="-127"/>
                </a:rPr>
                <a:t>허브에 대해서 알아봅시다</a:t>
              </a:r>
              <a:r>
                <a:rPr lang="en-US" altLang="ko-KR" sz="3600" b="1" dirty="0" smtClean="0">
                  <a:latin typeface="1훈정글북 Regular" panose="02020603020101020101" pitchFamily="18" charset="-127"/>
                  <a:ea typeface="1훈정글북 Regular" panose="02020603020101020101" pitchFamily="18" charset="-127"/>
                </a:rPr>
                <a:t>!</a:t>
              </a:r>
              <a:endParaRPr lang="ko-KR" altLang="en-US" sz="3600" b="1" dirty="0">
                <a:latin typeface="1훈정글북 Regular" panose="02020603020101020101" pitchFamily="18" charset="-127"/>
                <a:ea typeface="1훈정글북 Regula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557" y="1178111"/>
            <a:ext cx="196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물론 이 허브는 아님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52" y="1660975"/>
            <a:ext cx="3653861" cy="19365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5039" y="4714115"/>
            <a:ext cx="787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포트를 갖고 있고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들어온 데이터를 그대로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재전송만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한다</a:t>
            </a:r>
            <a:r>
              <a:rPr lang="en-US" altLang="ko-KR" dirty="0" smtClean="0">
                <a:solidFill>
                  <a:srgbClr val="555555"/>
                </a:solidFill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040" y="5339914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이더넷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허브의 경우는 어느 한 순간 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데이터 전송 가능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(CSMA/CD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039" y="5971118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여러대의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허브를 서로 연결하면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콜리전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도메인이 더욱 커지게 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비효율적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039" y="4056622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(Physical layer)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장비이다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7846" r="50446" b="25646"/>
          <a:stretch/>
        </p:blipFill>
        <p:spPr>
          <a:xfrm>
            <a:off x="10071462" y="4088674"/>
            <a:ext cx="1854926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1178">
            <a:off x="6844147" y="819538"/>
            <a:ext cx="803563" cy="5357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8762" y="226952"/>
            <a:ext cx="7371348" cy="1333333"/>
            <a:chOff x="428762" y="226952"/>
            <a:chExt cx="7371348" cy="133333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2" y="226952"/>
              <a:ext cx="2190476" cy="13333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19238" y="727362"/>
              <a:ext cx="5180872" cy="646331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1훈정글북 Regular" panose="02020603020101020101" pitchFamily="18" charset="-127"/>
                  <a:ea typeface="1훈정글북 Regular" panose="02020603020101020101" pitchFamily="18" charset="-127"/>
                </a:rPr>
                <a:t>에 대해서 알아봅시다</a:t>
              </a:r>
              <a:r>
                <a:rPr lang="en-US" altLang="ko-KR" sz="3600" dirty="0" smtClean="0"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1훈정글북 Regular" panose="02020603020101020101" pitchFamily="18" charset="-127"/>
                  <a:ea typeface="1훈정글북 Regular" panose="02020603020101020101" pitchFamily="18" charset="-127"/>
                </a:rPr>
                <a:t>!</a:t>
              </a:r>
              <a:endParaRPr lang="ko-KR" altLang="en-US" sz="3600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5" t="30773" r="61162" b="61179"/>
          <a:stretch/>
        </p:blipFill>
        <p:spPr>
          <a:xfrm>
            <a:off x="1159596" y="2248724"/>
            <a:ext cx="2919284" cy="8210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7729" r="3876" b="14107"/>
          <a:stretch/>
        </p:blipFill>
        <p:spPr>
          <a:xfrm>
            <a:off x="668108" y="1447424"/>
            <a:ext cx="4831354" cy="2247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7846" r="50446" b="25646"/>
          <a:stretch/>
        </p:blipFill>
        <p:spPr>
          <a:xfrm>
            <a:off x="10706100" y="4937837"/>
            <a:ext cx="1220288" cy="16327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5039" y="4714115"/>
            <a:ext cx="10207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허브와 달리 콜리전도메인을 나누어 줄 수 있는 장비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포트 별로 콜리전도메인을 나눠준다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038" y="5371608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스패닝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 알고리즘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(Spanning Tree Algorithm)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적용되어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루핑을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예방한다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38" y="6029101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스위치와 비슷한 역할을 하던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브릿지라는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장비도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하지만 스위치에 밀려 요즘은 잘 안씀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039" y="4056622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link layer)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장비이다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0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9006" r="62803" b="75786"/>
          <a:stretch/>
        </p:blipFill>
        <p:spPr>
          <a:xfrm>
            <a:off x="398898" y="296523"/>
            <a:ext cx="1573990" cy="957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011" y="481919"/>
            <a:ext cx="6243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라우터</a:t>
            </a:r>
            <a:r>
              <a:rPr lang="ko-KR" altLang="en-US" sz="3200" b="1" dirty="0" smtClean="0">
                <a:ln w="19050">
                  <a:solidFill>
                    <a:schemeClr val="tx1"/>
                  </a:solidFill>
                </a:ln>
                <a:noFill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 대해서 알아봅시다</a:t>
            </a:r>
            <a:r>
              <a:rPr lang="en-US" altLang="ko-KR" sz="3200" b="1" dirty="0" smtClean="0">
                <a:ln w="19050">
                  <a:solidFill>
                    <a:schemeClr val="tx1"/>
                  </a:solidFill>
                </a:ln>
                <a:noFill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3200" b="1" dirty="0">
              <a:ln w="19050">
                <a:solidFill>
                  <a:schemeClr val="tx1"/>
                </a:solidFill>
              </a:ln>
              <a:noFill/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681162"/>
            <a:ext cx="4610100" cy="1552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039" y="4714115"/>
            <a:ext cx="787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네트워크 연결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브로드캐스트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도메인을 나누어준다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0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040" y="5339914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브로드캐스트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도메인 안에 있는 노드들은 라우터 없이도 통신 가능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039" y="5971118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외에도 경로 결정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경로에 따른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Packet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스위칭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역할을 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039" y="4056622"/>
            <a:ext cx="93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(Network layer)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장비이다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7846" r="50446" b="25646"/>
          <a:stretch/>
        </p:blipFill>
        <p:spPr>
          <a:xfrm>
            <a:off x="10071462" y="4088674"/>
            <a:ext cx="1854926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6021" y="2542482"/>
            <a:ext cx="7002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감사합니다</a:t>
            </a:r>
            <a:endParaRPr lang="ko-KR" altLang="en-US" sz="80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7846" r="50446" b="25646"/>
          <a:stretch/>
        </p:blipFill>
        <p:spPr>
          <a:xfrm>
            <a:off x="10071462" y="4088674"/>
            <a:ext cx="1854926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2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219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1훈정글북 Regular</vt:lpstr>
      <vt:lpstr>Spoqa Han Sans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2018-04-19T07:48:26Z</dcterms:created>
  <dcterms:modified xsi:type="dcterms:W3CDTF">2018-04-19T12:43:48Z</dcterms:modified>
</cp:coreProperties>
</file>