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나눔바른펜" panose="020B0503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85C47-9D09-4BAF-A858-811F50B46DD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5CD2E-543E-439B-85CE-1E4C612DC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4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인증 우회 </a:t>
            </a:r>
            <a:r>
              <a: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AB(</a:t>
            </a:r>
            <a:r>
              <a:rPr lang="en-US" altLang="ko-KR" sz="12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Auth</a:t>
            </a:r>
            <a:r>
              <a: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Bypass)</a:t>
            </a:r>
          </a:p>
          <a:p>
            <a:pPr latinLnBrk="0"/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atinLnBrk="0"/>
            <a:r>
              <a:rPr lang="ko-KR" altLang="en-US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노출 </a:t>
            </a:r>
            <a:r>
              <a: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DD(Data Disclosure)</a:t>
            </a:r>
          </a:p>
          <a:p>
            <a:pPr latinLnBrk="0"/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atinLnBrk="0"/>
            <a:r>
              <a:rPr lang="ko-KR" altLang="en-US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명령 실행 </a:t>
            </a:r>
            <a:r>
              <a: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RCE(Remote Command </a:t>
            </a:r>
            <a:r>
              <a:rPr lang="en-US" altLang="ko-KR" sz="12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Excute</a:t>
            </a:r>
            <a:r>
              <a: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based, Union based, Blind based, Time based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5CD2E-543E-439B-85CE-1E4C612DCD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1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인증 우회 </a:t>
            </a:r>
            <a:r>
              <a: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AB(</a:t>
            </a:r>
            <a:r>
              <a:rPr lang="en-US" altLang="ko-KR" sz="12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Auth</a:t>
            </a:r>
            <a:r>
              <a: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Bypass)</a:t>
            </a:r>
          </a:p>
          <a:p>
            <a:pPr latinLnBrk="0"/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atinLnBrk="0"/>
            <a:r>
              <a:rPr lang="ko-KR" altLang="en-US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노출 </a:t>
            </a:r>
            <a:r>
              <a: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DD(Data Disclosure)</a:t>
            </a:r>
          </a:p>
          <a:p>
            <a:pPr latinLnBrk="0"/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atinLnBrk="0"/>
            <a:r>
              <a:rPr lang="ko-KR" altLang="en-US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명령 실행 </a:t>
            </a:r>
            <a:r>
              <a: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RCE(Remote Command </a:t>
            </a:r>
            <a:r>
              <a:rPr lang="en-US" altLang="ko-KR" sz="12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Excute</a:t>
            </a:r>
            <a:r>
              <a:rPr lang="en-US" altLang="ko-KR" sz="12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based, Union based, Blind based, Time based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5CD2E-543E-439B-85CE-1E4C612DCD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8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1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9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0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1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7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9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2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AE062-7D54-46C8-8DCD-A402884B178F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730B-5776-4103-BD10-3987A34B2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4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2" y="4618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Structured </a:t>
            </a:r>
            <a:r>
              <a:rPr lang="en-US" altLang="ko-KR" dirty="0" smtClean="0">
                <a:solidFill>
                  <a:schemeClr val="bg1"/>
                </a:solidFill>
              </a:rPr>
              <a:t>Query Language Injection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5346" y="591589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20411 Jung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Hee</a:t>
            </a:r>
            <a:r>
              <a:rPr lang="en-US" altLang="ko-KR" sz="2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Shin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2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2" y="0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371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6820" y="2066273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LANGUAGE &amp; DATABASE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2764" y="4524378"/>
            <a:ext cx="9263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정보 처리 기능사 </a:t>
            </a:r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&amp; 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정보보안과</a:t>
            </a:r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소프트웨어개발과의 데이터 베이스 시간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" y="83272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3999" y="188089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ko-KR" sz="66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THE END</a:t>
            </a:r>
            <a:endParaRPr lang="ko-KR" altLang="en-US" sz="66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7872" y="5330105"/>
            <a:ext cx="397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Thank you for listening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" y="0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371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8198" y="1724706"/>
            <a:ext cx="10533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22222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800" dirty="0" smtClean="0">
                <a:solidFill>
                  <a:srgbClr val="22222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보안 </a:t>
            </a:r>
            <a:r>
              <a:rPr lang="ko-KR" altLang="en-US" sz="2800" dirty="0">
                <a:solidFill>
                  <a:srgbClr val="22222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상의 허점을 의도적으로 이용해</a:t>
            </a:r>
            <a:r>
              <a:rPr lang="en-US" altLang="ko-KR" sz="2800" dirty="0">
                <a:solidFill>
                  <a:srgbClr val="22222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800" dirty="0">
                <a:solidFill>
                  <a:srgbClr val="22222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악의적인 </a:t>
            </a:r>
            <a:r>
              <a:rPr lang="en-US" altLang="ko-KR" sz="2800" b="1" dirty="0">
                <a:solidFill>
                  <a:srgbClr val="22222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r>
              <a:rPr lang="ko-KR" altLang="en-US" sz="2800" dirty="0">
                <a:solidFill>
                  <a:srgbClr val="22222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문을 실행되게 함으로써 데이터베이스를 비정상적으로 조작하는 코드 </a:t>
            </a:r>
            <a:r>
              <a:rPr lang="ko-KR" altLang="en-US" sz="2800" b="1" dirty="0" err="1">
                <a:solidFill>
                  <a:srgbClr val="22222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인젝션</a:t>
            </a:r>
            <a:r>
              <a:rPr lang="ko-KR" altLang="en-US" sz="2800" dirty="0">
                <a:solidFill>
                  <a:srgbClr val="22222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공격 방법이다</a:t>
            </a:r>
            <a:r>
              <a:rPr lang="en-US" altLang="ko-KR" sz="2800" dirty="0">
                <a:solidFill>
                  <a:srgbClr val="22222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38198" y="399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이란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83" y="2201759"/>
            <a:ext cx="7351432" cy="38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" y="0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404079" y="3306106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371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6148" y="3943270"/>
            <a:ext cx="689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Union SQL Injection : 2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 이상의 쿼리 이용</a:t>
            </a:r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6148" y="2861934"/>
            <a:ext cx="689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Blind SQL Injection : 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참 거짓 </a:t>
            </a:r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no = 0 and 1=1 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6148" y="1794203"/>
            <a:ext cx="689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 : 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논리적 에러 이용 </a:t>
            </a:r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(, or 1=1 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6148" y="5013388"/>
            <a:ext cx="939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Stored Procedure SQL </a:t>
            </a:r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Injection : 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저장되어 있는 </a:t>
            </a:r>
            <a:r>
              <a:rPr lang="en-US" altLang="ko-KR" sz="28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</a:t>
            </a:r>
            <a:r>
              <a:rPr lang="en-US" altLang="ko-KR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이용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38198" y="399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종류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7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618"/>
            <a:ext cx="12192001" cy="68533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" y="4618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12371" y="5821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698171" y="38190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368" y="473641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Web hacking no.18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2" y="1419398"/>
            <a:ext cx="8866909" cy="49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" y="0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371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" r="5558" b="5714"/>
          <a:stretch/>
        </p:blipFill>
        <p:spPr>
          <a:xfrm>
            <a:off x="558827" y="1838516"/>
            <a:ext cx="11074342" cy="38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" y="0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371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75" y="851342"/>
            <a:ext cx="6586034" cy="50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" y="4618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81064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66864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369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58" y="1080655"/>
            <a:ext cx="7140251" cy="46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3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" y="0"/>
            <a:ext cx="12192001" cy="68533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SQL Injection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371" y="365125"/>
            <a:ext cx="11437258" cy="609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6885" y="1027906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no=0 or no=2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t="21404" r="28492" b="66320"/>
          <a:stretch/>
        </p:blipFill>
        <p:spPr>
          <a:xfrm>
            <a:off x="1233410" y="2342738"/>
            <a:ext cx="9434590" cy="5786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3999" y="3713665"/>
            <a:ext cx="3629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%20 : space    -&gt; </a:t>
            </a:r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공백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r>
              <a:rPr lang="en-US" altLang="ko-KR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%0a : \n        -&gt; </a:t>
            </a:r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계행</a:t>
            </a:r>
            <a:endParaRPr lang="ko-KR" altLang="en-US" sz="2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7079" y="3982217"/>
            <a:ext cx="3995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F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no=0%0aor%0ano=2</a:t>
            </a:r>
            <a:endParaRPr lang="ko-KR" altLang="en-US" sz="4000" b="1" dirty="0">
              <a:solidFill>
                <a:srgbClr val="00B0F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8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184</Words>
  <Application>Microsoft Office PowerPoint</Application>
  <PresentationFormat>와이드스크린</PresentationFormat>
  <Paragraphs>44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나눔바른펜</vt:lpstr>
      <vt:lpstr>맑은 고딕</vt:lpstr>
      <vt:lpstr>Office 테마</vt:lpstr>
      <vt:lpstr>SQL Injection </vt:lpstr>
      <vt:lpstr>SQL Injection</vt:lpstr>
      <vt:lpstr>SQL Injection</vt:lpstr>
      <vt:lpstr>Web hacking no.18</vt:lpstr>
      <vt:lpstr>PowerPoint 프레젠테이션</vt:lpstr>
      <vt:lpstr>PowerPoint 프레젠테이션</vt:lpstr>
      <vt:lpstr>PowerPoint 프레젠테이션</vt:lpstr>
      <vt:lpstr>PowerPoint 프레젠테이션</vt:lpstr>
      <vt:lpstr>no=0 or no=2</vt:lpstr>
      <vt:lpstr>SQL LANGUAGE &amp; DATABASE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jeonghui8545@gmail.com</dc:creator>
  <cp:lastModifiedBy>jeonghui8545@gmail.com</cp:lastModifiedBy>
  <cp:revision>19</cp:revision>
  <dcterms:created xsi:type="dcterms:W3CDTF">2018-04-13T04:37:07Z</dcterms:created>
  <dcterms:modified xsi:type="dcterms:W3CDTF">2018-04-20T11:01:00Z</dcterms:modified>
</cp:coreProperties>
</file>