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F2EFD5A-D019-4A85-BDD1-0F66B001511D}">
  <a:tblStyle styleName="Table_0" styleId="{9F2EFD5A-D019-4A85-BDD1-0F66B001511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shadertoy.com" Type="http://schemas.openxmlformats.org/officeDocument/2006/relationships/hyperlink" TargetMode="External" Id="rId4"/><Relationship Target="http://acko.net" Type="http://schemas.openxmlformats.org/officeDocument/2006/relationships/hyperlink" TargetMode="External" Id="rId3"/><Relationship Target="http://threejs.org/" Type="http://schemas.openxmlformats.org/officeDocument/2006/relationships/hyperlink" TargetMode="External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5EXsxd8O7eU" Type="http://schemas.openxmlformats.org/officeDocument/2006/relationships/hyperlink" TargetMode="External" Id="rId4"/><Relationship Target="../media/image01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Senku-Sha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Erste Schritte mit WebGL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82850" x="6076950"/>
            <a:ext cy="2381250" cx="23812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Rückblick / Ausblick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Positiv überrascht über Möglichkeiten von WebGL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Grösste Herausforderungen: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Abstimmen der Geschwindigkeit für Rechner mit unterschiedlicher Performanz, damit nicht der Prozessor bestimmt, wie schnell die Kugel rollt.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Kollisions-Abfragen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Mögliche Erweiterungen: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Online Mehrspieler-Modus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Punkte-System, Highscore-Liste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Bonus-Games des Originals übernehmen</a:t>
            </a:r>
            <a:br>
              <a:rPr sz="1800" lang="en"/>
            </a:br>
            <a:r>
              <a:rPr sz="1800"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Links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Eine kleine Auswahl von Websites zum Thema WebGL: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lang="en">
                <a:solidFill>
                  <a:schemeClr val="hlink"/>
                </a:solidFill>
                <a:hlinkClick r:id="rId3"/>
              </a:rPr>
              <a:t>acko.net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lang="en">
                <a:solidFill>
                  <a:schemeClr val="hlink"/>
                </a:solidFill>
                <a:hlinkClick r:id="rId4"/>
              </a:rPr>
              <a:t>www.shadertoy.com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lang="en">
                <a:solidFill>
                  <a:schemeClr val="hlink"/>
                </a:solidFill>
                <a:hlinkClick r:id="rId5"/>
              </a:rPr>
              <a:t>threejs.org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Einführung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Ziele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Erkunden von WebGL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Erstellen eines Spiels auf </a:t>
            </a:r>
            <a:br>
              <a:rPr sz="1800" lang="en"/>
            </a:br>
            <a:r>
              <a:rPr sz="1800" lang="en"/>
              <a:t>Basis des 8-Bit Spiels </a:t>
            </a:r>
            <a:br>
              <a:rPr sz="1800" lang="en"/>
            </a:br>
            <a:r>
              <a:rPr sz="1800" lang="en"/>
              <a:t>“Trailblazer”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Simple Benutzerverwaltung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Level-Editor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Integration des LEAP motion</a:t>
            </a:r>
            <a:br>
              <a:rPr sz="1800" lang="en"/>
            </a:br>
            <a:r>
              <a:rPr sz="1800" lang="en"/>
              <a:t>controllers</a:t>
            </a:r>
          </a:p>
        </p:txBody>
      </p:sp>
      <p:sp>
        <p:nvSpPr>
          <p:cNvPr id="37" name="Shape 37">
            <a:hlinkClick r:id="rId4"/>
          </p:cNvPr>
          <p:cNvSpPr/>
          <p:nvPr/>
        </p:nvSpPr>
        <p:spPr>
          <a:xfrm>
            <a:off y="1478650" x="4114800"/>
            <a:ext cy="3429000" cx="4572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Technologien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JavaScript / WebGL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Wird verwendet, um die Spiel-Oberfläche wiederzugeben.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Erlaubt die Darstellung von OpenGL Inhalten innerhalb von HTML5 &lt;canvas&gt; Elementen mit JavaScript.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WebGL wird noch nicht von allen Web-Browsern unterstützt, Google Chrome bietet derzeit die umfassendste Unterstützung.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Für die Kommunikation zum Server werden vorwiegend AJAX-Requests verwendet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Technologien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PHP / MySQL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Benutzer- und Leveldaten werden in MySQL-Datenbank gespeichert.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PHP wird verwendet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um Elemente der Benutzeroberfläche zu verwalten.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einfach dynamische Formulare zu erstellen.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als Schnittstelle zwischen JavaScript und der Datenbank.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Bibliotheken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ThreeJS</a:t>
            </a:r>
          </a:p>
          <a:p>
            <a:pPr rtl="0" lvl="0">
              <a:buNone/>
            </a:pPr>
            <a:r>
              <a:rPr sz="1800" lang="en"/>
              <a:t>Bietet Hilfs-Klassen zum Arbeiten mit WebGL.</a:t>
            </a:r>
          </a:p>
          <a:p>
            <a:pPr rtl="0" lvl="0">
              <a:buNone/>
            </a:pPr>
            <a:r>
              <a:rPr b="1" lang="en"/>
              <a:t>jQuery</a:t>
            </a:r>
          </a:p>
          <a:p>
            <a:pPr rtl="0" lvl="0">
              <a:buNone/>
            </a:pPr>
            <a:r>
              <a:rPr sz="1800" lang="en"/>
              <a:t>Erleichtert die Arbeit mit JavaScript und erhöht Browser-Kompatibilität.</a:t>
            </a:r>
          </a:p>
          <a:p>
            <a:pPr rtl="0" lvl="0">
              <a:buNone/>
            </a:pPr>
            <a:r>
              <a:rPr b="1" lang="en"/>
              <a:t>LeapJS</a:t>
            </a:r>
          </a:p>
          <a:p>
            <a:pPr lvl="0">
              <a:buNone/>
            </a:pPr>
            <a:r>
              <a:rPr sz="1800" lang="en"/>
              <a:t>Ermöglicht die Steuerung mit dem LEAP motion controller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Spiel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Als Vorlage dient das 8-Bit Spiel “Trailblazer”: Ein Ball rollt über eine Spielfläche mit verschiedenfarbigen Blöcken. Folgende Farben haben spezielle Auswirkungen auf das Verhalten des Balls:</a:t>
            </a:r>
          </a:p>
          <a:p>
            <a:r>
              <a:t/>
            </a:r>
          </a:p>
          <a:p>
            <a:r>
              <a:t/>
            </a:r>
          </a:p>
        </p:txBody>
      </p:sp>
      <p:graphicFrame>
        <p:nvGraphicFramePr>
          <p:cNvPr id="62" name="Shape 62"/>
          <p:cNvGraphicFramePr/>
          <p:nvPr/>
        </p:nvGraphicFramePr>
        <p:xfrm>
          <a:off y="2701912" x="5941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{9F2EFD5A-D019-4A85-BDD1-0F66B001511D}</a:tableStyleId>
              </a:tblPr>
              <a:tblGrid>
                <a:gridCol w="465075"/>
                <a:gridCol w="3512775"/>
                <a:gridCol w="475375"/>
                <a:gridCol w="3502475"/>
              </a:tblGrid>
              <a:tr h="38100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Blockiert den Ball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Lässt den Ball springen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Verlangsamt den Ball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Beschleunigt den Ball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268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Invertiert die Steuerung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en"/>
                        <a:t>Warp-Modus, Unverwundbarkeit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Steuerung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Tastatur</a:t>
            </a:r>
            <a:r>
              <a:rPr sz="1800" lang="en"/>
              <a:t>: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Pfeil-Tasten zum Steuern des Balls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Leertaste zum Springen</a:t>
            </a:r>
          </a:p>
          <a:p>
            <a:pPr rtl="0" lvl="0">
              <a:buNone/>
            </a:pPr>
            <a:r>
              <a:rPr b="1" lang="en"/>
              <a:t>Maus</a:t>
            </a:r>
            <a:r>
              <a:rPr sz="1800" lang="en"/>
              <a:t>: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Links und rechts bewegt den Ball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Klick zum Starten und Springen</a:t>
            </a:r>
          </a:p>
          <a:p>
            <a:pPr rtl="0" lvl="0">
              <a:buNone/>
            </a:pPr>
            <a:r>
              <a:rPr b="1" lang="en"/>
              <a:t>LEAP motion: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Der Ball wird mit Hand-Gesten gesteuert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Benutzerverwaltung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Registration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Zum Registrieren muss der Benutzer ein Web-Formular ausfüllen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Nach Absenden des Formulars wird eine E-Mail mit einem Link an die Adresse des Benutzers gesendet, über welchen dieser sein Konto aktivieren kann</a:t>
            </a:r>
          </a:p>
          <a:p>
            <a:pPr rtl="0" lvl="0">
              <a:buNone/>
            </a:pPr>
            <a:r>
              <a:rPr b="1" lang="en"/>
              <a:t>Login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Der Login-Knopf wird auf dem Start-Menu dargestellt insofern der Benutzer noch nicht angemeldet ist, sonst wird der Knopf mit einem Logout-Knopf ersetzt</a:t>
            </a:r>
          </a:p>
          <a:p>
            <a:pPr rtl="0" lvl="0">
              <a:buNone/>
            </a:pPr>
            <a:r>
              <a:rPr sz="1800" lang="en"/>
              <a:t>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Level-Editor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Der Level-Editor erlaubt angemeldeten Benutzern das Erstellen und Bearbeiten eigener Levels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Das Level wird von oben angezeigt und der sichtbare Bereich kann nach oben oder unten gescrollt werden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Im Menü rechts des Spielfelds kann ausgewählt werden, Blöcke welcher Farbe auf dem Feld platziert werden sollen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Bestehende eigene Levels können geladen und getestet werden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Wenn ein Level im Editor geöffnet wird, wird dieses deaktiviert und kann erst wieder aktiviert werden, wenn es erfolgreich getestet wurde</a:t>
            </a:r>
          </a:p>
          <a:p>
            <a:pPr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/>
              <a:t>Nach erfolgreichem Testen eines Levels hat der Benutzer die Möglichkeit, das Level freizuschalten und somit zu veröffentlichen.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