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63" r:id="rId4"/>
    <p:sldId id="266" r:id="rId5"/>
    <p:sldId id="258" r:id="rId6"/>
    <p:sldId id="259" r:id="rId7"/>
    <p:sldId id="260" r:id="rId8"/>
    <p:sldId id="261" r:id="rId9"/>
    <p:sldId id="262" r:id="rId10"/>
    <p:sldId id="265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B6C"/>
    <a:srgbClr val="FFD67F"/>
    <a:srgbClr val="EE1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4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47BBE-0E47-4667-9B07-84CB84FC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685081-F68F-4292-A3B6-069D8C66F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F3AEE-495D-4C3C-8829-43F268DF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1D9A-F425-4BFB-9945-A5F3A205E532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69E33-8093-4317-AA85-11E4CC6D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75948-A764-4FDC-BBC1-B09AE91A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8D6-F840-479C-89D4-42593D2CC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32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8470A-1262-4EF2-9709-84B41FB8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37DCE-F746-40B4-A15A-BF50CF926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D83BC-7DB5-4E37-8588-9F93216C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1D9A-F425-4BFB-9945-A5F3A205E532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86238-020C-4455-96D4-8023E26D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5F857-711E-4CD2-A1DF-CBC8FF81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8D6-F840-479C-89D4-42593D2CC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9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B6ACFF-7AEE-4248-B52F-BA9ECCB7C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94D074-8A9C-4DD4-821D-585710BA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C725E-1742-4A10-B39E-6E18A154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1D9A-F425-4BFB-9945-A5F3A205E532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67A4-3CB4-47C5-93DB-4A2AEC1B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3AC08-1702-4D7B-B0BB-5CB64599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8D6-F840-479C-89D4-42593D2CC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57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9A2D4-9C73-44FE-8549-8D4AEE3D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187DA-B236-4EA5-AF5F-FDCC8D40D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099F4-9724-4951-938F-E82B581B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1D9A-F425-4BFB-9945-A5F3A205E532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5A714-62DB-4980-9DC4-89FC56BE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CBAA7-BB43-4B6F-AE77-9992098C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8D6-F840-479C-89D4-42593D2CC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3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26D1D-5643-41A8-9B2A-D675D031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ADCBD-47C8-4BB9-A23B-89F95A57D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10130-6140-480B-B218-14F2B348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1D9A-F425-4BFB-9945-A5F3A205E532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BC136-D52E-4435-A4F2-C5E7FBCF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BD862-CD38-45B9-95A6-24D29BE4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8D6-F840-479C-89D4-42593D2CC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4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5DE82-6EC8-4B1A-883D-F45A0E1B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1C54F-7576-45A9-A93F-BB0633166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1C9032-64D0-4960-ACED-40F379C55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349843-5751-4462-95A3-9DAB2948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1D9A-F425-4BFB-9945-A5F3A205E532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98422-DC4B-4ED0-8E9E-173BA6C9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779A6-F6CA-424E-9A78-F5BD09C6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8D6-F840-479C-89D4-42593D2CC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5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3213D-6DB9-4E0A-A90F-C4B158D9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8C0436-DD81-4336-8DE8-47C6AF7AE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BEBD28-8BCE-4991-96D2-090CF897F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79DD47-8FE1-4BCE-8948-8284A28AC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459175-AAC8-41FB-A1C4-E5C994718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2090CB-5C1D-4D50-902A-1A4899AA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1D9A-F425-4BFB-9945-A5F3A205E532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91083F-1D39-4011-8FBB-04D25A10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A018E3-203D-4C8C-A5B5-A9DB0A04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8D6-F840-479C-89D4-42593D2CC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3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4C38B-34F1-4CB7-8523-8DC32A3C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768A7B-3291-41B2-AE85-8CFFC93E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1D9A-F425-4BFB-9945-A5F3A205E532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E93C4-86E1-4E3E-A59A-C6200FDB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08559B-E2CE-454F-B04C-335B22F1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8D6-F840-479C-89D4-42593D2CC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9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39B218-A141-444C-A243-5D1852EC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1D9A-F425-4BFB-9945-A5F3A205E532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019638-59F6-4C42-8671-BB7206D3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F983F8-89D9-482B-B142-91F7ECE6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8D6-F840-479C-89D4-42593D2CC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9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1824D-FE4C-4A51-9174-78F20A94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EB541-EE82-46B4-83B8-BF25E7AE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2DED7-8431-4AD4-91EE-E25371D0E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A64E7-72AC-420A-9B2C-CB4A7BF8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1D9A-F425-4BFB-9945-A5F3A205E532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F2EEA5-0268-4374-8B80-D749E76D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7FCF3-BE39-4075-880D-2EFA880D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8D6-F840-479C-89D4-42593D2CC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31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0F7B7-9EE5-4B54-B779-56486626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236E77-2AE7-49CD-827E-1668A06CF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CB36F-9F7F-4D40-814A-925F65210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BE90B-288E-491C-9E05-10B8C62D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1D9A-F425-4BFB-9945-A5F3A205E532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AD78E2-B68D-460B-858B-29E36C27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9A607A-60BC-4F47-AA66-AD5D45F5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8D6-F840-479C-89D4-42593D2CC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7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F8F1ED-BA12-4DBC-9F12-8F25D0AD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F4C5F-E3CA-42C9-82B6-6A41527DE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AB100-CE85-4CFF-849D-7E27F988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1D9A-F425-4BFB-9945-A5F3A205E532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3D987-C9D7-4960-A559-D64137FEC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C79FC-8DF2-4C31-83D4-B3C300ECA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E8D6-F840-479C-89D4-42593D2CC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2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16787A-A3A0-4025-BC85-D6AFEA754EBD}"/>
              </a:ext>
            </a:extLst>
          </p:cNvPr>
          <p:cNvSpPr/>
          <p:nvPr/>
        </p:nvSpPr>
        <p:spPr>
          <a:xfrm>
            <a:off x="157163" y="157164"/>
            <a:ext cx="11901487" cy="6557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82788"/>
          </a:xfrm>
        </p:spPr>
        <p:txBody>
          <a:bodyPr>
            <a:noAutofit/>
          </a:bodyPr>
          <a:lstStyle/>
          <a:p>
            <a:pPr lvl="0">
              <a:buClr>
                <a:srgbClr val="009999"/>
              </a:buClr>
              <a:buNone/>
              <a:defRPr lang="ko-KR" altLang="en-US"/>
            </a:pPr>
            <a:r>
              <a:rPr lang="en-US" altLang="ko-KR" dirty="0">
                <a:solidFill>
                  <a:srgbClr val="009999"/>
                </a:solidFill>
                <a:latin typeface="휴먼매직체"/>
                <a:ea typeface="휴먼매직체"/>
              </a:rPr>
              <a:t>Android Project</a:t>
            </a:r>
            <a:br>
              <a:rPr lang="en-US" altLang="ko-KR" dirty="0">
                <a:solidFill>
                  <a:srgbClr val="009999"/>
                </a:solidFill>
                <a:latin typeface="휴먼매직체"/>
                <a:ea typeface="휴먼매직체"/>
              </a:rPr>
            </a:br>
            <a:r>
              <a:rPr lang="en-US" altLang="ko-KR" dirty="0">
                <a:solidFill>
                  <a:schemeClr val="bg1"/>
                </a:solidFill>
                <a:latin typeface="휴먼매직체"/>
                <a:ea typeface="휴먼매직체"/>
              </a:rPr>
              <a:t>TRUST</a:t>
            </a:r>
            <a:endParaRPr lang="ko-KR" altLang="en-US" dirty="0">
              <a:solidFill>
                <a:schemeClr val="bg1"/>
              </a:solidFill>
              <a:latin typeface="휴먼매직체"/>
              <a:ea typeface="휴먼매직체"/>
            </a:endParaRPr>
          </a:p>
        </p:txBody>
      </p:sp>
      <p:sp>
        <p:nvSpPr>
          <p:cNvPr id="22" name="이등변 삼각형 21"/>
          <p:cNvSpPr/>
          <p:nvPr/>
        </p:nvSpPr>
        <p:spPr>
          <a:xfrm rot="9478776">
            <a:off x="11826190" y="59737"/>
            <a:ext cx="447453" cy="371322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43798" y="4572000"/>
            <a:ext cx="3790952" cy="9505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rgbClr val="009999"/>
              </a:buClr>
              <a:buNone/>
              <a:defRPr lang="ko-KR" altLang="en-US"/>
            </a:pPr>
            <a:r>
              <a:rPr lang="ko-KR" altLang="en-US" sz="3000" dirty="0">
                <a:solidFill>
                  <a:srgbClr val="009999"/>
                </a:solidFill>
                <a:latin typeface="휴먼매직체"/>
                <a:ea typeface="휴먼매직체"/>
                <a:cs typeface="+mj-cs"/>
              </a:rPr>
              <a:t>2013122065 김한주</a:t>
            </a:r>
          </a:p>
          <a:p>
            <a:pPr algn="ctr">
              <a:lnSpc>
                <a:spcPct val="90000"/>
              </a:lnSpc>
              <a:buClr>
                <a:srgbClr val="009999"/>
              </a:buClr>
              <a:buNone/>
              <a:defRPr lang="ko-KR" altLang="en-US"/>
            </a:pPr>
            <a:r>
              <a:rPr lang="ko-KR" altLang="en-US" sz="3000" dirty="0">
                <a:solidFill>
                  <a:srgbClr val="009999"/>
                </a:solidFill>
                <a:latin typeface="휴먼매직체"/>
                <a:ea typeface="휴먼매직체"/>
                <a:cs typeface="+mj-cs"/>
              </a:rPr>
              <a:t>2016125010 김영찬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4374DD-13DC-4C51-A2EB-39BF59DC3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8" y="4520878"/>
            <a:ext cx="2727518" cy="27275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F9E521-40F4-406C-AF84-45AA4126A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66" y="5290542"/>
            <a:ext cx="1462960" cy="5940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7163" y="157164"/>
            <a:ext cx="11901487" cy="6557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0" y="365125"/>
            <a:ext cx="9353550" cy="132556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009999"/>
                </a:solidFill>
                <a:latin typeface="휴먼매직체"/>
                <a:ea typeface="휴먼매직체"/>
              </a:rPr>
              <a:t>기능 </a:t>
            </a:r>
            <a:r>
              <a:rPr lang="en-US" altLang="ko-KR" sz="3600" dirty="0">
                <a:solidFill>
                  <a:schemeClr val="bg1"/>
                </a:solidFill>
                <a:latin typeface="휴먼매직체"/>
                <a:ea typeface="휴먼매직체"/>
              </a:rPr>
              <a:t>– </a:t>
            </a:r>
            <a:r>
              <a:rPr lang="ko-KR" altLang="en-US" sz="3600" dirty="0">
                <a:solidFill>
                  <a:srgbClr val="009999"/>
                </a:solidFill>
                <a:latin typeface="휴먼매직체"/>
                <a:ea typeface="휴먼매직체"/>
              </a:rPr>
              <a:t>영상 통화 서비스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F6F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내용 개체 틀 2"/>
          <p:cNvSpPr txBox="1"/>
          <p:nvPr/>
        </p:nvSpPr>
        <p:spPr>
          <a:xfrm>
            <a:off x="838200" y="2000249"/>
            <a:ext cx="10515600" cy="417671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ko-KR" altLang="en-US"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휴먼매직체"/>
                <a:ea typeface="휴먼매직체"/>
                <a:cs typeface="+mn-cs"/>
              </a:rPr>
              <a:t>당신의 연결된 상대와 화상전화를 즐기실 수 있습니다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휴먼매직체"/>
                <a:ea typeface="휴먼매직체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ko-KR" altLang="en-US"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휴먼매직체"/>
              <a:ea typeface="휴먼매직체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None/>
              <a:tabLst/>
              <a:defRPr lang="ko-KR" altLang="en-US"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이등변 삼각형 10"/>
          <p:cNvSpPr/>
          <p:nvPr/>
        </p:nvSpPr>
        <p:spPr>
          <a:xfrm rot="9478776">
            <a:off x="11826190" y="59737"/>
            <a:ext cx="447453" cy="371322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B75589-395B-410C-84AA-E91C9164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2510"/>
            <a:ext cx="119079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984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80DA71-31C4-404D-A1F9-ADB6618AFE3C}"/>
              </a:ext>
            </a:extLst>
          </p:cNvPr>
          <p:cNvSpPr/>
          <p:nvPr/>
        </p:nvSpPr>
        <p:spPr>
          <a:xfrm>
            <a:off x="159543" y="150019"/>
            <a:ext cx="11901487" cy="6557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90DE9B-8B24-4C05-A40D-B334D637E829}"/>
              </a:ext>
            </a:extLst>
          </p:cNvPr>
          <p:cNvSpPr/>
          <p:nvPr/>
        </p:nvSpPr>
        <p:spPr>
          <a:xfrm>
            <a:off x="159543" y="1373984"/>
            <a:ext cx="5948363" cy="1869281"/>
          </a:xfrm>
          <a:prstGeom prst="rect">
            <a:avLst/>
          </a:prstGeom>
          <a:solidFill>
            <a:srgbClr val="F6F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dirty="0">
                <a:solidFill>
                  <a:srgbClr val="009999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감사합니다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A5C1187-5243-47F1-9F7F-A51C168F07F4}"/>
              </a:ext>
            </a:extLst>
          </p:cNvPr>
          <p:cNvSpPr/>
          <p:nvPr/>
        </p:nvSpPr>
        <p:spPr>
          <a:xfrm rot="9478777">
            <a:off x="11826190" y="59737"/>
            <a:ext cx="447453" cy="37132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D99128-1037-4653-9092-703537941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939" y="4361792"/>
            <a:ext cx="2727518" cy="272751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4FD86F9-6A1E-447D-A5A0-82B6B8D1F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104" y="5199369"/>
            <a:ext cx="1434292" cy="5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1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8429" y="150019"/>
            <a:ext cx="11901487" cy="6557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F6F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71513"/>
            <a:ext cx="7639050" cy="71120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009999"/>
                </a:solidFill>
                <a:latin typeface="휴먼매직체"/>
                <a:ea typeface="휴먼매직체"/>
              </a:rPr>
              <a:t>구현한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00249"/>
            <a:ext cx="10515600" cy="41767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상대방과의 연결</a:t>
            </a:r>
          </a:p>
          <a:p>
            <a:pPr lvl="0">
              <a:spcBef>
                <a:spcPct val="30000"/>
              </a:spcBef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위치 알림 서비스</a:t>
            </a:r>
          </a:p>
          <a:p>
            <a:pPr lvl="0">
              <a:spcBef>
                <a:spcPct val="30000"/>
              </a:spcBef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위치제한</a:t>
            </a:r>
            <a:endParaRPr lang="en-US" altLang="ko-KR" dirty="0">
              <a:solidFill>
                <a:srgbClr val="009999"/>
              </a:solidFill>
              <a:latin typeface="휴먼매직체"/>
              <a:ea typeface="휴먼매직체"/>
            </a:endParaRPr>
          </a:p>
          <a:p>
            <a:pPr lvl="0">
              <a:spcBef>
                <a:spcPct val="30000"/>
              </a:spcBef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이동경로 알림 서비스</a:t>
            </a:r>
          </a:p>
          <a:p>
            <a:pPr lvl="0">
              <a:spcBef>
                <a:spcPct val="30000"/>
              </a:spcBef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채팅</a:t>
            </a:r>
          </a:p>
          <a:p>
            <a:pPr lvl="0">
              <a:spcBef>
                <a:spcPct val="30000"/>
              </a:spcBef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알림</a:t>
            </a:r>
          </a:p>
          <a:p>
            <a:pPr lvl="0">
              <a:spcBef>
                <a:spcPct val="30000"/>
              </a:spcBef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상대방 상태 알기</a:t>
            </a:r>
            <a:endParaRPr lang="en-US" altLang="ko-KR" dirty="0">
              <a:solidFill>
                <a:srgbClr val="009999"/>
              </a:solidFill>
              <a:latin typeface="휴먼매직체"/>
              <a:ea typeface="휴먼매직체"/>
            </a:endParaRPr>
          </a:p>
          <a:p>
            <a:pPr lvl="0">
              <a:spcBef>
                <a:spcPct val="30000"/>
              </a:spcBef>
              <a:defRPr lang="ko-KR" altLang="en-US"/>
            </a:pPr>
            <a:r>
              <a:rPr lang="en-US" altLang="ko-KR" dirty="0">
                <a:solidFill>
                  <a:srgbClr val="009999"/>
                </a:solidFill>
                <a:latin typeface="휴먼매직체"/>
                <a:ea typeface="휴먼매직체"/>
              </a:rPr>
              <a:t>*</a:t>
            </a: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영상 통화</a:t>
            </a:r>
            <a:r>
              <a:rPr lang="en-US" altLang="ko-KR" dirty="0">
                <a:solidFill>
                  <a:srgbClr val="009999"/>
                </a:solidFill>
                <a:latin typeface="휴먼매직체"/>
                <a:ea typeface="휴먼매직체"/>
              </a:rPr>
              <a:t>*</a:t>
            </a:r>
          </a:p>
          <a:p>
            <a:pPr lvl="0">
              <a:spcBef>
                <a:spcPct val="30000"/>
              </a:spcBef>
              <a:defRPr lang="ko-KR" altLang="en-US"/>
            </a:pPr>
            <a:endParaRPr lang="ko-KR" altLang="en-US" dirty="0">
              <a:solidFill>
                <a:srgbClr val="009999"/>
              </a:solidFill>
              <a:latin typeface="휴먼매직체"/>
              <a:ea typeface="휴먼매직체"/>
            </a:endParaRPr>
          </a:p>
          <a:p>
            <a:pPr marL="0" indent="0">
              <a:spcBef>
                <a:spcPct val="30000"/>
              </a:spcBef>
              <a:buNone/>
              <a:defRPr lang="ko-KR" altLang="en-US"/>
            </a:pPr>
            <a:endParaRPr lang="en-US" altLang="ko-KR" dirty="0"/>
          </a:p>
          <a:p>
            <a:pPr lvl="0">
              <a:spcBef>
                <a:spcPct val="30000"/>
              </a:spcBef>
              <a:defRPr lang="ko-KR" altLang="en-US"/>
            </a:pPr>
            <a:endParaRPr lang="en-US" altLang="ko-KR" dirty="0"/>
          </a:p>
        </p:txBody>
      </p:sp>
      <p:sp>
        <p:nvSpPr>
          <p:cNvPr id="7" name="이등변 삼각형 6"/>
          <p:cNvSpPr/>
          <p:nvPr/>
        </p:nvSpPr>
        <p:spPr>
          <a:xfrm rot="9478775">
            <a:off x="11826190" y="59737"/>
            <a:ext cx="447453" cy="371322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57163" y="157164"/>
            <a:ext cx="11901487" cy="6557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7458" y="365125"/>
            <a:ext cx="10516342" cy="132556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009999"/>
                </a:solidFill>
                <a:latin typeface="휴먼매직체"/>
                <a:ea typeface="휴먼매직체"/>
              </a:rPr>
              <a:t>개선된 부분 </a:t>
            </a:r>
            <a:r>
              <a:rPr lang="en-US" altLang="ko-KR" sz="3600" dirty="0">
                <a:solidFill>
                  <a:srgbClr val="009999"/>
                </a:solidFill>
                <a:latin typeface="휴먼매직체"/>
                <a:ea typeface="휴먼매직체"/>
              </a:rPr>
              <a:t> </a:t>
            </a:r>
            <a:endParaRPr lang="ko-KR" altLang="en-US" sz="3600" dirty="0">
              <a:solidFill>
                <a:srgbClr val="009999"/>
              </a:solidFill>
              <a:latin typeface="휴먼매직체"/>
              <a:ea typeface="휴먼매직체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7458" y="1825624"/>
            <a:ext cx="10515600" cy="4351338"/>
          </a:xfrm>
          <a:prstGeom prst="rect">
            <a:avLst/>
          </a:prstGeom>
          <a:solidFill>
            <a:srgbClr val="F6F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내용 개체 틀 2"/>
          <p:cNvSpPr txBox="1"/>
          <p:nvPr/>
        </p:nvSpPr>
        <p:spPr>
          <a:xfrm>
            <a:off x="838200" y="2000249"/>
            <a:ext cx="10515600" cy="417671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영상 통화 기능 보완</a:t>
            </a:r>
            <a:endParaRPr lang="en-US" altLang="ko-KR" dirty="0">
              <a:solidFill>
                <a:srgbClr val="009999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lvl="0"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위치 추적 서비스 기능 추가</a:t>
            </a:r>
            <a:endParaRPr lang="en-US" altLang="ko-KR" dirty="0">
              <a:solidFill>
                <a:srgbClr val="009999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lvl="0"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현재 상태 기능 추가</a:t>
            </a:r>
            <a:endParaRPr lang="en-US" altLang="ko-KR" dirty="0">
              <a:solidFill>
                <a:srgbClr val="009999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>
              <a:defRPr lang="ko-KR" altLang="en-US"/>
            </a:pPr>
            <a:r>
              <a:rPr lang="en-US" altLang="ko-KR" dirty="0">
                <a:solidFill>
                  <a:srgbClr val="009999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UI </a:t>
            </a:r>
            <a:r>
              <a:rPr lang="ko-KR" altLang="en-US" dirty="0">
                <a:solidFill>
                  <a:srgbClr val="009999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개선(사용자를 위한)</a:t>
            </a:r>
          </a:p>
          <a:p>
            <a:pPr lvl="0">
              <a:spcBef>
                <a:spcPct val="30000"/>
              </a:spcBef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서비스 안정화(오류 검출)</a:t>
            </a:r>
          </a:p>
          <a:p>
            <a:pPr lvl="0">
              <a:spcBef>
                <a:spcPct val="30000"/>
              </a:spcBef>
              <a:defRPr lang="ko-KR" altLang="en-US"/>
            </a:pPr>
            <a:endParaRPr lang="ko-KR" altLang="en-US" dirty="0">
              <a:solidFill>
                <a:srgbClr val="009999"/>
              </a:solidFill>
            </a:endParaRPr>
          </a:p>
          <a:p>
            <a:pPr lvl="0">
              <a:spcBef>
                <a:spcPct val="30000"/>
              </a:spcBef>
              <a:defRPr lang="ko-KR" altLang="en-US"/>
            </a:pPr>
            <a:endParaRPr lang="en-US" altLang="ko-KR" dirty="0"/>
          </a:p>
        </p:txBody>
      </p:sp>
      <p:sp>
        <p:nvSpPr>
          <p:cNvPr id="13" name="이등변 삼각형 12"/>
          <p:cNvSpPr/>
          <p:nvPr/>
        </p:nvSpPr>
        <p:spPr>
          <a:xfrm rot="9478775">
            <a:off x="11826190" y="59737"/>
            <a:ext cx="447453" cy="371322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57163" y="157164"/>
            <a:ext cx="11901487" cy="6557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7458" y="365125"/>
            <a:ext cx="10516342" cy="132556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009999"/>
                </a:solidFill>
                <a:latin typeface="휴먼매직체"/>
                <a:ea typeface="휴먼매직체"/>
              </a:rPr>
              <a:t>프로젝트 진척도 </a:t>
            </a:r>
            <a:r>
              <a:rPr lang="en-US" altLang="ko-KR" sz="3600" dirty="0">
                <a:solidFill>
                  <a:srgbClr val="009999"/>
                </a:solidFill>
                <a:latin typeface="휴먼매직체"/>
                <a:ea typeface="휴먼매직체"/>
              </a:rPr>
              <a:t> </a:t>
            </a:r>
            <a:endParaRPr lang="ko-KR" altLang="en-US" sz="3600" dirty="0">
              <a:solidFill>
                <a:srgbClr val="009999"/>
              </a:solidFill>
              <a:latin typeface="휴먼매직체"/>
              <a:ea typeface="휴먼매직체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0106" y="1825624"/>
            <a:ext cx="10515600" cy="4351338"/>
          </a:xfrm>
          <a:prstGeom prst="rect">
            <a:avLst/>
          </a:prstGeom>
          <a:solidFill>
            <a:srgbClr val="F6F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내용 개체 틀 2"/>
          <p:cNvSpPr txBox="1"/>
          <p:nvPr/>
        </p:nvSpPr>
        <p:spPr>
          <a:xfrm>
            <a:off x="838200" y="2000249"/>
            <a:ext cx="10515600" cy="417671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None/>
              <a:tabLst/>
              <a:defRPr lang="ko-KR" altLang="en-US"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ko-KR" altLang="en-US"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이등변 삼각형 12"/>
          <p:cNvSpPr/>
          <p:nvPr/>
        </p:nvSpPr>
        <p:spPr>
          <a:xfrm rot="9478775">
            <a:off x="11826190" y="59737"/>
            <a:ext cx="447453" cy="371322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8A2A76-C7CE-41D9-A791-8EAEE694C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" y="2058981"/>
            <a:ext cx="10182560" cy="38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538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57163" y="157164"/>
            <a:ext cx="11901487" cy="6557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82788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rgbClr val="009999"/>
                </a:solidFill>
                <a:latin typeface="휴먼매직체"/>
                <a:ea typeface="휴먼매직체"/>
              </a:rPr>
              <a:t>Android Project</a:t>
            </a:r>
            <a:br>
              <a:rPr lang="en-US" altLang="ko-KR" dirty="0">
                <a:solidFill>
                  <a:srgbClr val="009999"/>
                </a:solidFill>
                <a:latin typeface="휴먼매직체"/>
                <a:ea typeface="휴먼매직체"/>
              </a:rPr>
            </a:br>
            <a:r>
              <a:rPr lang="en-US" altLang="ko-KR" dirty="0">
                <a:solidFill>
                  <a:schemeClr val="bg1"/>
                </a:solidFill>
                <a:latin typeface="휴먼매직체"/>
                <a:ea typeface="휴먼매직체"/>
              </a:rPr>
              <a:t>TRUST</a:t>
            </a:r>
            <a:endParaRPr lang="ko-KR" altLang="en-US" dirty="0">
              <a:solidFill>
                <a:schemeClr val="bg1"/>
              </a:solidFill>
              <a:latin typeface="휴먼매직체"/>
              <a:ea typeface="휴먼매직체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69169" y="3343276"/>
            <a:ext cx="1638300" cy="3114674"/>
          </a:xfrm>
          <a:prstGeom prst="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85000">
                <a:schemeClr val="bg2"/>
              </a:gs>
              <a:gs pos="100000">
                <a:schemeClr val="bg2">
                  <a:lumMod val="90000"/>
                </a:schemeClr>
              </a:gs>
              <a:gs pos="48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33725" y="3136108"/>
            <a:ext cx="1638300" cy="3114674"/>
          </a:xfrm>
          <a:prstGeom prst="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  <a:gs pos="57000">
                <a:schemeClr val="bg2"/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10475" y="3105151"/>
            <a:ext cx="1638300" cy="3114674"/>
          </a:xfrm>
          <a:prstGeom prst="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  <a:gs pos="100000">
                <a:schemeClr val="bg2"/>
              </a:gs>
              <a:gs pos="5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848850" y="2771776"/>
            <a:ext cx="1638300" cy="3114674"/>
          </a:xfrm>
          <a:prstGeom prst="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  <a:gs pos="100000">
                <a:schemeClr val="bg2"/>
              </a:gs>
              <a:gs pos="7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72100" y="3477817"/>
            <a:ext cx="1638300" cy="3114674"/>
          </a:xfrm>
          <a:prstGeom prst="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  <a:gs pos="100000">
                <a:schemeClr val="bg2"/>
              </a:gs>
              <a:gs pos="48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9478776">
            <a:off x="11826190" y="59737"/>
            <a:ext cx="447453" cy="371322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E19C9B-FB91-4FC4-893E-8878B1DDA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69" y="3990882"/>
            <a:ext cx="1343212" cy="13432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BA5294-9C63-40D5-92D0-CE6D3B8C9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79" y="4153842"/>
            <a:ext cx="1493542" cy="14935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7F5861-676F-4FD5-A9F4-6B05146CD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8" y="4252822"/>
            <a:ext cx="1295581" cy="129558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02AA9AC-F406-4E68-9BFC-5822D1EA0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995" y="3958867"/>
            <a:ext cx="1407241" cy="140724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E1263F6-0E8C-46D7-BF52-42B5CBC1D0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60" y="4070350"/>
            <a:ext cx="1352739" cy="1352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57163" y="157164"/>
            <a:ext cx="11901487" cy="6557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0" y="365125"/>
            <a:ext cx="9353550" cy="132556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009999"/>
                </a:solidFill>
                <a:latin typeface="휴먼매직체"/>
                <a:ea typeface="휴먼매직체"/>
              </a:rPr>
              <a:t>기능 </a:t>
            </a:r>
            <a:r>
              <a:rPr lang="en-US" altLang="ko-KR" sz="3600" dirty="0">
                <a:solidFill>
                  <a:schemeClr val="bg1"/>
                </a:solidFill>
                <a:latin typeface="휴먼매직체"/>
                <a:ea typeface="휴먼매직체"/>
              </a:rPr>
              <a:t>–</a:t>
            </a:r>
            <a:r>
              <a:rPr lang="en-US" altLang="ko-KR" sz="3600" dirty="0">
                <a:solidFill>
                  <a:srgbClr val="009999"/>
                </a:solidFill>
                <a:latin typeface="휴먼매직체"/>
                <a:ea typeface="휴먼매직체"/>
              </a:rPr>
              <a:t> </a:t>
            </a:r>
            <a:r>
              <a:rPr lang="ko-KR" altLang="en-US" sz="3600" dirty="0">
                <a:solidFill>
                  <a:srgbClr val="009999"/>
                </a:solidFill>
                <a:latin typeface="휴먼매직체"/>
                <a:ea typeface="휴먼매직체"/>
              </a:rPr>
              <a:t>위치 알림 서비스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38200" y="1825624"/>
            <a:ext cx="10515600" cy="4351338"/>
          </a:xfrm>
          <a:prstGeom prst="rect">
            <a:avLst/>
          </a:prstGeom>
          <a:solidFill>
            <a:srgbClr val="F6F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내용 개체 틀 2"/>
          <p:cNvSpPr txBox="1"/>
          <p:nvPr/>
        </p:nvSpPr>
        <p:spPr>
          <a:xfrm>
            <a:off x="838200" y="2000249"/>
            <a:ext cx="10515600" cy="417671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연결된 상대의 위치를 지금 당장 확인 하실 수 있습니다</a:t>
            </a:r>
            <a:r>
              <a:rPr lang="en-US" altLang="ko-KR" dirty="0">
                <a:solidFill>
                  <a:srgbClr val="009999"/>
                </a:solidFill>
                <a:latin typeface="휴먼매직체"/>
                <a:ea typeface="휴먼매직체"/>
              </a:rPr>
              <a:t>.</a:t>
            </a:r>
          </a:p>
          <a:p>
            <a:pPr lvl="0">
              <a:spcBef>
                <a:spcPct val="30000"/>
              </a:spcBef>
              <a:defRPr lang="ko-KR" altLang="en-US"/>
            </a:pPr>
            <a:endParaRPr lang="en-US" altLang="ko-KR" dirty="0">
              <a:solidFill>
                <a:srgbClr val="009999"/>
              </a:solidFill>
              <a:latin typeface="휴먼매직체"/>
              <a:ea typeface="휴먼매직체"/>
            </a:endParaRPr>
          </a:p>
          <a:p>
            <a:pPr lvl="0">
              <a:spcBef>
                <a:spcPct val="30000"/>
              </a:spcBef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돌아다닐 수 있는 장소를 제한하실 수 있습니다</a:t>
            </a:r>
            <a:r>
              <a:rPr lang="en-US" altLang="ko-KR" dirty="0">
                <a:solidFill>
                  <a:srgbClr val="009999"/>
                </a:solidFill>
                <a:latin typeface="휴먼매직체"/>
                <a:ea typeface="휴먼매직체"/>
              </a:rPr>
              <a:t>.</a:t>
            </a:r>
          </a:p>
          <a:p>
            <a:pPr lvl="0">
              <a:spcBef>
                <a:spcPct val="30000"/>
              </a:spcBef>
              <a:buNone/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  (상대방이 위치를 벗어나면 알림이 뜸)  </a:t>
            </a:r>
            <a:r>
              <a:rPr lang="en-US" altLang="ko-KR" dirty="0">
                <a:solidFill>
                  <a:srgbClr val="009999"/>
                </a:solidFill>
                <a:latin typeface="휴먼매직체"/>
                <a:ea typeface="휴먼매직체"/>
              </a:rPr>
              <a:t> </a:t>
            </a:r>
          </a:p>
          <a:p>
            <a:pPr lvl="0">
              <a:spcBef>
                <a:spcPct val="30000"/>
              </a:spcBef>
              <a:defRPr lang="ko-KR" altLang="en-US"/>
            </a:pPr>
            <a:endParaRPr lang="en-US" altLang="ko-KR" dirty="0">
              <a:solidFill>
                <a:srgbClr val="009999"/>
              </a:solidFill>
              <a:latin typeface="휴먼매직체"/>
              <a:ea typeface="휴먼매직체"/>
            </a:endParaRPr>
          </a:p>
          <a:p>
            <a:pPr lvl="0">
              <a:spcBef>
                <a:spcPct val="30000"/>
              </a:spcBef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상대방 상태</a:t>
            </a:r>
            <a:r>
              <a:rPr lang="en-US" altLang="ko-KR" dirty="0">
                <a:solidFill>
                  <a:srgbClr val="009999"/>
                </a:solidFill>
                <a:latin typeface="휴먼매직체"/>
                <a:ea typeface="휴먼매직체"/>
              </a:rPr>
              <a:t>, </a:t>
            </a: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배터리 상태</a:t>
            </a:r>
            <a:r>
              <a:rPr lang="en-US" altLang="ko-KR" dirty="0">
                <a:solidFill>
                  <a:srgbClr val="009999"/>
                </a:solidFill>
                <a:latin typeface="휴먼매직체"/>
                <a:ea typeface="휴먼매직체"/>
              </a:rPr>
              <a:t>, GPS/</a:t>
            </a: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네트워크 </a:t>
            </a:r>
            <a:endParaRPr lang="en-US" altLang="ko-KR" dirty="0">
              <a:solidFill>
                <a:srgbClr val="009999"/>
              </a:solidFill>
              <a:latin typeface="휴먼매직체"/>
              <a:ea typeface="휴먼매직체"/>
            </a:endParaRPr>
          </a:p>
          <a:p>
            <a:pPr marL="0" lvl="0" indent="0">
              <a:spcBef>
                <a:spcPct val="30000"/>
              </a:spcBef>
              <a:buNone/>
              <a:defRPr lang="ko-KR" altLang="en-US"/>
            </a:pPr>
            <a:r>
              <a:rPr lang="en-US" altLang="ko-KR" dirty="0">
                <a:solidFill>
                  <a:srgbClr val="009999"/>
                </a:solidFill>
                <a:latin typeface="휴먼매직체"/>
                <a:ea typeface="휴먼매직체"/>
              </a:rPr>
              <a:t>  </a:t>
            </a: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연결 상태 등을 알 수 있습니다</a:t>
            </a:r>
          </a:p>
          <a:p>
            <a:pPr lvl="0">
              <a:spcBef>
                <a:spcPct val="30000"/>
              </a:spcBef>
              <a:defRPr lang="ko-KR" altLang="en-US"/>
            </a:pPr>
            <a:endParaRPr lang="ko-KR" altLang="en-US" dirty="0">
              <a:solidFill>
                <a:srgbClr val="009999"/>
              </a:solidFill>
              <a:latin typeface="휴먼매직체"/>
              <a:ea typeface="휴먼매직체"/>
            </a:endParaRPr>
          </a:p>
          <a:p>
            <a:pPr lvl="0">
              <a:spcBef>
                <a:spcPct val="30000"/>
              </a:spcBef>
              <a:defRPr lang="ko-KR" altLang="en-US"/>
            </a:pPr>
            <a:endParaRPr lang="ko-KR" altLang="en-US" dirty="0"/>
          </a:p>
          <a:p>
            <a:pPr lvl="0">
              <a:spcBef>
                <a:spcPct val="30000"/>
              </a:spcBef>
              <a:defRPr lang="ko-KR" altLang="en-US"/>
            </a:pPr>
            <a:endParaRPr lang="en-US" altLang="ko-KR" dirty="0"/>
          </a:p>
          <a:p>
            <a:pPr lvl="0">
              <a:spcBef>
                <a:spcPct val="30000"/>
              </a:spcBef>
              <a:defRPr lang="ko-KR" altLang="en-US"/>
            </a:pPr>
            <a:endParaRPr lang="ko-KR" altLang="en-US" dirty="0"/>
          </a:p>
          <a:p>
            <a:pPr lvl="0">
              <a:spcBef>
                <a:spcPct val="30000"/>
              </a:spcBef>
              <a:defRPr lang="ko-KR" altLang="en-US"/>
            </a:pPr>
            <a:endParaRPr lang="en-US" altLang="ko-KR" dirty="0"/>
          </a:p>
        </p:txBody>
      </p:sp>
      <p:sp>
        <p:nvSpPr>
          <p:cNvPr id="13" name="이등변 삼각형 12"/>
          <p:cNvSpPr/>
          <p:nvPr/>
        </p:nvSpPr>
        <p:spPr>
          <a:xfrm rot="9478775">
            <a:off x="11826190" y="59737"/>
            <a:ext cx="447453" cy="371322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99538" y="3848507"/>
            <a:ext cx="3956833" cy="23174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853E44B-21DD-428C-9553-144D9E693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435046"/>
            <a:ext cx="1185720" cy="11857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092036-E1E1-443C-A562-A46F73C11D4C}"/>
              </a:ext>
            </a:extLst>
          </p:cNvPr>
          <p:cNvSpPr/>
          <p:nvPr/>
        </p:nvSpPr>
        <p:spPr>
          <a:xfrm>
            <a:off x="157163" y="157164"/>
            <a:ext cx="11901487" cy="6557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0" y="365125"/>
            <a:ext cx="9353550" cy="132556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009999"/>
                </a:solidFill>
                <a:latin typeface="휴먼매직체"/>
                <a:ea typeface="휴먼매직체"/>
              </a:rPr>
              <a:t>기능 </a:t>
            </a:r>
            <a:r>
              <a:rPr lang="en-US" altLang="ko-KR" sz="3600" dirty="0">
                <a:solidFill>
                  <a:schemeClr val="bg1"/>
                </a:solidFill>
                <a:latin typeface="휴먼매직체"/>
                <a:ea typeface="휴먼매직체"/>
              </a:rPr>
              <a:t>– </a:t>
            </a:r>
            <a:r>
              <a:rPr lang="ko-KR" altLang="en-US" sz="3600" dirty="0">
                <a:solidFill>
                  <a:srgbClr val="009999"/>
                </a:solidFill>
                <a:latin typeface="휴먼매직체"/>
                <a:ea typeface="휴먼매직체"/>
              </a:rPr>
              <a:t> 이동 경로 알림 서비스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8200" y="1825624"/>
            <a:ext cx="10515600" cy="4351338"/>
          </a:xfrm>
          <a:prstGeom prst="rect">
            <a:avLst/>
          </a:prstGeom>
          <a:solidFill>
            <a:srgbClr val="F6F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내용 개체 틀 2"/>
          <p:cNvSpPr txBox="1"/>
          <p:nvPr/>
        </p:nvSpPr>
        <p:spPr>
          <a:xfrm>
            <a:off x="838200" y="2000249"/>
            <a:ext cx="10515600" cy="417671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연결된 상대의 최근 이동경로를 알 수 있습니다</a:t>
            </a:r>
            <a:endParaRPr lang="en-US" altLang="ko-KR" dirty="0">
              <a:solidFill>
                <a:srgbClr val="009999"/>
              </a:solidFill>
              <a:latin typeface="휴먼매직체"/>
              <a:ea typeface="휴먼매직체"/>
            </a:endParaRPr>
          </a:p>
          <a:p>
            <a:pPr lvl="0">
              <a:defRPr lang="ko-KR" altLang="en-US"/>
            </a:pPr>
            <a:endParaRPr lang="en-US" altLang="ko-KR" dirty="0">
              <a:solidFill>
                <a:srgbClr val="009999"/>
              </a:solidFill>
              <a:latin typeface="휴먼매직체"/>
              <a:ea typeface="휴먼매직체"/>
            </a:endParaRPr>
          </a:p>
          <a:p>
            <a:pPr lvl="0"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상대방의 위치가 시간 순서대로 표시 되어 </a:t>
            </a:r>
            <a:endParaRPr lang="en-US" altLang="ko-KR" dirty="0">
              <a:solidFill>
                <a:srgbClr val="009999"/>
              </a:solidFill>
              <a:latin typeface="휴먼매직체"/>
              <a:ea typeface="휴먼매직체"/>
            </a:endParaRPr>
          </a:p>
          <a:p>
            <a:pPr marL="0" lvl="0" indent="0">
              <a:buNone/>
              <a:defRPr lang="ko-KR" altLang="en-US"/>
            </a:pPr>
            <a:r>
              <a:rPr lang="en-US" altLang="ko-KR" dirty="0">
                <a:solidFill>
                  <a:srgbClr val="009999"/>
                </a:solidFill>
                <a:latin typeface="휴먼매직체"/>
                <a:ea typeface="휴먼매직체"/>
              </a:rPr>
              <a:t>  </a:t>
            </a: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있어 자세히 확인 할 수 있습니다</a:t>
            </a:r>
            <a:endParaRPr lang="en-US" altLang="ko-KR" dirty="0">
              <a:solidFill>
                <a:srgbClr val="009999"/>
              </a:solidFill>
              <a:latin typeface="휴먼매직체"/>
              <a:ea typeface="휴먼매직체"/>
            </a:endParaRPr>
          </a:p>
          <a:p>
            <a:pPr lvl="0">
              <a:spcBef>
                <a:spcPct val="30000"/>
              </a:spcBef>
              <a:defRPr lang="ko-KR" altLang="en-US"/>
            </a:pPr>
            <a:endParaRPr lang="en-US" altLang="ko-KR" dirty="0"/>
          </a:p>
          <a:p>
            <a:pPr lvl="0">
              <a:spcBef>
                <a:spcPct val="30000"/>
              </a:spcBef>
              <a:defRPr lang="ko-KR" altLang="en-US"/>
            </a:pPr>
            <a:endParaRPr lang="en-US" altLang="ko-KR" dirty="0"/>
          </a:p>
        </p:txBody>
      </p:sp>
      <p:sp>
        <p:nvSpPr>
          <p:cNvPr id="13" name="이등변 삼각형 12"/>
          <p:cNvSpPr/>
          <p:nvPr/>
        </p:nvSpPr>
        <p:spPr>
          <a:xfrm rot="9478775">
            <a:off x="11812742" y="58992"/>
            <a:ext cx="447453" cy="371322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57379" y="1838130"/>
            <a:ext cx="3993100" cy="43286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93C0C4-A4BB-41DC-ADCB-48F2AC796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5006"/>
            <a:ext cx="1343212" cy="134321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57163" y="157164"/>
            <a:ext cx="11901487" cy="6557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0" y="365125"/>
            <a:ext cx="9353550" cy="132556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009999"/>
                </a:solidFill>
                <a:latin typeface="휴먼매직체"/>
                <a:ea typeface="휴먼매직체"/>
              </a:rPr>
              <a:t>기능 </a:t>
            </a:r>
            <a:r>
              <a:rPr lang="en-US" altLang="ko-KR" sz="3600" dirty="0">
                <a:solidFill>
                  <a:schemeClr val="bg1"/>
                </a:solidFill>
                <a:latin typeface="휴먼매직체"/>
                <a:ea typeface="휴먼매직체"/>
              </a:rPr>
              <a:t>–</a:t>
            </a:r>
            <a:r>
              <a:rPr lang="en-US" altLang="ko-KR" sz="3600" dirty="0">
                <a:solidFill>
                  <a:srgbClr val="009999"/>
                </a:solidFill>
                <a:latin typeface="휴먼매직체"/>
                <a:ea typeface="휴먼매직체"/>
              </a:rPr>
              <a:t> </a:t>
            </a:r>
            <a:r>
              <a:rPr lang="ko-KR" altLang="en-US" sz="3600" dirty="0">
                <a:solidFill>
                  <a:srgbClr val="009999"/>
                </a:solidFill>
                <a:latin typeface="휴먼매직체"/>
                <a:ea typeface="휴먼매직체"/>
              </a:rPr>
              <a:t> 채팅 서비스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38200" y="1827208"/>
            <a:ext cx="10515600" cy="4351338"/>
          </a:xfrm>
          <a:prstGeom prst="rect">
            <a:avLst/>
          </a:prstGeom>
          <a:solidFill>
            <a:srgbClr val="F6F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내용 개체 틀 2"/>
          <p:cNvSpPr txBox="1"/>
          <p:nvPr/>
        </p:nvSpPr>
        <p:spPr>
          <a:xfrm>
            <a:off x="838200" y="2000249"/>
            <a:ext cx="10515600" cy="417671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연결된 상대와 채팅을 하실 수 있습니다</a:t>
            </a:r>
            <a:r>
              <a:rPr lang="en-US" altLang="ko-KR" dirty="0">
                <a:solidFill>
                  <a:srgbClr val="009999"/>
                </a:solidFill>
                <a:latin typeface="휴먼매직체"/>
                <a:ea typeface="휴먼매직체"/>
              </a:rPr>
              <a:t>.</a:t>
            </a:r>
          </a:p>
          <a:p>
            <a:pPr lvl="0">
              <a:spcBef>
                <a:spcPct val="30000"/>
              </a:spcBef>
              <a:defRPr lang="ko-KR" altLang="en-US"/>
            </a:pPr>
            <a:endParaRPr lang="en-US" altLang="ko-KR" dirty="0">
              <a:solidFill>
                <a:srgbClr val="009999"/>
              </a:solidFill>
              <a:latin typeface="휴먼매직체"/>
              <a:ea typeface="휴먼매직체"/>
            </a:endParaRPr>
          </a:p>
          <a:p>
            <a:pPr marL="0" indent="0">
              <a:spcBef>
                <a:spcPct val="30000"/>
              </a:spcBef>
              <a:buNone/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  </a:t>
            </a:r>
          </a:p>
          <a:p>
            <a:pPr lvl="0">
              <a:spcBef>
                <a:spcPct val="30000"/>
              </a:spcBef>
              <a:defRPr lang="ko-KR" altLang="en-US"/>
            </a:pPr>
            <a:endParaRPr lang="en-US" altLang="ko-KR" dirty="0"/>
          </a:p>
        </p:txBody>
      </p:sp>
      <p:sp>
        <p:nvSpPr>
          <p:cNvPr id="15" name="이등변 삼각형 14"/>
          <p:cNvSpPr/>
          <p:nvPr/>
        </p:nvSpPr>
        <p:spPr>
          <a:xfrm rot="9478775">
            <a:off x="11826190" y="59737"/>
            <a:ext cx="447453" cy="371322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13335" y="1827208"/>
            <a:ext cx="3840466" cy="43409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D40D79-6CAE-4E43-9109-CE6A3AEEF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7" y="333666"/>
            <a:ext cx="1493542" cy="149354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7163" y="157164"/>
            <a:ext cx="11901487" cy="6557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0" y="365125"/>
            <a:ext cx="9353550" cy="132556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009999"/>
                </a:solidFill>
                <a:latin typeface="휴먼매직체"/>
                <a:ea typeface="휴먼매직체"/>
              </a:rPr>
              <a:t>기능 </a:t>
            </a:r>
            <a:r>
              <a:rPr lang="en-US" altLang="ko-KR" sz="3600" dirty="0">
                <a:solidFill>
                  <a:schemeClr val="bg1"/>
                </a:solidFill>
                <a:latin typeface="휴먼매직체"/>
                <a:ea typeface="휴먼매직체"/>
              </a:rPr>
              <a:t>–</a:t>
            </a:r>
            <a:r>
              <a:rPr lang="en-US" altLang="ko-KR" sz="3600" dirty="0">
                <a:solidFill>
                  <a:srgbClr val="009999"/>
                </a:solidFill>
                <a:latin typeface="휴먼매직체"/>
                <a:ea typeface="휴먼매직체"/>
              </a:rPr>
              <a:t> </a:t>
            </a:r>
            <a:r>
              <a:rPr lang="ko-KR" altLang="en-US" sz="3600" dirty="0">
                <a:solidFill>
                  <a:srgbClr val="009999"/>
                </a:solidFill>
                <a:latin typeface="휴먼매직체"/>
                <a:ea typeface="휴먼매직체"/>
              </a:rPr>
              <a:t>설정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F6F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9" name="내용 개체 틀 2"/>
          <p:cNvSpPr txBox="1"/>
          <p:nvPr/>
        </p:nvSpPr>
        <p:spPr>
          <a:xfrm>
            <a:off x="838200" y="2000249"/>
            <a:ext cx="10515600" cy="417671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나의 상태 등록 </a:t>
            </a:r>
            <a:endParaRPr lang="en-US" altLang="ko-KR" dirty="0">
              <a:solidFill>
                <a:srgbClr val="009999"/>
              </a:solidFill>
              <a:latin typeface="휴먼매직체"/>
              <a:ea typeface="휴먼매직체"/>
            </a:endParaRPr>
          </a:p>
          <a:p>
            <a:pPr lvl="0"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상대방 위치 제한 등록</a:t>
            </a:r>
            <a:r>
              <a:rPr lang="en-US" altLang="ko-KR" dirty="0">
                <a:solidFill>
                  <a:srgbClr val="009999"/>
                </a:solidFill>
                <a:latin typeface="휴먼매직체"/>
                <a:ea typeface="휴먼매직체"/>
              </a:rPr>
              <a:t>/</a:t>
            </a: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수정</a:t>
            </a:r>
            <a:r>
              <a:rPr lang="en-US" altLang="ko-KR" dirty="0">
                <a:solidFill>
                  <a:srgbClr val="009999"/>
                </a:solidFill>
                <a:latin typeface="휴먼매직체"/>
                <a:ea typeface="휴먼매직체"/>
              </a:rPr>
              <a:t>/</a:t>
            </a: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삭제 가능</a:t>
            </a:r>
            <a:endParaRPr lang="en-US" altLang="ko-KR" dirty="0">
              <a:solidFill>
                <a:srgbClr val="009999"/>
              </a:solidFill>
              <a:latin typeface="휴먼매직체"/>
              <a:ea typeface="휴먼매직체"/>
            </a:endParaRPr>
          </a:p>
          <a:p>
            <a:pPr lvl="0">
              <a:defRPr lang="ko-KR" altLang="en-US"/>
            </a:pPr>
            <a:r>
              <a:rPr lang="ko-KR" altLang="en-US" dirty="0">
                <a:solidFill>
                  <a:srgbClr val="009999"/>
                </a:solidFill>
                <a:latin typeface="휴먼매직체"/>
                <a:ea typeface="휴먼매직체"/>
              </a:rPr>
              <a:t>로그아웃 기능</a:t>
            </a:r>
            <a:endParaRPr lang="en-US" altLang="ko-KR" dirty="0"/>
          </a:p>
        </p:txBody>
      </p:sp>
      <p:sp>
        <p:nvSpPr>
          <p:cNvPr id="11" name="이등변 삼각형 10"/>
          <p:cNvSpPr/>
          <p:nvPr/>
        </p:nvSpPr>
        <p:spPr>
          <a:xfrm rot="9478776">
            <a:off x="11826190" y="59737"/>
            <a:ext cx="447453" cy="371322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E2CF56C-8E83-48E0-9FD8-D3CA78B765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58" y="513610"/>
            <a:ext cx="1028592" cy="1028592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173</Words>
  <Application>Microsoft Office PowerPoint</Application>
  <PresentationFormat>와이드스크린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휴먼매직체</vt:lpstr>
      <vt:lpstr>Arial</vt:lpstr>
      <vt:lpstr>Office 테마</vt:lpstr>
      <vt:lpstr>Android Project TRUST</vt:lpstr>
      <vt:lpstr>구현한 기능</vt:lpstr>
      <vt:lpstr>개선된 부분  </vt:lpstr>
      <vt:lpstr>프로젝트 진척도  </vt:lpstr>
      <vt:lpstr>Android Project TRUST</vt:lpstr>
      <vt:lpstr>기능 – 위치 알림 서비스</vt:lpstr>
      <vt:lpstr>기능 –  이동 경로 알림 서비스</vt:lpstr>
      <vt:lpstr>기능 –  채팅 서비스</vt:lpstr>
      <vt:lpstr>기능 – 설정</vt:lpstr>
      <vt:lpstr>기능 – 영상 통화 서비스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Project TRUST</dc:title>
  <dc:creator>김영찬(소프트웨어학과(학부))</dc:creator>
  <cp:lastModifiedBy> </cp:lastModifiedBy>
  <cp:revision>37</cp:revision>
  <dcterms:created xsi:type="dcterms:W3CDTF">2017-11-03T09:14:21Z</dcterms:created>
  <dcterms:modified xsi:type="dcterms:W3CDTF">2017-12-24T07:56:34Z</dcterms:modified>
</cp:coreProperties>
</file>