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>
      <p:cViewPr varScale="1">
        <p:scale>
          <a:sx n="121" d="100"/>
          <a:sy n="121" d="100"/>
        </p:scale>
        <p:origin x="1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강의 목록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관리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확인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휴가신청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학생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1760" y="19982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개발환경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과목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강사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303</TotalTime>
  <Words>568</Words>
  <Application>Microsoft Office PowerPoint</Application>
  <PresentationFormat>화면 슬라이드 쇼(16:9)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10X10</vt:lpstr>
      <vt:lpstr>HY나무B</vt:lpstr>
      <vt:lpstr>HY헤드라인M</vt:lpstr>
      <vt:lpstr>나눔스퀘어</vt:lpstr>
      <vt:lpstr>나눔스퀘어 Bold</vt:lpstr>
      <vt:lpstr>맑은 고딕</vt:lpstr>
      <vt:lpstr>한컴 윤체 L</vt:lpstr>
      <vt:lpstr>Arial</vt:lpstr>
      <vt:lpstr>Helvetica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hyunjin-pc</cp:lastModifiedBy>
  <cp:revision>86</cp:revision>
  <dcterms:created xsi:type="dcterms:W3CDTF">2017-11-21T05:25:11Z</dcterms:created>
  <dcterms:modified xsi:type="dcterms:W3CDTF">2017-11-22T03:44:54Z</dcterms:modified>
</cp:coreProperties>
</file>