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4" d="100"/>
          <a:sy n="15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98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956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797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xmlns="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644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090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xmlns="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605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17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강의 목록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1914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관리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270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확인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휴가신청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학생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1351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82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49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개발환경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</a:t>
                      </a:r>
                      <a:r>
                        <a:rPr lang="en-US" altLang="ko-KR" sz="1050" b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),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xmlns="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xmlns="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xmlns="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xmlns="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xmlns="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xmlns="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xmlns="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17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en-US" altLang="ko-KR" sz="1050" b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ko-KR" altLang="en-US" sz="1050" b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461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55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9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과목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296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5230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7995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강사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293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313</TotalTime>
  <Words>581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Office 테마</vt:lpstr>
      <vt:lpstr>4_Office 테마</vt:lpstr>
      <vt:lpstr>1_Office 테마</vt:lpstr>
      <vt:lpstr>5_Office 테마</vt:lpstr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sist16</cp:lastModifiedBy>
  <cp:revision>97</cp:revision>
  <dcterms:created xsi:type="dcterms:W3CDTF">2017-11-21T05:25:11Z</dcterms:created>
  <dcterms:modified xsi:type="dcterms:W3CDTF">2017-11-22T05:08:55Z</dcterms:modified>
</cp:coreProperties>
</file>