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나눔스퀘어 Bold" panose="020B0600000101010101" pitchFamily="50" charset="-127"/>
      <p:bold r:id="rId31"/>
    </p:embeddedFont>
    <p:embeddedFont>
      <p:font typeface="나눔스퀘어" panose="020B0600000101010101" pitchFamily="50" charset="-127"/>
      <p:regular r:id="rId32"/>
    </p:embeddedFont>
    <p:embeddedFont>
      <p:font typeface="HY헤드라인M" panose="02030600000101010101" pitchFamily="18" charset="-127"/>
      <p:regular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21" d="100"/>
          <a:sy n="121" d="100"/>
        </p:scale>
        <p:origin x="1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6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9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860032" y="3801676"/>
            <a:ext cx="35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강의 목록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6228184" y="325408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1798305" y="454317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1726297" y="458764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6156176" y="3297492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4FB05-49F7-4319-8B33-03AE6602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84" y="1331947"/>
            <a:ext cx="4887436" cy="1841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BB24D-70B4-4BF4-9F6B-95EC593D9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9" y="1327098"/>
            <a:ext cx="3176477" cy="29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1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788024" y="3723878"/>
            <a:ext cx="34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관리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0323F-2ED1-4061-965C-92928079F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4" y="1393808"/>
            <a:ext cx="3473083" cy="2215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CD2A6-E7E1-4C3C-8DFF-CBB4C5A4B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32" y="1393801"/>
            <a:ext cx="4156921" cy="1826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확인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휴가신청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학생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16EE6-926A-4861-A476-637178DB6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3" y="1989652"/>
            <a:ext cx="3650925" cy="2070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E103B5-8428-49A9-AA1C-22B674542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68" y="775532"/>
            <a:ext cx="3554524" cy="2249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267525" y="125567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50394" y="310625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295141" y="310625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95141" y="127996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30085" y="1381918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382132" y="1613536"/>
            <a:ext cx="182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마지막 프로젝트라서 아쉽고 재미있었습니다</a:t>
            </a:r>
            <a:r>
              <a:rPr lang="en-US" altLang="ko-KR" sz="1200" dirty="0">
                <a:solidFill>
                  <a:schemeClr val="accent1"/>
                </a:solidFill>
              </a:rPr>
              <a:t>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취업연계</a:t>
            </a:r>
            <a:endParaRPr lang="en-US" altLang="ko-KR" sz="1200" dirty="0"/>
          </a:p>
          <a:p>
            <a:r>
              <a:rPr lang="en-US" altLang="ko-KR" sz="1200" dirty="0"/>
              <a:t>- tiles</a:t>
            </a:r>
            <a:r>
              <a:rPr lang="ko-KR" altLang="en-US" sz="1200" dirty="0"/>
              <a:t> 생성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ED7B8-28F1-43B7-8235-98B6763576F6}"/>
              </a:ext>
            </a:extLst>
          </p:cNvPr>
          <p:cNvSpPr txBox="1"/>
          <p:nvPr/>
        </p:nvSpPr>
        <p:spPr>
          <a:xfrm>
            <a:off x="6444208" y="1621747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여러분 안녕</a:t>
            </a:r>
            <a:r>
              <a:rPr lang="en-US" altLang="ko-KR" sz="1200" dirty="0">
                <a:solidFill>
                  <a:schemeClr val="accent1"/>
                </a:solidFill>
              </a:rPr>
              <a:t>~ </a:t>
            </a:r>
            <a:r>
              <a:rPr lang="ko-KR" altLang="en-US" sz="1200" dirty="0">
                <a:solidFill>
                  <a:schemeClr val="accent1"/>
                </a:solidFill>
              </a:rPr>
              <a:t>같이 프로젝트 </a:t>
            </a:r>
            <a:r>
              <a:rPr lang="ko-KR" altLang="en-US" sz="1200" dirty="0" err="1">
                <a:solidFill>
                  <a:schemeClr val="accent1"/>
                </a:solidFill>
              </a:rPr>
              <a:t>하는동안</a:t>
            </a:r>
            <a:r>
              <a:rPr lang="ko-KR" altLang="en-US" sz="1200" dirty="0">
                <a:solidFill>
                  <a:schemeClr val="accent1"/>
                </a:solidFill>
              </a:rPr>
              <a:t> 너무 즐거웠어요</a:t>
            </a:r>
            <a:r>
              <a:rPr lang="en-US" altLang="ko-KR" sz="1200" dirty="0">
                <a:solidFill>
                  <a:schemeClr val="accent1"/>
                </a:solidFill>
              </a:rPr>
              <a:t>!”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데이터 구조설계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템플릿 수정</a:t>
            </a:r>
            <a:r>
              <a:rPr lang="en-US" altLang="ko-KR" sz="1200" dirty="0"/>
              <a:t>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6AF22-EF0F-4C74-B810-7CD396B5C50A}"/>
              </a:ext>
            </a:extLst>
          </p:cNvPr>
          <p:cNvSpPr txBox="1"/>
          <p:nvPr/>
        </p:nvSpPr>
        <p:spPr>
          <a:xfrm>
            <a:off x="2267525" y="3379177"/>
            <a:ext cx="201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최선을 다하지 못해 아쉽습니다</a:t>
            </a:r>
            <a:r>
              <a:rPr lang="en-US" altLang="ko-KR" sz="1200" dirty="0">
                <a:solidFill>
                  <a:schemeClr val="accent1"/>
                </a:solidFill>
              </a:rPr>
              <a:t>. T-Max</a:t>
            </a:r>
            <a:r>
              <a:rPr lang="ko-KR" altLang="en-US" sz="1200" dirty="0">
                <a:solidFill>
                  <a:schemeClr val="accent1"/>
                </a:solidFill>
              </a:rPr>
              <a:t> </a:t>
            </a:r>
            <a:r>
              <a:rPr lang="ko-KR" altLang="en-US" sz="1200" dirty="0" err="1">
                <a:solidFill>
                  <a:schemeClr val="accent1"/>
                </a:solidFill>
              </a:rPr>
              <a:t>화이팅</a:t>
            </a:r>
            <a:r>
              <a:rPr lang="en-US" altLang="ko-KR" sz="1200" dirty="0">
                <a:solidFill>
                  <a:schemeClr val="accent1"/>
                </a:solidFill>
              </a:rPr>
              <a:t>!”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템플릿 구축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프로젝트 추가</a:t>
            </a:r>
            <a:r>
              <a:rPr lang="en-US" altLang="ko-KR" sz="1200" dirty="0"/>
              <a:t>,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r>
              <a:rPr lang="en-US" altLang="ko-KR" sz="1200" dirty="0"/>
              <a:t> - tiles</a:t>
            </a:r>
            <a:r>
              <a:rPr lang="ko-KR" altLang="en-US" sz="1200" dirty="0"/>
              <a:t> 생성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431E4-EAF3-4597-86A6-9544EF4BBC56}"/>
              </a:ext>
            </a:extLst>
          </p:cNvPr>
          <p:cNvSpPr txBox="1"/>
          <p:nvPr/>
        </p:nvSpPr>
        <p:spPr>
          <a:xfrm>
            <a:off x="6444208" y="3444808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“Ajax</a:t>
            </a:r>
            <a:r>
              <a:rPr lang="ko-KR" altLang="en-US" sz="1200" dirty="0">
                <a:solidFill>
                  <a:schemeClr val="accent1"/>
                </a:solidFill>
              </a:rPr>
              <a:t>를 통해 </a:t>
            </a:r>
            <a:r>
              <a:rPr lang="en-US" altLang="ko-KR" sz="1200" dirty="0">
                <a:solidFill>
                  <a:schemeClr val="accent1"/>
                </a:solidFill>
              </a:rPr>
              <a:t>DB</a:t>
            </a:r>
            <a:r>
              <a:rPr lang="ko-KR" altLang="en-US" sz="1200" dirty="0">
                <a:solidFill>
                  <a:schemeClr val="accent1"/>
                </a:solidFill>
              </a:rPr>
              <a:t>연동하는 부분이 특히 재미 있었습니다</a:t>
            </a:r>
            <a:r>
              <a:rPr lang="en-US" altLang="ko-KR" sz="1200" dirty="0">
                <a:solidFill>
                  <a:schemeClr val="accent1"/>
                </a:solidFill>
              </a:rPr>
              <a:t>.”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과정관리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3741" y="120994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041782" y="309830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129302" y="309830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50706" y="124342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1981B-F839-4516-BAA4-D9A455C2172E}"/>
              </a:ext>
            </a:extLst>
          </p:cNvPr>
          <p:cNvSpPr txBox="1"/>
          <p:nvPr/>
        </p:nvSpPr>
        <p:spPr>
          <a:xfrm>
            <a:off x="6290839" y="1648419"/>
            <a:ext cx="207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최선을 다하지 못한 것 같아서 아쉽고 조원들과 프로젝트를 더 해보고 싶어요</a:t>
            </a:r>
            <a:r>
              <a:rPr lang="en-US" altLang="ko-KR" sz="1200" dirty="0">
                <a:solidFill>
                  <a:schemeClr val="accent1"/>
                </a:solidFill>
              </a:rPr>
              <a:t>”</a:t>
            </a:r>
            <a:r>
              <a:rPr lang="ko-KR" altLang="en-US" sz="1200" dirty="0">
                <a:solidFill>
                  <a:schemeClr val="accent1"/>
                </a:solidFill>
              </a:rPr>
              <a:t> 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4E9D4F-B06B-45B7-B50B-9278FA0F1470}"/>
              </a:ext>
            </a:extLst>
          </p:cNvPr>
          <p:cNvSpPr txBox="1"/>
          <p:nvPr/>
        </p:nvSpPr>
        <p:spPr>
          <a:xfrm>
            <a:off x="6294006" y="3519991"/>
            <a:ext cx="201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한 일이 없으니 느껴지는게 없네요</a:t>
            </a:r>
            <a:r>
              <a:rPr lang="en-US" altLang="ko-KR" sz="1200" dirty="0">
                <a:solidFill>
                  <a:schemeClr val="accent1"/>
                </a:solidFill>
              </a:rPr>
              <a:t>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출결 관리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61613-FE15-4ACC-A892-6D0E6BC36F1D}"/>
              </a:ext>
            </a:extLst>
          </p:cNvPr>
          <p:cNvSpPr txBox="1"/>
          <p:nvPr/>
        </p:nvSpPr>
        <p:spPr>
          <a:xfrm>
            <a:off x="2333156" y="35199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이야</a:t>
            </a:r>
            <a:r>
              <a:rPr lang="en-US" altLang="ko-KR" sz="1200" dirty="0">
                <a:solidFill>
                  <a:schemeClr val="accent1"/>
                </a:solidFill>
              </a:rPr>
              <a:t>~”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수강 지원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11D6F-DF01-42BD-B889-A04E05C56F86}"/>
              </a:ext>
            </a:extLst>
          </p:cNvPr>
          <p:cNvSpPr txBox="1"/>
          <p:nvPr/>
        </p:nvSpPr>
        <p:spPr>
          <a:xfrm>
            <a:off x="2333741" y="1684955"/>
            <a:ext cx="190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재미있었어요</a:t>
            </a:r>
            <a:r>
              <a:rPr lang="en-US" altLang="ko-KR" sz="1200" dirty="0">
                <a:solidFill>
                  <a:schemeClr val="accent1"/>
                </a:solidFill>
              </a:rPr>
              <a:t>!!”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데이터 구조설계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베타테스터</a:t>
            </a:r>
            <a:r>
              <a:rPr lang="en-US" altLang="ko-KR" sz="1200" dirty="0"/>
              <a:t>&amp;</a:t>
            </a:r>
            <a:r>
              <a:rPr lang="ko-KR" altLang="en-US" sz="1200" dirty="0"/>
              <a:t>디버깅</a:t>
            </a:r>
            <a:r>
              <a:rPr lang="en-US" altLang="ko-KR" sz="1200" dirty="0"/>
              <a:t>    </a:t>
            </a:r>
          </a:p>
        </p:txBody>
      </p:sp>
      <p:pic>
        <p:nvPicPr>
          <p:cNvPr id="1026" name="Picture 2" descr="액션 토끼에 대한 이미지 검색결과">
            <a:extLst>
              <a:ext uri="{FF2B5EF4-FFF2-40B4-BE49-F238E27FC236}">
                <a16:creationId xmlns:a16="http://schemas.microsoft.com/office/drawing/2014/main" id="{B92BEFAB-4217-4FE1-A94C-9EB9F9F9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1" y="1379221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개발환경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(JDK1.8),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Oracle SQL, JSP, </a:t>
                      </a:r>
                      <a:r>
                        <a:rPr lang="en-US" altLang="ko-KR" sz="1050" b="0" baseline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MyBatis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Spring </a:t>
                      </a:r>
                      <a:r>
                        <a:rPr lang="ko-KR" altLang="en-US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프레임워크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HTML, CSS</a:t>
                      </a:r>
                      <a:r>
                        <a:rPr lang="en-US" altLang="ko-KR" sz="1050" b="0" baseline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JavaScript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ko-KR" altLang="en-US" sz="1050" b="0" baseline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ko-KR" altLang="en-US" sz="1050" b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55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9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과목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6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강사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361</TotalTime>
  <Words>683</Words>
  <Application>Microsoft Office PowerPoint</Application>
  <PresentationFormat>화면 슬라이드 쇼(16:9)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맑은 고딕</vt:lpstr>
      <vt:lpstr>나눔스퀘어 Bold</vt:lpstr>
      <vt:lpstr>10X10</vt:lpstr>
      <vt:lpstr>나눔스퀘어</vt:lpstr>
      <vt:lpstr>HY헤드라인M</vt:lpstr>
      <vt:lpstr>한컴 윤체 L</vt:lpstr>
      <vt:lpstr>Arial</vt:lpstr>
      <vt:lpstr>HY나무B</vt:lpstr>
      <vt:lpstr>Helvetica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hyunjin-pc</cp:lastModifiedBy>
  <cp:revision>147</cp:revision>
  <dcterms:created xsi:type="dcterms:W3CDTF">2017-11-21T05:25:11Z</dcterms:created>
  <dcterms:modified xsi:type="dcterms:W3CDTF">2017-11-22T06:15:39Z</dcterms:modified>
</cp:coreProperties>
</file>