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50" r:id="rId3"/>
    <p:sldMasterId id="2147483658" r:id="rId4"/>
    <p:sldMasterId id="2147483652" r:id="rId5"/>
    <p:sldMasterId id="2147483654" r:id="rId6"/>
  </p:sldMasterIdLst>
  <p:notesMasterIdLst>
    <p:notesMasterId r:id="rId28"/>
  </p:notesMasterIdLst>
  <p:sldIdLst>
    <p:sldId id="260" r:id="rId7"/>
    <p:sldId id="265" r:id="rId8"/>
    <p:sldId id="266" r:id="rId9"/>
    <p:sldId id="270" r:id="rId10"/>
    <p:sldId id="271" r:id="rId11"/>
    <p:sldId id="275" r:id="rId12"/>
    <p:sldId id="276" r:id="rId13"/>
    <p:sldId id="278" r:id="rId14"/>
    <p:sldId id="279" r:id="rId15"/>
    <p:sldId id="283" r:id="rId16"/>
    <p:sldId id="272" r:id="rId17"/>
    <p:sldId id="287" r:id="rId18"/>
    <p:sldId id="288" r:id="rId19"/>
    <p:sldId id="282" r:id="rId20"/>
    <p:sldId id="281" r:id="rId21"/>
    <p:sldId id="284" r:id="rId22"/>
    <p:sldId id="285" r:id="rId23"/>
    <p:sldId id="286" r:id="rId24"/>
    <p:sldId id="273" r:id="rId25"/>
    <p:sldId id="274" r:id="rId26"/>
    <p:sldId id="264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E2C"/>
    <a:srgbClr val="FF5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>
      <p:cViewPr varScale="1">
        <p:scale>
          <a:sx n="121" d="100"/>
          <a:sy n="121" d="100"/>
        </p:scale>
        <p:origin x="1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DC97-4288-47DE-80FF-DB8BF5A1C8CC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9ECB-48DD-42F6-89E1-99E48D740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77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5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01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9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23004" y="332413"/>
            <a:ext cx="8682976" cy="4673897"/>
          </a:xfrm>
          <a:prstGeom prst="rect">
            <a:avLst/>
          </a:prstGeom>
          <a:noFill/>
          <a:ln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124270" y="207400"/>
            <a:ext cx="1057159" cy="1057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" y="112510"/>
            <a:ext cx="1181429" cy="1152048"/>
            <a:chOff x="6838572" y="1707654"/>
            <a:chExt cx="1528980" cy="149095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7" name="도넛 6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도넛 7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1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61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619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/>
          <p:cNvSpPr/>
          <p:nvPr userDrawn="1"/>
        </p:nvSpPr>
        <p:spPr>
          <a:xfrm rot="9071116">
            <a:off x="2859830" y="833404"/>
            <a:ext cx="584705" cy="504056"/>
          </a:xfrm>
          <a:prstGeom prst="triangle">
            <a:avLst>
              <a:gd name="adj" fmla="val 13730"/>
            </a:avLst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1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3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876732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929906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983080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7036254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28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1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201" y="1509921"/>
            <a:ext cx="41715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</a:t>
            </a:r>
          </a:p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en-US" altLang="ko-KR" sz="4400" dirty="0" err="1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MyBatis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3363838"/>
            <a:ext cx="2232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프로젝트 발표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전슬기 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 김태현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 김한주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9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5113274" y="1592530"/>
            <a:ext cx="3532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비회원도 이용 가능함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신청 </a:t>
            </a:r>
            <a:r>
              <a:rPr lang="ko-KR" altLang="ko-KR" sz="1200" dirty="0"/>
              <a:t>정보를 등록하면 테이블에 삽입</a:t>
            </a:r>
            <a:r>
              <a:rPr lang="en-US" altLang="ko-KR" sz="1200" dirty="0"/>
              <a:t>(</a:t>
            </a:r>
            <a:r>
              <a:rPr lang="ko-KR" altLang="en-US" sz="1200" dirty="0"/>
              <a:t>예약신청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목록을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에서 가져와서 사용</a:t>
            </a:r>
            <a:endParaRPr lang="en-US" altLang="ko-KR" sz="1200" dirty="0"/>
          </a:p>
          <a:p>
            <a:pPr fontAlgn="ctr"/>
            <a:r>
              <a:rPr lang="en-US" altLang="ko-KR" sz="1200" dirty="0"/>
              <a:t>    (</a:t>
            </a:r>
            <a:r>
              <a:rPr lang="ko-KR" altLang="en-US" sz="1200" dirty="0"/>
              <a:t>예약인 구분</a:t>
            </a:r>
            <a:r>
              <a:rPr lang="en-US" altLang="ko-KR" sz="1200" dirty="0"/>
              <a:t>,</a:t>
            </a:r>
            <a:r>
              <a:rPr lang="ko-KR" altLang="en-US" sz="1200" dirty="0"/>
              <a:t>선택과목 목록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예약신청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D35D29-7EA4-4466-A719-BBF4FAE6E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04" y="1048067"/>
            <a:ext cx="3768164" cy="2320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55A031-14B7-441D-8C55-A399BBBC4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23" y="3539061"/>
            <a:ext cx="3819727" cy="1086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56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14105" y="2925592"/>
            <a:ext cx="3532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회원 정보를 등록하면 테이블에 삽입</a:t>
            </a:r>
            <a:r>
              <a:rPr lang="en-US" altLang="ko-KR" sz="1200" dirty="0"/>
              <a:t>(</a:t>
            </a:r>
            <a:r>
              <a:rPr lang="ko-KR" altLang="ko-KR" sz="1200" dirty="0"/>
              <a:t>회원가입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비밀번호 유효성 검사</a:t>
            </a:r>
            <a:endParaRPr lang="en-US" altLang="ko-KR" sz="1200" dirty="0"/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아이디 유효성 검사</a:t>
            </a:r>
            <a:r>
              <a:rPr lang="en-US" altLang="ko-KR" sz="1200" dirty="0"/>
              <a:t>(</a:t>
            </a:r>
            <a:r>
              <a:rPr lang="ko-KR" altLang="ko-KR" sz="1200" dirty="0"/>
              <a:t>중복 검사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주소 </a:t>
            </a:r>
            <a:r>
              <a:rPr lang="en-US" altLang="ko-KR" sz="1200" dirty="0"/>
              <a:t>Open API </a:t>
            </a:r>
            <a:r>
              <a:rPr lang="ko-KR" altLang="ko-KR" sz="1200" dirty="0"/>
              <a:t>이</a:t>
            </a:r>
            <a:r>
              <a:rPr lang="ko-KR" altLang="en-US" sz="1200" dirty="0"/>
              <a:t>용</a:t>
            </a:r>
            <a:r>
              <a:rPr lang="en-US" altLang="ko-KR" sz="1200" dirty="0"/>
              <a:t>(juso.go.kr)</a:t>
            </a:r>
            <a:endParaRPr lang="ko-KR" altLang="ko-KR" sz="1200" dirty="0"/>
          </a:p>
          <a:p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969E30-CCD5-4585-9926-D44257894A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37880"/>
            <a:ext cx="2351024" cy="3775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CCFA58-E725-4173-AD94-428DF861C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52576"/>
            <a:ext cx="2948075" cy="1702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971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932040" y="3774897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등록된 과정 목록을 볼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 </a:t>
            </a:r>
            <a:r>
              <a:rPr lang="ko-KR" altLang="en-US" sz="1200" dirty="0"/>
              <a:t>등을 설정하여 과정 추가 가능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과정 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CF940C-8226-4F48-8D0F-C1491DF7AF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3" y="1036758"/>
            <a:ext cx="3297237" cy="3784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064BE1-CC3E-4188-B4E9-EF15E1A2C7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64" y="748659"/>
            <a:ext cx="3375093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A38B8B5-497E-4E95-903A-9AA32C84BF4C}"/>
              </a:ext>
            </a:extLst>
          </p:cNvPr>
          <p:cNvCxnSpPr>
            <a:cxnSpLocks/>
          </p:cNvCxnSpPr>
          <p:nvPr/>
        </p:nvCxnSpPr>
        <p:spPr>
          <a:xfrm flipV="1">
            <a:off x="4644008" y="1995686"/>
            <a:ext cx="357786" cy="2880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893570" y="3147814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카테고리를 추가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수정 할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Ajax</a:t>
            </a:r>
            <a:r>
              <a:rPr lang="ko-KR" altLang="en-US" sz="1200" dirty="0"/>
              <a:t>로 구현</a:t>
            </a:r>
            <a:r>
              <a:rPr lang="en-US" altLang="ko-KR" sz="1200" dirty="0"/>
              <a:t>.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과정 카테고리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5DD2DA-004E-4489-A541-E01685CD0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27534"/>
            <a:ext cx="2870026" cy="4101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90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160018" y="3997209"/>
            <a:ext cx="353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Tx/>
              <a:buChar char="-"/>
            </a:pPr>
            <a:r>
              <a:rPr lang="ko-KR" altLang="en-US" sz="1200" dirty="0"/>
              <a:t>공고 등록</a:t>
            </a:r>
            <a:endParaRPr lang="en-US" altLang="ko-KR" sz="1200" dirty="0"/>
          </a:p>
          <a:p>
            <a:pPr marL="171450" indent="-171450" fontAlgn="ctr">
              <a:buFontTx/>
              <a:buChar char="-"/>
            </a:pPr>
            <a:r>
              <a:rPr lang="ko-KR" altLang="en-US" sz="1200" dirty="0"/>
              <a:t>회사 정보를 소개하고 등록 할 수 있음</a:t>
            </a:r>
            <a:endParaRPr lang="en-US" altLang="ko-KR" sz="1200" dirty="0"/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공고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377BE-9A0E-41AC-A2ED-314FCBE2E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04" y="1131590"/>
            <a:ext cx="1554120" cy="351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2DC2FB-0B52-4D6A-B977-FA1D925FC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704216"/>
            <a:ext cx="4292897" cy="30631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26B4B4F-6A0A-48BC-B667-CD6FF3AD14A5}"/>
              </a:ext>
            </a:extLst>
          </p:cNvPr>
          <p:cNvCxnSpPr/>
          <p:nvPr/>
        </p:nvCxnSpPr>
        <p:spPr>
          <a:xfrm flipV="1">
            <a:off x="2987824" y="2283718"/>
            <a:ext cx="792088" cy="720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돋보기에 대한 이미지 검색결과">
            <a:extLst>
              <a:ext uri="{FF2B5EF4-FFF2-40B4-BE49-F238E27FC236}">
                <a16:creationId xmlns:a16="http://schemas.microsoft.com/office/drawing/2014/main" id="{2A5D9044-1041-4F92-8CD1-777F4DB9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42" y="15051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0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목록을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일반 공고의 목록과 내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내가 올린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로 설정된 목록을 따로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공고 목록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4CCFE-4E42-4CE0-8ACB-F7E3AF7A09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60851"/>
            <a:ext cx="4030727" cy="1981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9A06FC-E1BC-4568-A18F-5672564E66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92" y="1739586"/>
            <a:ext cx="3295099" cy="2689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내 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108747" y="2626941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036739" y="2671411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860032" y="3801676"/>
            <a:ext cx="3547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현재 강의 목록을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수강생 목록을 확인 할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수강생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강의 목록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200" dirty="0" err="1">
                <a:latin typeface="나눔스퀘어 Bold" pitchFamily="50" charset="-127"/>
                <a:ea typeface="나눔스퀘어 Bold" pitchFamily="50" charset="-127"/>
              </a:rPr>
              <a:t>매니져</a:t>
            </a:r>
            <a:r>
              <a:rPr lang="ko-KR" altLang="en-US" sz="1200" dirty="0">
                <a:latin typeface="나눔스퀘어 Bold" pitchFamily="50" charset="-127"/>
                <a:ea typeface="나눔스퀘어 Bold" pitchFamily="50" charset="-127"/>
              </a:rPr>
              <a:t> 메뉴</a:t>
            </a:r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12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6228184" y="325408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1798305" y="4543176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수강생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1726297" y="458764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6156176" y="3297492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84FB05-49F7-4319-8B33-03AE66023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184" y="1331947"/>
            <a:ext cx="4887436" cy="1841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EBB24D-70B4-4BF4-9F6B-95EC593D9F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9" y="1327098"/>
            <a:ext cx="3176477" cy="29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91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788024" y="3723878"/>
            <a:ext cx="342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출결 관리에서 출결 상태를 확인함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해당 날짜에 대한 정보를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1" y="563993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출결 관리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200" dirty="0" err="1">
                <a:latin typeface="나눔스퀘어 Bold" pitchFamily="50" charset="-127"/>
                <a:ea typeface="나눔스퀘어 Bold" pitchFamily="50" charset="-127"/>
              </a:rPr>
              <a:t>매니져</a:t>
            </a:r>
            <a:r>
              <a:rPr lang="ko-KR" altLang="en-US" sz="1200" dirty="0">
                <a:latin typeface="나눔스퀘어 Bold" pitchFamily="50" charset="-127"/>
                <a:ea typeface="나눔스퀘어 Bold" pitchFamily="50" charset="-127"/>
              </a:rPr>
              <a:t> 메뉴</a:t>
            </a:r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1200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30323F-2ED1-4061-965C-92928079F2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4" y="1393808"/>
            <a:ext cx="3473083" cy="2215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6CD2A6-E7E1-4C3C-8DFF-CBB4C5A4B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332" y="1393801"/>
            <a:ext cx="4156921" cy="1826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70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543140" y="3528352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학생 출석 상태를 확인 가능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 희망일을 지정하고 사유를 작성하여 신청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출결 확인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휴가신청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200" dirty="0">
                <a:latin typeface="나눔스퀘어 Bold" pitchFamily="50" charset="-127"/>
                <a:ea typeface="나눔스퀘어 Bold" pitchFamily="50" charset="-127"/>
              </a:rPr>
              <a:t>학생 메뉴</a:t>
            </a:r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12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34867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출석 상황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336987" y="3139663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264979" y="318413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39208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16EE6-926A-4861-A476-637178DB6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3" y="1989652"/>
            <a:ext cx="3650925" cy="2070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E103B5-8428-49A9-AA1C-22B674542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68" y="775532"/>
            <a:ext cx="3554524" cy="2249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5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75609-AAFC-425D-AD9C-F78F2A31D89D}"/>
              </a:ext>
            </a:extLst>
          </p:cNvPr>
          <p:cNvSpPr txBox="1"/>
          <p:nvPr/>
        </p:nvSpPr>
        <p:spPr>
          <a:xfrm>
            <a:off x="2267525" y="125567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F4A92-8F56-4578-9636-00533E0D25E9}"/>
              </a:ext>
            </a:extLst>
          </p:cNvPr>
          <p:cNvSpPr txBox="1"/>
          <p:nvPr/>
        </p:nvSpPr>
        <p:spPr>
          <a:xfrm>
            <a:off x="2150394" y="310625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06268-D7B7-4764-94E8-9F2048422E74}"/>
              </a:ext>
            </a:extLst>
          </p:cNvPr>
          <p:cNvSpPr txBox="1"/>
          <p:nvPr/>
        </p:nvSpPr>
        <p:spPr>
          <a:xfrm>
            <a:off x="6295141" y="310625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023B2-6483-4057-B661-B335796A3C8B}"/>
              </a:ext>
            </a:extLst>
          </p:cNvPr>
          <p:cNvSpPr txBox="1"/>
          <p:nvPr/>
        </p:nvSpPr>
        <p:spPr>
          <a:xfrm>
            <a:off x="6295141" y="1279969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전슬기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8E6919-A9C7-4654-AEB7-E697FE421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78" y="3137039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https://data.whicdn.com/images/5242460/original.jpg"/>
          <p:cNvPicPr>
            <a:picLocks noChangeAspect="1" noChangeArrowheads="1"/>
          </p:cNvPicPr>
          <p:nvPr/>
        </p:nvPicPr>
        <p:blipFill>
          <a:blip r:embed="rId4" cstate="print"/>
          <a:srcRect l="4388" r="7845"/>
          <a:stretch>
            <a:fillRect/>
          </a:stretch>
        </p:blipFill>
        <p:spPr bwMode="auto">
          <a:xfrm>
            <a:off x="630085" y="1381918"/>
            <a:ext cx="1440160" cy="14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382132" y="1613536"/>
            <a:ext cx="1828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“</a:t>
            </a:r>
            <a:r>
              <a:rPr lang="ko-KR" altLang="en-US" sz="1200" dirty="0">
                <a:solidFill>
                  <a:schemeClr val="accent1"/>
                </a:solidFill>
              </a:rPr>
              <a:t>마지막 프로젝트라서 아쉽고 재미있었습니다</a:t>
            </a:r>
            <a:r>
              <a:rPr lang="en-US" altLang="ko-KR" sz="1200" dirty="0">
                <a:solidFill>
                  <a:schemeClr val="accent1"/>
                </a:solidFill>
              </a:rPr>
              <a:t>”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로그인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취업연계</a:t>
            </a:r>
            <a:endParaRPr lang="en-US" altLang="ko-KR" sz="1200" dirty="0"/>
          </a:p>
          <a:p>
            <a:r>
              <a:rPr lang="en-US" altLang="ko-KR" sz="1200" dirty="0"/>
              <a:t>- tiles</a:t>
            </a:r>
            <a:r>
              <a:rPr lang="ko-KR" altLang="en-US" sz="1200" dirty="0"/>
              <a:t> 생성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E77100-1325-4AE2-8632-F3EEB07A67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78" y="1420755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2ED7B8-28F1-43B7-8235-98B6763576F6}"/>
              </a:ext>
            </a:extLst>
          </p:cNvPr>
          <p:cNvSpPr txBox="1"/>
          <p:nvPr/>
        </p:nvSpPr>
        <p:spPr>
          <a:xfrm>
            <a:off x="6444208" y="1621747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“</a:t>
            </a:r>
            <a:r>
              <a:rPr lang="ko-KR" altLang="en-US" sz="1200" dirty="0">
                <a:solidFill>
                  <a:schemeClr val="accent1"/>
                </a:solidFill>
              </a:rPr>
              <a:t>여러분 안녕</a:t>
            </a:r>
            <a:r>
              <a:rPr lang="en-US" altLang="ko-KR" sz="1200" dirty="0">
                <a:solidFill>
                  <a:schemeClr val="accent1"/>
                </a:solidFill>
              </a:rPr>
              <a:t>~ </a:t>
            </a:r>
            <a:r>
              <a:rPr lang="ko-KR" altLang="en-US" sz="1200" dirty="0">
                <a:solidFill>
                  <a:schemeClr val="accent1"/>
                </a:solidFill>
              </a:rPr>
              <a:t>같이 프로젝트 </a:t>
            </a:r>
            <a:r>
              <a:rPr lang="ko-KR" altLang="en-US" sz="1200" dirty="0" err="1">
                <a:solidFill>
                  <a:schemeClr val="accent1"/>
                </a:solidFill>
              </a:rPr>
              <a:t>하는동안</a:t>
            </a:r>
            <a:r>
              <a:rPr lang="ko-KR" altLang="en-US" sz="1200" dirty="0">
                <a:solidFill>
                  <a:schemeClr val="accent1"/>
                </a:solidFill>
              </a:rPr>
              <a:t> 너무 즐거웠어요</a:t>
            </a:r>
            <a:r>
              <a:rPr lang="en-US" altLang="ko-KR" sz="1200" dirty="0">
                <a:solidFill>
                  <a:schemeClr val="accent1"/>
                </a:solidFill>
              </a:rPr>
              <a:t>!”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데이터 구조설계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템플릿 수정</a:t>
            </a:r>
            <a:r>
              <a:rPr lang="en-US" altLang="ko-KR" sz="1200" dirty="0"/>
              <a:t>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C6AF22-EF0F-4C74-B810-7CD396B5C50A}"/>
              </a:ext>
            </a:extLst>
          </p:cNvPr>
          <p:cNvSpPr txBox="1"/>
          <p:nvPr/>
        </p:nvSpPr>
        <p:spPr>
          <a:xfrm>
            <a:off x="2267525" y="3379177"/>
            <a:ext cx="2017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“</a:t>
            </a:r>
            <a:r>
              <a:rPr lang="ko-KR" altLang="en-US" sz="1200" dirty="0">
                <a:solidFill>
                  <a:schemeClr val="accent1"/>
                </a:solidFill>
              </a:rPr>
              <a:t>최선을 다하지 못해 아쉽습니다</a:t>
            </a:r>
            <a:r>
              <a:rPr lang="en-US" altLang="ko-KR" sz="1200" dirty="0">
                <a:solidFill>
                  <a:schemeClr val="accent1"/>
                </a:solidFill>
              </a:rPr>
              <a:t>. T-Max</a:t>
            </a:r>
            <a:r>
              <a:rPr lang="ko-KR" altLang="en-US" sz="1200" dirty="0">
                <a:solidFill>
                  <a:schemeClr val="accent1"/>
                </a:solidFill>
              </a:rPr>
              <a:t> </a:t>
            </a:r>
            <a:r>
              <a:rPr lang="ko-KR" altLang="en-US" sz="1200" dirty="0" err="1">
                <a:solidFill>
                  <a:schemeClr val="accent1"/>
                </a:solidFill>
              </a:rPr>
              <a:t>화이팅</a:t>
            </a:r>
            <a:r>
              <a:rPr lang="en-US" altLang="ko-KR" sz="1200" dirty="0">
                <a:solidFill>
                  <a:schemeClr val="accent1"/>
                </a:solidFill>
              </a:rPr>
              <a:t>!”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템플릿 구축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프로젝트 추가</a:t>
            </a:r>
            <a:r>
              <a:rPr lang="en-US" altLang="ko-KR" sz="1200" dirty="0"/>
              <a:t>,</a:t>
            </a:r>
            <a:r>
              <a:rPr lang="ko-KR" altLang="en-US" sz="1200" dirty="0"/>
              <a:t>관리</a:t>
            </a:r>
            <a:endParaRPr lang="en-US" altLang="ko-KR" sz="1200" dirty="0"/>
          </a:p>
          <a:p>
            <a:r>
              <a:rPr lang="en-US" altLang="ko-KR" sz="1200" dirty="0"/>
              <a:t> - tiles</a:t>
            </a:r>
            <a:r>
              <a:rPr lang="ko-KR" altLang="en-US" sz="1200" dirty="0"/>
              <a:t> 생성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431E4-EAF3-4597-86A6-9544EF4BBC56}"/>
              </a:ext>
            </a:extLst>
          </p:cNvPr>
          <p:cNvSpPr txBox="1"/>
          <p:nvPr/>
        </p:nvSpPr>
        <p:spPr>
          <a:xfrm>
            <a:off x="6444208" y="3444808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“Ajax</a:t>
            </a:r>
            <a:r>
              <a:rPr lang="ko-KR" altLang="en-US" sz="1200" dirty="0">
                <a:solidFill>
                  <a:schemeClr val="accent1"/>
                </a:solidFill>
              </a:rPr>
              <a:t>를 통해 </a:t>
            </a:r>
            <a:r>
              <a:rPr lang="en-US" altLang="ko-KR" sz="1200" dirty="0">
                <a:solidFill>
                  <a:schemeClr val="accent1"/>
                </a:solidFill>
              </a:rPr>
              <a:t>DB</a:t>
            </a:r>
            <a:r>
              <a:rPr lang="ko-KR" altLang="en-US" sz="1200" dirty="0">
                <a:solidFill>
                  <a:schemeClr val="accent1"/>
                </a:solidFill>
              </a:rPr>
              <a:t>연동하는 부분이 특히 재미 있었습니다</a:t>
            </a:r>
            <a:r>
              <a:rPr lang="en-US" altLang="ko-KR" sz="1200" dirty="0">
                <a:solidFill>
                  <a:schemeClr val="accent1"/>
                </a:solidFill>
              </a:rPr>
              <a:t>.”</a:t>
            </a:r>
            <a:r>
              <a:rPr lang="en-US" altLang="ko-KR" sz="1200" dirty="0"/>
              <a:t>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과정관리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82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227627" y="629275"/>
            <a:ext cx="268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</a:t>
            </a:r>
            <a:r>
              <a:rPr lang="ko-KR" altLang="en-US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4067944" y="1275606"/>
            <a:ext cx="956284" cy="0"/>
          </a:xfrm>
          <a:prstGeom prst="line">
            <a:avLst/>
          </a:prstGeom>
          <a:ln cap="rnd" cmpd="thickThin">
            <a:solidFill>
              <a:srgbClr val="FF5552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1328" y="2211179"/>
            <a:ext cx="13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</a:t>
            </a:r>
            <a:endParaRPr lang="en-US" altLang="ko-KR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7710" y="2334291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ERD</a:t>
            </a:r>
            <a:endParaRPr lang="ko-KR" altLang="en-US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49536" y="2324533"/>
            <a:ext cx="106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기능구현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2180402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b="1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팀원별</a:t>
            </a:r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8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75609-AAFC-425D-AD9C-F78F2A31D89D}"/>
              </a:ext>
            </a:extLst>
          </p:cNvPr>
          <p:cNvSpPr txBox="1"/>
          <p:nvPr/>
        </p:nvSpPr>
        <p:spPr>
          <a:xfrm>
            <a:off x="2333741" y="120994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F4A92-8F56-4578-9636-00533E0D25E9}"/>
              </a:ext>
            </a:extLst>
          </p:cNvPr>
          <p:cNvSpPr txBox="1"/>
          <p:nvPr/>
        </p:nvSpPr>
        <p:spPr>
          <a:xfrm>
            <a:off x="2041782" y="3098307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김한주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BCCC112F-7052-4A7C-B4AA-57969C7D9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18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406268-D7B7-4764-94E8-9F2048422E74}"/>
              </a:ext>
            </a:extLst>
          </p:cNvPr>
          <p:cNvSpPr txBox="1"/>
          <p:nvPr/>
        </p:nvSpPr>
        <p:spPr>
          <a:xfrm>
            <a:off x="6129302" y="3098307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023B2-6483-4057-B661-B335796A3C8B}"/>
              </a:ext>
            </a:extLst>
          </p:cNvPr>
          <p:cNvSpPr txBox="1"/>
          <p:nvPr/>
        </p:nvSpPr>
        <p:spPr>
          <a:xfrm>
            <a:off x="6250706" y="124342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1981B-F839-4516-BAA4-D9A455C2172E}"/>
              </a:ext>
            </a:extLst>
          </p:cNvPr>
          <p:cNvSpPr txBox="1"/>
          <p:nvPr/>
        </p:nvSpPr>
        <p:spPr>
          <a:xfrm>
            <a:off x="6290839" y="1648419"/>
            <a:ext cx="207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“</a:t>
            </a:r>
            <a:r>
              <a:rPr lang="ko-KR" altLang="en-US" sz="1200" dirty="0">
                <a:solidFill>
                  <a:schemeClr val="accent1"/>
                </a:solidFill>
              </a:rPr>
              <a:t>최선을 다하지 못한 것 같아서 아쉽고 조원들과 프로젝트를 더 해보고 싶어요</a:t>
            </a:r>
            <a:r>
              <a:rPr lang="en-US" altLang="ko-KR" sz="1200" dirty="0">
                <a:solidFill>
                  <a:schemeClr val="accent1"/>
                </a:solidFill>
              </a:rPr>
              <a:t>”</a:t>
            </a:r>
            <a:r>
              <a:rPr lang="ko-KR" altLang="en-US" sz="1200" dirty="0">
                <a:solidFill>
                  <a:schemeClr val="accent1"/>
                </a:solidFill>
              </a:rPr>
              <a:t> 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예약 상담 신청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0E1ABF-79C3-45AD-AB8F-810B1058A6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0" b="15635"/>
          <a:stretch/>
        </p:blipFill>
        <p:spPr>
          <a:xfrm>
            <a:off x="4693553" y="1379222"/>
            <a:ext cx="1452195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4E9D4F-B06B-45B7-B50B-9278FA0F1470}"/>
              </a:ext>
            </a:extLst>
          </p:cNvPr>
          <p:cNvSpPr txBox="1"/>
          <p:nvPr/>
        </p:nvSpPr>
        <p:spPr>
          <a:xfrm>
            <a:off x="6294006" y="3519991"/>
            <a:ext cx="201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“</a:t>
            </a:r>
            <a:r>
              <a:rPr lang="ko-KR" altLang="en-US" sz="1200" dirty="0">
                <a:solidFill>
                  <a:schemeClr val="accent1"/>
                </a:solidFill>
              </a:rPr>
              <a:t>한 일이 없으니 느껴지는게 없네요</a:t>
            </a:r>
            <a:r>
              <a:rPr lang="en-US" altLang="ko-KR" sz="1200" dirty="0">
                <a:solidFill>
                  <a:schemeClr val="accent1"/>
                </a:solidFill>
              </a:rPr>
              <a:t>”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출결 관리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61613-FE15-4ACC-A892-6D0E6BC36F1D}"/>
              </a:ext>
            </a:extLst>
          </p:cNvPr>
          <p:cNvSpPr txBox="1"/>
          <p:nvPr/>
        </p:nvSpPr>
        <p:spPr>
          <a:xfrm>
            <a:off x="2333156" y="351999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“</a:t>
            </a:r>
            <a:r>
              <a:rPr lang="ko-KR" altLang="en-US" sz="1200" dirty="0">
                <a:solidFill>
                  <a:schemeClr val="accent1"/>
                </a:solidFill>
              </a:rPr>
              <a:t>이야</a:t>
            </a:r>
            <a:r>
              <a:rPr lang="en-US" altLang="ko-KR" sz="1200" dirty="0">
                <a:solidFill>
                  <a:schemeClr val="accent1"/>
                </a:solidFill>
              </a:rPr>
              <a:t>~”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수강 지원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A11D6F-DF01-42BD-B889-A04E05C56F86}"/>
              </a:ext>
            </a:extLst>
          </p:cNvPr>
          <p:cNvSpPr txBox="1"/>
          <p:nvPr/>
        </p:nvSpPr>
        <p:spPr>
          <a:xfrm>
            <a:off x="2333741" y="1684955"/>
            <a:ext cx="190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“</a:t>
            </a:r>
            <a:r>
              <a:rPr lang="ko-KR" altLang="en-US" sz="1200" dirty="0">
                <a:solidFill>
                  <a:schemeClr val="accent1"/>
                </a:solidFill>
              </a:rPr>
              <a:t>재미있었어요</a:t>
            </a:r>
            <a:r>
              <a:rPr lang="en-US" altLang="ko-KR" sz="1200" dirty="0">
                <a:solidFill>
                  <a:schemeClr val="accent1"/>
                </a:solidFill>
              </a:rPr>
              <a:t>!!”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데이터 구조설계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베타테스터</a:t>
            </a:r>
            <a:r>
              <a:rPr lang="en-US" altLang="ko-KR" sz="1200" dirty="0"/>
              <a:t>&amp;</a:t>
            </a:r>
            <a:r>
              <a:rPr lang="ko-KR" altLang="en-US" sz="1200" dirty="0"/>
              <a:t>디버깅</a:t>
            </a:r>
            <a:r>
              <a:rPr lang="en-US" altLang="ko-KR" sz="1200" dirty="0"/>
              <a:t>    </a:t>
            </a:r>
          </a:p>
        </p:txBody>
      </p:sp>
      <p:pic>
        <p:nvPicPr>
          <p:cNvPr id="1026" name="Picture 2" descr="액션 토끼에 대한 이미지 검색결과">
            <a:extLst>
              <a:ext uri="{FF2B5EF4-FFF2-40B4-BE49-F238E27FC236}">
                <a16:creationId xmlns:a16="http://schemas.microsoft.com/office/drawing/2014/main" id="{B92BEFAB-4217-4FE1-A94C-9EB9F9F92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1" y="1379221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17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6121" y="2187030"/>
            <a:ext cx="2911759" cy="769441"/>
          </a:xfrm>
          <a:prstGeom prst="rect">
            <a:avLst/>
          </a:prstGeom>
          <a:noFill/>
          <a:effectLst>
            <a:outerShdw dist="38100" dir="3000000" algn="ctr" rotWithShape="0">
              <a:srgbClr val="FF5552">
                <a:alpha val="50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4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9104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D3CDA6-CB11-4728-B722-05E8992D2245}"/>
              </a:ext>
            </a:extLst>
          </p:cNvPr>
          <p:cNvSpPr txBox="1"/>
          <p:nvPr/>
        </p:nvSpPr>
        <p:spPr>
          <a:xfrm>
            <a:off x="1331640" y="595549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개발환경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&amp;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업무일정</a:t>
            </a:r>
            <a:endParaRPr lang="ko-KR" altLang="en-US" dirty="0">
              <a:solidFill>
                <a:srgbClr val="2C2E2C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60907E-11DE-4B90-82FA-077C6879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77768"/>
              </p:ext>
            </p:extLst>
          </p:nvPr>
        </p:nvGraphicFramePr>
        <p:xfrm>
          <a:off x="5769638" y="752035"/>
          <a:ext cx="3092053" cy="37424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1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2017.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10.24– 2017. 11. 22 (30</a:t>
                      </a:r>
                      <a:r>
                        <a:rPr lang="ko-KR" altLang="en-US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일간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쌍용교육센터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기존 쌍용교육센터 홈페이지의 비효율적인 부분 개선과 증진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툴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Eclipse Neon /</a:t>
                      </a:r>
                    </a:p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Java (JDK1.8),</a:t>
                      </a:r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Oracle SQL, JSP, </a:t>
                      </a:r>
                      <a:r>
                        <a:rPr lang="en-US" altLang="ko-KR" sz="1050" b="0" baseline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MyBatis</a:t>
                      </a:r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Spring </a:t>
                      </a:r>
                      <a:r>
                        <a:rPr lang="ko-KR" altLang="en-US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프레임워크</a:t>
                      </a:r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HTML, CSS</a:t>
                      </a:r>
                      <a:r>
                        <a:rPr lang="en-US" altLang="ko-KR" sz="1050" b="0" baseline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JavaScript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Windows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846F0550-7FB4-4EEA-BEE7-FF712C338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40561"/>
              </p:ext>
            </p:extLst>
          </p:nvPr>
        </p:nvGraphicFramePr>
        <p:xfrm>
          <a:off x="417280" y="1225259"/>
          <a:ext cx="5184576" cy="316553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7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0123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10.24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11.22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프로젝트 기획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HY헤드라인M" pitchFamily="18" charset="-127"/>
                          <a:ea typeface="HY헤드라인M" pitchFamily="18" charset="-127"/>
                        </a:rPr>
                        <a:t>요구사항</a:t>
                      </a:r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 분석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데이터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기능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UI</a:t>
                      </a:r>
                      <a:r>
                        <a:rPr 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코딩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디버깅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Rectangle 45">
            <a:extLst>
              <a:ext uri="{FF2B5EF4-FFF2-40B4-BE49-F238E27FC236}">
                <a16:creationId xmlns:a16="http://schemas.microsoft.com/office/drawing/2014/main" id="{22D5BE16-CBBC-4E85-B6E6-654B23418E6B}"/>
              </a:ext>
            </a:extLst>
          </p:cNvPr>
          <p:cNvSpPr/>
          <p:nvPr/>
        </p:nvSpPr>
        <p:spPr>
          <a:xfrm>
            <a:off x="1714176" y="1699653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6FE8C2B0-0E3A-4F91-8215-F755BD6BB415}"/>
              </a:ext>
            </a:extLst>
          </p:cNvPr>
          <p:cNvSpPr/>
          <p:nvPr/>
        </p:nvSpPr>
        <p:spPr>
          <a:xfrm>
            <a:off x="1812720" y="2079000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3C069615-7F2A-45E5-9F09-0B2B2DC7902C}"/>
              </a:ext>
            </a:extLst>
          </p:cNvPr>
          <p:cNvSpPr/>
          <p:nvPr/>
        </p:nvSpPr>
        <p:spPr>
          <a:xfrm>
            <a:off x="2051720" y="2454684"/>
            <a:ext cx="79986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83B60910-03C5-4F0C-99F3-156301D8BDB5}"/>
              </a:ext>
            </a:extLst>
          </p:cNvPr>
          <p:cNvSpPr/>
          <p:nvPr/>
        </p:nvSpPr>
        <p:spPr>
          <a:xfrm>
            <a:off x="2188945" y="2848378"/>
            <a:ext cx="1022050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F9736FC2-E69D-4E72-9940-FD07D735B195}"/>
              </a:ext>
            </a:extLst>
          </p:cNvPr>
          <p:cNvSpPr/>
          <p:nvPr/>
        </p:nvSpPr>
        <p:spPr>
          <a:xfrm>
            <a:off x="2542980" y="3236580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006B4CCA-AF53-4D23-98FE-1DD7A8181662}"/>
              </a:ext>
            </a:extLst>
          </p:cNvPr>
          <p:cNvSpPr/>
          <p:nvPr/>
        </p:nvSpPr>
        <p:spPr>
          <a:xfrm>
            <a:off x="3009568" y="3629856"/>
            <a:ext cx="1866353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id="{C1AF42C5-0EBE-4137-8301-E504AFF34516}"/>
              </a:ext>
            </a:extLst>
          </p:cNvPr>
          <p:cNvSpPr/>
          <p:nvPr/>
        </p:nvSpPr>
        <p:spPr>
          <a:xfrm>
            <a:off x="4572000" y="4024448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3FFA3-FF75-414A-A59A-8AB2236ABB72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2AF955-9430-4DBE-B41D-C66A9B981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7614"/>
            <a:ext cx="4716016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C3BE569-6935-434C-88DD-9FAD5F57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69553"/>
              </p:ext>
            </p:extLst>
          </p:nvPr>
        </p:nvGraphicFramePr>
        <p:xfrm>
          <a:off x="6084168" y="2067694"/>
          <a:ext cx="2736304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전체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쌍용학원의 데이터 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비회원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(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 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ko-KR" altLang="en-US" sz="1050" b="0" baseline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기업 </a:t>
                      </a:r>
                      <a:r>
                        <a:rPr lang="ko-KR" altLang="en-US" sz="1050" b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구분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27936"/>
              </p:ext>
            </p:extLst>
          </p:nvPr>
        </p:nvGraphicFramePr>
        <p:xfrm>
          <a:off x="6012160" y="2045533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 테이블과 연결되어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학력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자격증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AAEC669-0C7D-4EE0-A031-3E59A3CBE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7614"/>
            <a:ext cx="4741660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55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수강생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9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46974"/>
              </p:ext>
            </p:extLst>
          </p:nvPr>
        </p:nvGraphicFramePr>
        <p:xfrm>
          <a:off x="5777515" y="2948916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과목별로 프로젝트가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프로젝트의 첨부 파일과 정보가 있고 팀원들은 서로를 평가 할 수 있도록 함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과목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&amp;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521542-8EF6-4F38-905C-65F9DD446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95686"/>
            <a:ext cx="4905820" cy="2260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9FED55-DC83-4BCE-AC60-CD7E1D9709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46" y="483518"/>
            <a:ext cx="2443577" cy="2204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96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04461"/>
              </p:ext>
            </p:extLst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기업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수강생이나 학원에 연관된 기업에 대한 테이블들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회사의 형태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산업군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이름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주소등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정보를 가짐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FA8E7-A1D3-4474-9FBC-573CF1E95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30981"/>
            <a:ext cx="4264778" cy="3443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3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이력서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이력서 정보를 가짐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경력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어학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학력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이력서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3BB24A-5AD9-479B-95F4-38C81A4D11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22965"/>
            <a:ext cx="4884653" cy="3227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99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38682"/>
              </p:ext>
            </p:extLst>
          </p:nvPr>
        </p:nvGraphicFramePr>
        <p:xfrm>
          <a:off x="5148064" y="3003798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강사와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각각 프로젝트 생성과 근무 등의 특성을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강사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dirty="0" err="1">
                <a:latin typeface="나눔스퀘어 Bold" pitchFamily="50" charset="-127"/>
                <a:ea typeface="나눔스퀘어 Bold" pitchFamily="50" charset="-127"/>
              </a:rPr>
              <a:t>매니져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12484F-B37A-405A-B824-5E70913785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01" y="679801"/>
            <a:ext cx="3240360" cy="2008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8C4DB8-8C5A-43D0-99B2-3374F1AB8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0" y="1377091"/>
            <a:ext cx="3452790" cy="31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3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포트폴리오_김현진</Template>
  <TotalTime>361</TotalTime>
  <Words>683</Words>
  <Application>Microsoft Office PowerPoint</Application>
  <PresentationFormat>화면 슬라이드 쇼(16:9)</PresentationFormat>
  <Paragraphs>194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10X10</vt:lpstr>
      <vt:lpstr>HY나무B</vt:lpstr>
      <vt:lpstr>HY헤드라인M</vt:lpstr>
      <vt:lpstr>나눔스퀘어</vt:lpstr>
      <vt:lpstr>나눔스퀘어 Bold</vt:lpstr>
      <vt:lpstr>맑은 고딕</vt:lpstr>
      <vt:lpstr>한컴 윤체 L</vt:lpstr>
      <vt:lpstr>Arial</vt:lpstr>
      <vt:lpstr>Helvetica</vt:lpstr>
      <vt:lpstr>Office 테마</vt:lpstr>
      <vt:lpstr>4_Office 테마</vt:lpstr>
      <vt:lpstr>1_Office 테마</vt:lpstr>
      <vt:lpstr>5_Office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hyunjin-pc</dc:creator>
  <cp:lastModifiedBy>hyunjin-pc</cp:lastModifiedBy>
  <cp:revision>146</cp:revision>
  <dcterms:created xsi:type="dcterms:W3CDTF">2017-11-21T05:25:11Z</dcterms:created>
  <dcterms:modified xsi:type="dcterms:W3CDTF">2017-11-22T06:06:45Z</dcterms:modified>
</cp:coreProperties>
</file>