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21" d="100"/>
          <a:sy n="121" d="100"/>
        </p:scale>
        <p:origin x="1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9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6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7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90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860032" y="3801676"/>
            <a:ext cx="35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수강생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강의 목록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6228184" y="325408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1798305" y="454317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1726297" y="458764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6156176" y="3297492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4FB05-49F7-4319-8B33-03AE6602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84" y="1331947"/>
            <a:ext cx="4887436" cy="1841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BB24D-70B4-4BF4-9F6B-95EC593D9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9" y="1327098"/>
            <a:ext cx="3176477" cy="29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1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788024" y="3723878"/>
            <a:ext cx="342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출결 관리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0323F-2ED1-4061-965C-92928079F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4" y="1393808"/>
            <a:ext cx="3473083" cy="2215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6CD2A6-E7E1-4C3C-8DFF-CBB4C5A4B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32" y="1393801"/>
            <a:ext cx="4156921" cy="1826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기능구현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출결 확인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휴가신청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>
                <a:latin typeface="나눔스퀘어 Bold" pitchFamily="50" charset="-127"/>
                <a:ea typeface="나눔스퀘어 Bold" pitchFamily="50" charset="-127"/>
              </a:rPr>
              <a:t>학생 메뉴</a:t>
            </a:r>
            <a:r>
              <a:rPr lang="en-US" altLang="ko-KR" sz="1200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16EE6-926A-4861-A476-637178DB6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3" y="1989652"/>
            <a:ext cx="3650925" cy="2070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E103B5-8428-49A9-AA1C-22B674542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68" y="775532"/>
            <a:ext cx="3554524" cy="2249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5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372200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303826" y="153268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11560" y="1419622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11760" y="199826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취업연계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8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32C2D10B-5C1A-45A1-8D98-0E82C35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3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06268-D7B7-4764-94E8-9F2048422E74}"/>
              </a:ext>
            </a:extLst>
          </p:cNvPr>
          <p:cNvSpPr txBox="1"/>
          <p:nvPr/>
        </p:nvSpPr>
        <p:spPr>
          <a:xfrm>
            <a:off x="628325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023B2-6483-4057-B661-B335796A3C8B}"/>
              </a:ext>
            </a:extLst>
          </p:cNvPr>
          <p:cNvSpPr txBox="1"/>
          <p:nvPr/>
        </p:nvSpPr>
        <p:spPr>
          <a:xfrm>
            <a:off x="6282819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1981B-F839-4516-BAA4-D9A455C2172E}"/>
              </a:ext>
            </a:extLst>
          </p:cNvPr>
          <p:cNvSpPr txBox="1"/>
          <p:nvPr/>
        </p:nvSpPr>
        <p:spPr>
          <a:xfrm>
            <a:off x="6444208" y="19254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4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개발환경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&amp;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(JDK1.8),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Oracle SQL, JSP, </a:t>
                      </a:r>
                      <a:r>
                        <a:rPr lang="en-US" altLang="ko-KR" sz="1050" b="0" baseline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MyBatis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Spring </a:t>
                      </a:r>
                      <a:r>
                        <a:rPr lang="ko-KR" altLang="en-US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프레임워크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HTML, CSS</a:t>
                      </a:r>
                      <a:r>
                        <a:rPr lang="en-US" altLang="ko-KR" sz="1050" b="0" baseline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JavaScript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ko-KR" altLang="en-US" sz="1050" b="0" baseline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ko-KR" altLang="en-US" sz="1050" b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55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9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과목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&amp;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6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3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ERD –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강사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매니져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324</TotalTime>
  <Words>585</Words>
  <Application>Microsoft Office PowerPoint</Application>
  <PresentationFormat>화면 슬라이드 쇼(16:9)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10X10</vt:lpstr>
      <vt:lpstr>HY나무B</vt:lpstr>
      <vt:lpstr>HY헤드라인M</vt:lpstr>
      <vt:lpstr>나눔스퀘어</vt:lpstr>
      <vt:lpstr>나눔스퀘어 Bold</vt:lpstr>
      <vt:lpstr>맑은 고딕</vt:lpstr>
      <vt:lpstr>한컴 윤체 L</vt:lpstr>
      <vt:lpstr>Arial</vt:lpstr>
      <vt:lpstr>Helvetica</vt:lpstr>
      <vt:lpstr>Office 테마</vt:lpstr>
      <vt:lpstr>4_Office 테마</vt:lpstr>
      <vt:lpstr>1_Office 테마</vt:lpstr>
      <vt:lpstr>5_Office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hyunjin-pc</cp:lastModifiedBy>
  <cp:revision>103</cp:revision>
  <dcterms:created xsi:type="dcterms:W3CDTF">2017-11-21T05:25:11Z</dcterms:created>
  <dcterms:modified xsi:type="dcterms:W3CDTF">2017-11-22T05:27:41Z</dcterms:modified>
</cp:coreProperties>
</file>