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4" d="100"/>
          <a:sy n="15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98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956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797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xmlns="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644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090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xmlns="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605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17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1914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270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1351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A8E4415F-9A24-444E-92EE-D12A207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5578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699792" y="199568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취업연</a:t>
            </a:r>
            <a:r>
              <a:rPr lang="ko-KR" altLang="en-US" dirty="0" smtClean="0"/>
              <a:t>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82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알파카에 대한 이미지 검색결과">
            <a:extLst>
              <a:ext uri="{FF2B5EF4-FFF2-40B4-BE49-F238E27FC236}">
                <a16:creationId xmlns:a16="http://schemas.microsoft.com/office/drawing/2014/main" xmlns="" id="{6D127C52-F13A-42D9-B55D-19B684AB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418" y="1379222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49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xmlns="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xmlns="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xmlns="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xmlns="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xmlns="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xmlns="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xmlns="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17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461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9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296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5230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7995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293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297</TotalTime>
  <Words>553</Words>
  <Application>Microsoft Office PowerPoint</Application>
  <PresentationFormat>화면 슬라이드 쇼(16:9)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Office 테마</vt:lpstr>
      <vt:lpstr>4_Office 테마</vt:lpstr>
      <vt:lpstr>1_Office 테마</vt:lpstr>
      <vt:lpstr>5_Office 테마</vt:lpstr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sist16</cp:lastModifiedBy>
  <cp:revision>82</cp:revision>
  <dcterms:created xsi:type="dcterms:W3CDTF">2017-11-21T05:25:11Z</dcterms:created>
  <dcterms:modified xsi:type="dcterms:W3CDTF">2017-11-22T03:34:28Z</dcterms:modified>
</cp:coreProperties>
</file>