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3" r:id="rId6"/>
    <p:sldId id="259" r:id="rId7"/>
    <p:sldId id="269" r:id="rId8"/>
    <p:sldId id="261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1861" autoAdjust="0"/>
  </p:normalViewPr>
  <p:slideViewPr>
    <p:cSldViewPr snapToGrid="0">
      <p:cViewPr varScale="1">
        <p:scale>
          <a:sx n="60" d="100"/>
          <a:sy n="60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scikit-learn.org/stable/modules/tree.html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F04A8-54A7-475A-9F33-DBF312B5712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6C7738-BC71-4331-B48A-136205172C19}">
      <dgm:prSet/>
      <dgm:spPr/>
      <dgm:t>
        <a:bodyPr/>
        <a:lstStyle/>
        <a:p>
          <a:r>
            <a:rPr lang="en-US" dirty="0"/>
            <a:t>Generalization</a:t>
          </a:r>
        </a:p>
      </dgm:t>
    </dgm:pt>
    <dgm:pt modelId="{9BF6F1AB-553B-4E50-A72E-0B3B22B7529A}" type="parTrans" cxnId="{F2D30AE0-E337-45D9-8168-C52F827DE0CE}">
      <dgm:prSet/>
      <dgm:spPr/>
      <dgm:t>
        <a:bodyPr/>
        <a:lstStyle/>
        <a:p>
          <a:endParaRPr lang="en-US"/>
        </a:p>
      </dgm:t>
    </dgm:pt>
    <dgm:pt modelId="{BA065D19-AEAF-4686-A9F1-C4903C479BD4}" type="sibTrans" cxnId="{F2D30AE0-E337-45D9-8168-C52F827DE0CE}">
      <dgm:prSet/>
      <dgm:spPr/>
      <dgm:t>
        <a:bodyPr/>
        <a:lstStyle/>
        <a:p>
          <a:endParaRPr lang="en-US"/>
        </a:p>
      </dgm:t>
    </dgm:pt>
    <dgm:pt modelId="{BB621B63-25AA-4A1A-8D3C-CC26988F2DBF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BC5E213A-4082-4075-9080-EC71A19243CB}" type="parTrans" cxnId="{0B3F618A-41EA-4A2F-8ED3-D479D1C90F64}">
      <dgm:prSet/>
      <dgm:spPr/>
      <dgm:t>
        <a:bodyPr/>
        <a:lstStyle/>
        <a:p>
          <a:endParaRPr lang="en-US"/>
        </a:p>
      </dgm:t>
    </dgm:pt>
    <dgm:pt modelId="{AE95313C-1B95-44DB-8EF9-60FCED44D136}" type="sibTrans" cxnId="{0B3F618A-41EA-4A2F-8ED3-D479D1C90F64}">
      <dgm:prSet/>
      <dgm:spPr/>
      <dgm:t>
        <a:bodyPr/>
        <a:lstStyle/>
        <a:p>
          <a:endParaRPr lang="en-US"/>
        </a:p>
      </dgm:t>
    </dgm:pt>
    <dgm:pt modelId="{4F6E539C-24B8-4EF5-8F82-1016E2465696}">
      <dgm:prSet/>
      <dgm:spPr/>
      <dgm:t>
        <a:bodyPr/>
        <a:lstStyle/>
        <a:p>
          <a:r>
            <a:rPr lang="en-US"/>
            <a:t>Underfitting</a:t>
          </a:r>
        </a:p>
      </dgm:t>
    </dgm:pt>
    <dgm:pt modelId="{87DC6A45-3313-4312-8748-AA403F9D39A4}" type="parTrans" cxnId="{69C466BA-BAF2-4F46-9309-134D667068A5}">
      <dgm:prSet/>
      <dgm:spPr/>
      <dgm:t>
        <a:bodyPr/>
        <a:lstStyle/>
        <a:p>
          <a:endParaRPr lang="en-US"/>
        </a:p>
      </dgm:t>
    </dgm:pt>
    <dgm:pt modelId="{DF21F06B-5A53-4FA3-9516-7F330464B911}" type="sibTrans" cxnId="{69C466BA-BAF2-4F46-9309-134D667068A5}">
      <dgm:prSet/>
      <dgm:spPr/>
      <dgm:t>
        <a:bodyPr/>
        <a:lstStyle/>
        <a:p>
          <a:endParaRPr lang="en-US"/>
        </a:p>
      </dgm:t>
    </dgm:pt>
    <dgm:pt modelId="{4D54B043-A9FF-442B-A2A5-3997F27AD743}" type="pres">
      <dgm:prSet presAssocID="{C1DF04A8-54A7-475A-9F33-DBF312B57121}" presName="vert0" presStyleCnt="0">
        <dgm:presLayoutVars>
          <dgm:dir/>
          <dgm:animOne val="branch"/>
          <dgm:animLvl val="lvl"/>
        </dgm:presLayoutVars>
      </dgm:prSet>
      <dgm:spPr/>
    </dgm:pt>
    <dgm:pt modelId="{E8A07F06-7F4F-4B59-A9E9-20BA19BE2670}" type="pres">
      <dgm:prSet presAssocID="{AF6C7738-BC71-4331-B48A-136205172C19}" presName="thickLine" presStyleLbl="alignNode1" presStyleIdx="0" presStyleCnt="3"/>
      <dgm:spPr/>
    </dgm:pt>
    <dgm:pt modelId="{EE73B339-549B-4035-9F20-CF239F66D1BD}" type="pres">
      <dgm:prSet presAssocID="{AF6C7738-BC71-4331-B48A-136205172C19}" presName="horz1" presStyleCnt="0"/>
      <dgm:spPr/>
    </dgm:pt>
    <dgm:pt modelId="{F95CCE9E-5A38-4C0E-85EF-F5A61A2E1292}" type="pres">
      <dgm:prSet presAssocID="{AF6C7738-BC71-4331-B48A-136205172C19}" presName="tx1" presStyleLbl="revTx" presStyleIdx="0" presStyleCnt="3"/>
      <dgm:spPr/>
    </dgm:pt>
    <dgm:pt modelId="{40DD228E-7AC9-4DB0-B250-B6B7108DFA3E}" type="pres">
      <dgm:prSet presAssocID="{AF6C7738-BC71-4331-B48A-136205172C19}" presName="vert1" presStyleCnt="0"/>
      <dgm:spPr/>
    </dgm:pt>
    <dgm:pt modelId="{518D5497-93F4-4995-A7DD-D5199295C1E1}" type="pres">
      <dgm:prSet presAssocID="{BB621B63-25AA-4A1A-8D3C-CC26988F2DBF}" presName="thickLine" presStyleLbl="alignNode1" presStyleIdx="1" presStyleCnt="3"/>
      <dgm:spPr/>
    </dgm:pt>
    <dgm:pt modelId="{B7D04539-D5EC-4192-B2C1-CC525C6CB8CA}" type="pres">
      <dgm:prSet presAssocID="{BB621B63-25AA-4A1A-8D3C-CC26988F2DBF}" presName="horz1" presStyleCnt="0"/>
      <dgm:spPr/>
    </dgm:pt>
    <dgm:pt modelId="{394C4741-545B-4892-A734-2F91E9999878}" type="pres">
      <dgm:prSet presAssocID="{BB621B63-25AA-4A1A-8D3C-CC26988F2DBF}" presName="tx1" presStyleLbl="revTx" presStyleIdx="1" presStyleCnt="3"/>
      <dgm:spPr/>
    </dgm:pt>
    <dgm:pt modelId="{9F3FD5B2-88D9-4038-B0E5-9830D4275B3A}" type="pres">
      <dgm:prSet presAssocID="{BB621B63-25AA-4A1A-8D3C-CC26988F2DBF}" presName="vert1" presStyleCnt="0"/>
      <dgm:spPr/>
    </dgm:pt>
    <dgm:pt modelId="{386A7DAC-97D4-43C6-99C8-15E6AF449C8F}" type="pres">
      <dgm:prSet presAssocID="{4F6E539C-24B8-4EF5-8F82-1016E2465696}" presName="thickLine" presStyleLbl="alignNode1" presStyleIdx="2" presStyleCnt="3"/>
      <dgm:spPr/>
    </dgm:pt>
    <dgm:pt modelId="{94A51D9E-66AB-43ED-8800-1DC6610E7934}" type="pres">
      <dgm:prSet presAssocID="{4F6E539C-24B8-4EF5-8F82-1016E2465696}" presName="horz1" presStyleCnt="0"/>
      <dgm:spPr/>
    </dgm:pt>
    <dgm:pt modelId="{F6D6465D-0D29-42FC-B807-1F2F30849C57}" type="pres">
      <dgm:prSet presAssocID="{4F6E539C-24B8-4EF5-8F82-1016E2465696}" presName="tx1" presStyleLbl="revTx" presStyleIdx="2" presStyleCnt="3"/>
      <dgm:spPr/>
    </dgm:pt>
    <dgm:pt modelId="{8E944045-56F8-4E10-8D1E-8BE4394D67AD}" type="pres">
      <dgm:prSet presAssocID="{4F6E539C-24B8-4EF5-8F82-1016E2465696}" presName="vert1" presStyleCnt="0"/>
      <dgm:spPr/>
    </dgm:pt>
  </dgm:ptLst>
  <dgm:cxnLst>
    <dgm:cxn modelId="{7F97D94A-ABEC-4EE5-BC7A-8B7C44067D5C}" type="presOf" srcId="{4F6E539C-24B8-4EF5-8F82-1016E2465696}" destId="{F6D6465D-0D29-42FC-B807-1F2F30849C57}" srcOrd="0" destOrd="0" presId="urn:microsoft.com/office/officeart/2008/layout/LinedList"/>
    <dgm:cxn modelId="{EB44434F-D48B-403E-A043-A7623009F824}" type="presOf" srcId="{AF6C7738-BC71-4331-B48A-136205172C19}" destId="{F95CCE9E-5A38-4C0E-85EF-F5A61A2E1292}" srcOrd="0" destOrd="0" presId="urn:microsoft.com/office/officeart/2008/layout/LinedList"/>
    <dgm:cxn modelId="{0B3F618A-41EA-4A2F-8ED3-D479D1C90F64}" srcId="{C1DF04A8-54A7-475A-9F33-DBF312B57121}" destId="{BB621B63-25AA-4A1A-8D3C-CC26988F2DBF}" srcOrd="1" destOrd="0" parTransId="{BC5E213A-4082-4075-9080-EC71A19243CB}" sibTransId="{AE95313C-1B95-44DB-8EF9-60FCED44D136}"/>
    <dgm:cxn modelId="{69C466BA-BAF2-4F46-9309-134D667068A5}" srcId="{C1DF04A8-54A7-475A-9F33-DBF312B57121}" destId="{4F6E539C-24B8-4EF5-8F82-1016E2465696}" srcOrd="2" destOrd="0" parTransId="{87DC6A45-3313-4312-8748-AA403F9D39A4}" sibTransId="{DF21F06B-5A53-4FA3-9516-7F330464B911}"/>
    <dgm:cxn modelId="{920360BB-823F-460B-8636-927121CD70C0}" type="presOf" srcId="{BB621B63-25AA-4A1A-8D3C-CC26988F2DBF}" destId="{394C4741-545B-4892-A734-2F91E9999878}" srcOrd="0" destOrd="0" presId="urn:microsoft.com/office/officeart/2008/layout/LinedList"/>
    <dgm:cxn modelId="{51138CC4-D2DE-4D7E-9D38-E61D45A31EEC}" type="presOf" srcId="{C1DF04A8-54A7-475A-9F33-DBF312B57121}" destId="{4D54B043-A9FF-442B-A2A5-3997F27AD743}" srcOrd="0" destOrd="0" presId="urn:microsoft.com/office/officeart/2008/layout/LinedList"/>
    <dgm:cxn modelId="{F2D30AE0-E337-45D9-8168-C52F827DE0CE}" srcId="{C1DF04A8-54A7-475A-9F33-DBF312B57121}" destId="{AF6C7738-BC71-4331-B48A-136205172C19}" srcOrd="0" destOrd="0" parTransId="{9BF6F1AB-553B-4E50-A72E-0B3B22B7529A}" sibTransId="{BA065D19-AEAF-4686-A9F1-C4903C479BD4}"/>
    <dgm:cxn modelId="{2DFF5E97-45CA-4B3F-B277-A392637A9FCB}" type="presParOf" srcId="{4D54B043-A9FF-442B-A2A5-3997F27AD743}" destId="{E8A07F06-7F4F-4B59-A9E9-20BA19BE2670}" srcOrd="0" destOrd="0" presId="urn:microsoft.com/office/officeart/2008/layout/LinedList"/>
    <dgm:cxn modelId="{F1C610FF-1F97-450C-B77D-0674744B770B}" type="presParOf" srcId="{4D54B043-A9FF-442B-A2A5-3997F27AD743}" destId="{EE73B339-549B-4035-9F20-CF239F66D1BD}" srcOrd="1" destOrd="0" presId="urn:microsoft.com/office/officeart/2008/layout/LinedList"/>
    <dgm:cxn modelId="{1DD980D0-E0D8-4AD2-9F85-ADC4D907D37F}" type="presParOf" srcId="{EE73B339-549B-4035-9F20-CF239F66D1BD}" destId="{F95CCE9E-5A38-4C0E-85EF-F5A61A2E1292}" srcOrd="0" destOrd="0" presId="urn:microsoft.com/office/officeart/2008/layout/LinedList"/>
    <dgm:cxn modelId="{BFC86CC8-4688-4B0E-869C-D4D2E03CD40D}" type="presParOf" srcId="{EE73B339-549B-4035-9F20-CF239F66D1BD}" destId="{40DD228E-7AC9-4DB0-B250-B6B7108DFA3E}" srcOrd="1" destOrd="0" presId="urn:microsoft.com/office/officeart/2008/layout/LinedList"/>
    <dgm:cxn modelId="{BFBE322E-2713-4838-9D7D-ED36365CDBDA}" type="presParOf" srcId="{4D54B043-A9FF-442B-A2A5-3997F27AD743}" destId="{518D5497-93F4-4995-A7DD-D5199295C1E1}" srcOrd="2" destOrd="0" presId="urn:microsoft.com/office/officeart/2008/layout/LinedList"/>
    <dgm:cxn modelId="{AADABB87-73DB-401B-8FED-0F001C04198B}" type="presParOf" srcId="{4D54B043-A9FF-442B-A2A5-3997F27AD743}" destId="{B7D04539-D5EC-4192-B2C1-CC525C6CB8CA}" srcOrd="3" destOrd="0" presId="urn:microsoft.com/office/officeart/2008/layout/LinedList"/>
    <dgm:cxn modelId="{5BB54774-2ADD-463A-BC6A-61667FCB35D7}" type="presParOf" srcId="{B7D04539-D5EC-4192-B2C1-CC525C6CB8CA}" destId="{394C4741-545B-4892-A734-2F91E9999878}" srcOrd="0" destOrd="0" presId="urn:microsoft.com/office/officeart/2008/layout/LinedList"/>
    <dgm:cxn modelId="{9F497A45-0A28-49F2-AC62-DCB82429FB86}" type="presParOf" srcId="{B7D04539-D5EC-4192-B2C1-CC525C6CB8CA}" destId="{9F3FD5B2-88D9-4038-B0E5-9830D4275B3A}" srcOrd="1" destOrd="0" presId="urn:microsoft.com/office/officeart/2008/layout/LinedList"/>
    <dgm:cxn modelId="{2F815576-1EB5-4798-9BC5-CE63F0AB3363}" type="presParOf" srcId="{4D54B043-A9FF-442B-A2A5-3997F27AD743}" destId="{386A7DAC-97D4-43C6-99C8-15E6AF449C8F}" srcOrd="4" destOrd="0" presId="urn:microsoft.com/office/officeart/2008/layout/LinedList"/>
    <dgm:cxn modelId="{E1EB9987-57FD-4393-933F-7567705A060F}" type="presParOf" srcId="{4D54B043-A9FF-442B-A2A5-3997F27AD743}" destId="{94A51D9E-66AB-43ED-8800-1DC6610E7934}" srcOrd="5" destOrd="0" presId="urn:microsoft.com/office/officeart/2008/layout/LinedList"/>
    <dgm:cxn modelId="{476A31BE-703A-41E4-9265-E1A9DE58C7B9}" type="presParOf" srcId="{94A51D9E-66AB-43ED-8800-1DC6610E7934}" destId="{F6D6465D-0D29-42FC-B807-1F2F30849C57}" srcOrd="0" destOrd="0" presId="urn:microsoft.com/office/officeart/2008/layout/LinedList"/>
    <dgm:cxn modelId="{CC06DB60-DC0D-4BDA-A8B4-27193D1D8B86}" type="presParOf" srcId="{94A51D9E-66AB-43ED-8800-1DC6610E7934}" destId="{8E944045-56F8-4E10-8D1E-8BE4394D67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25B9C-C7BC-470B-AA1C-908C99DFE91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D635062-F8B3-4DA4-ACB2-D103B66DB71A}">
      <dgm:prSet/>
      <dgm:spPr/>
      <dgm:t>
        <a:bodyPr/>
        <a:lstStyle/>
        <a:p>
          <a:pPr>
            <a:defRPr b="1"/>
          </a:pPr>
          <a:r>
            <a:rPr lang="en-US"/>
            <a:t>Jupyter  Notebooks</a:t>
          </a:r>
        </a:p>
      </dgm:t>
    </dgm:pt>
    <dgm:pt modelId="{02E63A06-4546-4A31-B526-15044FB8E2A2}" type="parTrans" cxnId="{91CB7A7E-2F2C-4549-8F4A-AA780B96C296}">
      <dgm:prSet/>
      <dgm:spPr/>
      <dgm:t>
        <a:bodyPr/>
        <a:lstStyle/>
        <a:p>
          <a:endParaRPr lang="en-US"/>
        </a:p>
      </dgm:t>
    </dgm:pt>
    <dgm:pt modelId="{9435F54F-B37E-48BB-9533-81F6EF943D69}" type="sibTrans" cxnId="{91CB7A7E-2F2C-4549-8F4A-AA780B96C296}">
      <dgm:prSet/>
      <dgm:spPr/>
      <dgm:t>
        <a:bodyPr/>
        <a:lstStyle/>
        <a:p>
          <a:endParaRPr lang="en-US"/>
        </a:p>
      </dgm:t>
    </dgm:pt>
    <dgm:pt modelId="{861E236F-D044-4BFB-B8E0-3CE70DDFF108}">
      <dgm:prSet/>
      <dgm:spPr/>
      <dgm:t>
        <a:bodyPr/>
        <a:lstStyle/>
        <a:p>
          <a:pPr>
            <a:defRPr b="1"/>
          </a:pPr>
          <a:r>
            <a:rPr lang="en-US"/>
            <a:t>Scikit-Learn</a:t>
          </a:r>
        </a:p>
      </dgm:t>
    </dgm:pt>
    <dgm:pt modelId="{6233092A-9781-433E-8D28-C8E1C9924EB7}" type="parTrans" cxnId="{0AA34AB2-21F9-4ECB-B888-6429B4DDC915}">
      <dgm:prSet/>
      <dgm:spPr/>
      <dgm:t>
        <a:bodyPr/>
        <a:lstStyle/>
        <a:p>
          <a:endParaRPr lang="en-US"/>
        </a:p>
      </dgm:t>
    </dgm:pt>
    <dgm:pt modelId="{F574973A-BA51-460A-81B0-1E80947F0F77}" type="sibTrans" cxnId="{0AA34AB2-21F9-4ECB-B888-6429B4DDC915}">
      <dgm:prSet/>
      <dgm:spPr/>
      <dgm:t>
        <a:bodyPr/>
        <a:lstStyle/>
        <a:p>
          <a:endParaRPr lang="en-US"/>
        </a:p>
      </dgm:t>
    </dgm:pt>
    <dgm:pt modelId="{5FF7F7BC-F946-4C3A-93B1-790CE532D7DF}">
      <dgm:prSet/>
      <dgm:spPr/>
      <dgm:t>
        <a:bodyPr/>
        <a:lstStyle/>
        <a:p>
          <a:r>
            <a:rPr lang="en-US"/>
            <a:t>Train_test_split</a:t>
          </a:r>
        </a:p>
      </dgm:t>
    </dgm:pt>
    <dgm:pt modelId="{7B0B01B5-0F58-48FB-A1E9-CBA3F912BB28}" type="parTrans" cxnId="{2536FA88-2070-499F-BA1A-B8B95250D1B8}">
      <dgm:prSet/>
      <dgm:spPr/>
      <dgm:t>
        <a:bodyPr/>
        <a:lstStyle/>
        <a:p>
          <a:endParaRPr lang="en-US"/>
        </a:p>
      </dgm:t>
    </dgm:pt>
    <dgm:pt modelId="{E6210248-7D6D-4A13-9373-E3FEEAC54A35}" type="sibTrans" cxnId="{2536FA88-2070-499F-BA1A-B8B95250D1B8}">
      <dgm:prSet/>
      <dgm:spPr/>
      <dgm:t>
        <a:bodyPr/>
        <a:lstStyle/>
        <a:p>
          <a:endParaRPr lang="en-US"/>
        </a:p>
      </dgm:t>
    </dgm:pt>
    <dgm:pt modelId="{FE032CAE-EF00-48CE-8E20-0937D00E6398}" type="pres">
      <dgm:prSet presAssocID="{8A325B9C-C7BC-470B-AA1C-908C99DFE912}" presName="root" presStyleCnt="0">
        <dgm:presLayoutVars>
          <dgm:dir/>
          <dgm:resizeHandles val="exact"/>
        </dgm:presLayoutVars>
      </dgm:prSet>
      <dgm:spPr/>
    </dgm:pt>
    <dgm:pt modelId="{DF863B15-AAC8-4A2F-BB1B-F2A5131E5ABF}" type="pres">
      <dgm:prSet presAssocID="{1D635062-F8B3-4DA4-ACB2-D103B66DB71A}" presName="compNode" presStyleCnt="0"/>
      <dgm:spPr/>
    </dgm:pt>
    <dgm:pt modelId="{F9E5BFE5-03C5-4D88-9CA3-60AC56C35BC7}" type="pres">
      <dgm:prSet presAssocID="{1D635062-F8B3-4DA4-ACB2-D103B66DB7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2E1096-D18F-4052-A360-AD3AAA6B4603}" type="pres">
      <dgm:prSet presAssocID="{1D635062-F8B3-4DA4-ACB2-D103B66DB71A}" presName="iconSpace" presStyleCnt="0"/>
      <dgm:spPr/>
    </dgm:pt>
    <dgm:pt modelId="{74DDBF81-5068-4D31-A670-726760462332}" type="pres">
      <dgm:prSet presAssocID="{1D635062-F8B3-4DA4-ACB2-D103B66DB71A}" presName="parTx" presStyleLbl="revTx" presStyleIdx="0" presStyleCnt="4">
        <dgm:presLayoutVars>
          <dgm:chMax val="0"/>
          <dgm:chPref val="0"/>
        </dgm:presLayoutVars>
      </dgm:prSet>
      <dgm:spPr/>
    </dgm:pt>
    <dgm:pt modelId="{825E974C-874A-4180-AE6F-4E4D0EF0C38D}" type="pres">
      <dgm:prSet presAssocID="{1D635062-F8B3-4DA4-ACB2-D103B66DB71A}" presName="txSpace" presStyleCnt="0"/>
      <dgm:spPr/>
    </dgm:pt>
    <dgm:pt modelId="{6C46A6AA-F963-407A-8D75-7AF16B5F89C9}" type="pres">
      <dgm:prSet presAssocID="{1D635062-F8B3-4DA4-ACB2-D103B66DB71A}" presName="desTx" presStyleLbl="revTx" presStyleIdx="1" presStyleCnt="4">
        <dgm:presLayoutVars/>
      </dgm:prSet>
      <dgm:spPr/>
    </dgm:pt>
    <dgm:pt modelId="{E7A007CF-2DF9-4739-9432-14250C15B51F}" type="pres">
      <dgm:prSet presAssocID="{9435F54F-B37E-48BB-9533-81F6EF943D69}" presName="sibTrans" presStyleCnt="0"/>
      <dgm:spPr/>
    </dgm:pt>
    <dgm:pt modelId="{89D70B6A-FBB8-4327-BCED-D6634014184B}" type="pres">
      <dgm:prSet presAssocID="{861E236F-D044-4BFB-B8E0-3CE70DDFF108}" presName="compNode" presStyleCnt="0"/>
      <dgm:spPr/>
    </dgm:pt>
    <dgm:pt modelId="{B578C729-6AB0-4F79-A04F-E7F807393FC4}" type="pres">
      <dgm:prSet presAssocID="{861E236F-D044-4BFB-B8E0-3CE70DDFF1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E8FE067-A493-4341-AB8D-7AB352E7F79A}" type="pres">
      <dgm:prSet presAssocID="{861E236F-D044-4BFB-B8E0-3CE70DDFF108}" presName="iconSpace" presStyleCnt="0"/>
      <dgm:spPr/>
    </dgm:pt>
    <dgm:pt modelId="{6D735328-CD80-4758-B5AD-DD16B8A7E920}" type="pres">
      <dgm:prSet presAssocID="{861E236F-D044-4BFB-B8E0-3CE70DDFF108}" presName="parTx" presStyleLbl="revTx" presStyleIdx="2" presStyleCnt="4">
        <dgm:presLayoutVars>
          <dgm:chMax val="0"/>
          <dgm:chPref val="0"/>
        </dgm:presLayoutVars>
      </dgm:prSet>
      <dgm:spPr/>
    </dgm:pt>
    <dgm:pt modelId="{E3DF1DFC-147B-4FB4-B9ED-DA6E61F4DA9A}" type="pres">
      <dgm:prSet presAssocID="{861E236F-D044-4BFB-B8E0-3CE70DDFF108}" presName="txSpace" presStyleCnt="0"/>
      <dgm:spPr/>
    </dgm:pt>
    <dgm:pt modelId="{804ED5BA-4369-4151-B764-F0C70CCCCCB1}" type="pres">
      <dgm:prSet presAssocID="{861E236F-D044-4BFB-B8E0-3CE70DDFF108}" presName="desTx" presStyleLbl="revTx" presStyleIdx="3" presStyleCnt="4">
        <dgm:presLayoutVars/>
      </dgm:prSet>
      <dgm:spPr/>
    </dgm:pt>
  </dgm:ptLst>
  <dgm:cxnLst>
    <dgm:cxn modelId="{57D67E08-1EA1-4D15-9CB8-314D858F757A}" type="presOf" srcId="{861E236F-D044-4BFB-B8E0-3CE70DDFF108}" destId="{6D735328-CD80-4758-B5AD-DD16B8A7E920}" srcOrd="0" destOrd="0" presId="urn:microsoft.com/office/officeart/2018/2/layout/IconLabelDescriptionList"/>
    <dgm:cxn modelId="{5953E328-FC03-4C60-873E-6788C79825FB}" type="presOf" srcId="{8A325B9C-C7BC-470B-AA1C-908C99DFE912}" destId="{FE032CAE-EF00-48CE-8E20-0937D00E6398}" srcOrd="0" destOrd="0" presId="urn:microsoft.com/office/officeart/2018/2/layout/IconLabelDescriptionList"/>
    <dgm:cxn modelId="{91CB7A7E-2F2C-4549-8F4A-AA780B96C296}" srcId="{8A325B9C-C7BC-470B-AA1C-908C99DFE912}" destId="{1D635062-F8B3-4DA4-ACB2-D103B66DB71A}" srcOrd="0" destOrd="0" parTransId="{02E63A06-4546-4A31-B526-15044FB8E2A2}" sibTransId="{9435F54F-B37E-48BB-9533-81F6EF943D69}"/>
    <dgm:cxn modelId="{012D187F-AB4A-4375-89E7-CD2380176ADA}" type="presOf" srcId="{1D635062-F8B3-4DA4-ACB2-D103B66DB71A}" destId="{74DDBF81-5068-4D31-A670-726760462332}" srcOrd="0" destOrd="0" presId="urn:microsoft.com/office/officeart/2018/2/layout/IconLabelDescriptionList"/>
    <dgm:cxn modelId="{2536FA88-2070-499F-BA1A-B8B95250D1B8}" srcId="{861E236F-D044-4BFB-B8E0-3CE70DDFF108}" destId="{5FF7F7BC-F946-4C3A-93B1-790CE532D7DF}" srcOrd="0" destOrd="0" parTransId="{7B0B01B5-0F58-48FB-A1E9-CBA3F912BB28}" sibTransId="{E6210248-7D6D-4A13-9373-E3FEEAC54A35}"/>
    <dgm:cxn modelId="{0AA34AB2-21F9-4ECB-B888-6429B4DDC915}" srcId="{8A325B9C-C7BC-470B-AA1C-908C99DFE912}" destId="{861E236F-D044-4BFB-B8E0-3CE70DDFF108}" srcOrd="1" destOrd="0" parTransId="{6233092A-9781-433E-8D28-C8E1C9924EB7}" sibTransId="{F574973A-BA51-460A-81B0-1E80947F0F77}"/>
    <dgm:cxn modelId="{FD6F30BE-93D3-41DB-87C0-696A4BE5210F}" type="presOf" srcId="{5FF7F7BC-F946-4C3A-93B1-790CE532D7DF}" destId="{804ED5BA-4369-4151-B764-F0C70CCCCCB1}" srcOrd="0" destOrd="0" presId="urn:microsoft.com/office/officeart/2018/2/layout/IconLabelDescriptionList"/>
    <dgm:cxn modelId="{782F26C8-04B7-499F-904B-4ED02AA2C5DD}" type="presParOf" srcId="{FE032CAE-EF00-48CE-8E20-0937D00E6398}" destId="{DF863B15-AAC8-4A2F-BB1B-F2A5131E5ABF}" srcOrd="0" destOrd="0" presId="urn:microsoft.com/office/officeart/2018/2/layout/IconLabelDescriptionList"/>
    <dgm:cxn modelId="{0F861B28-2383-4AB2-80E0-9A370A7FE4B7}" type="presParOf" srcId="{DF863B15-AAC8-4A2F-BB1B-F2A5131E5ABF}" destId="{F9E5BFE5-03C5-4D88-9CA3-60AC56C35BC7}" srcOrd="0" destOrd="0" presId="urn:microsoft.com/office/officeart/2018/2/layout/IconLabelDescriptionList"/>
    <dgm:cxn modelId="{D3AF9B73-C963-436E-8891-C3B2621DADE8}" type="presParOf" srcId="{DF863B15-AAC8-4A2F-BB1B-F2A5131E5ABF}" destId="{F72E1096-D18F-4052-A360-AD3AAA6B4603}" srcOrd="1" destOrd="0" presId="urn:microsoft.com/office/officeart/2018/2/layout/IconLabelDescriptionList"/>
    <dgm:cxn modelId="{4FC38456-6A0C-48EC-BF85-3369A92BF020}" type="presParOf" srcId="{DF863B15-AAC8-4A2F-BB1B-F2A5131E5ABF}" destId="{74DDBF81-5068-4D31-A670-726760462332}" srcOrd="2" destOrd="0" presId="urn:microsoft.com/office/officeart/2018/2/layout/IconLabelDescriptionList"/>
    <dgm:cxn modelId="{0B50B6D3-3416-44DA-BD05-6858D0F901E4}" type="presParOf" srcId="{DF863B15-AAC8-4A2F-BB1B-F2A5131E5ABF}" destId="{825E974C-874A-4180-AE6F-4E4D0EF0C38D}" srcOrd="3" destOrd="0" presId="urn:microsoft.com/office/officeart/2018/2/layout/IconLabelDescriptionList"/>
    <dgm:cxn modelId="{5EEA076E-520C-4006-AD57-4B1F2D35D257}" type="presParOf" srcId="{DF863B15-AAC8-4A2F-BB1B-F2A5131E5ABF}" destId="{6C46A6AA-F963-407A-8D75-7AF16B5F89C9}" srcOrd="4" destOrd="0" presId="urn:microsoft.com/office/officeart/2018/2/layout/IconLabelDescriptionList"/>
    <dgm:cxn modelId="{C6C8EFCC-C267-4C01-B526-0901B1A021A1}" type="presParOf" srcId="{FE032CAE-EF00-48CE-8E20-0937D00E6398}" destId="{E7A007CF-2DF9-4739-9432-14250C15B51F}" srcOrd="1" destOrd="0" presId="urn:microsoft.com/office/officeart/2018/2/layout/IconLabelDescriptionList"/>
    <dgm:cxn modelId="{561A8DB7-7BE1-4DA5-BEAC-716BADA74A15}" type="presParOf" srcId="{FE032CAE-EF00-48CE-8E20-0937D00E6398}" destId="{89D70B6A-FBB8-4327-BCED-D6634014184B}" srcOrd="2" destOrd="0" presId="urn:microsoft.com/office/officeart/2018/2/layout/IconLabelDescriptionList"/>
    <dgm:cxn modelId="{6C65BA66-C01F-4368-9659-C62EEB8B77C0}" type="presParOf" srcId="{89D70B6A-FBB8-4327-BCED-D6634014184B}" destId="{B578C729-6AB0-4F79-A04F-E7F807393FC4}" srcOrd="0" destOrd="0" presId="urn:microsoft.com/office/officeart/2018/2/layout/IconLabelDescriptionList"/>
    <dgm:cxn modelId="{7F825976-46BA-492C-BFC7-EE360C344B36}" type="presParOf" srcId="{89D70B6A-FBB8-4327-BCED-D6634014184B}" destId="{6E8FE067-A493-4341-AB8D-7AB352E7F79A}" srcOrd="1" destOrd="0" presId="urn:microsoft.com/office/officeart/2018/2/layout/IconLabelDescriptionList"/>
    <dgm:cxn modelId="{92CCC902-C37C-4942-A958-C84B995572B6}" type="presParOf" srcId="{89D70B6A-FBB8-4327-BCED-D6634014184B}" destId="{6D735328-CD80-4758-B5AD-DD16B8A7E920}" srcOrd="2" destOrd="0" presId="urn:microsoft.com/office/officeart/2018/2/layout/IconLabelDescriptionList"/>
    <dgm:cxn modelId="{3B4E0620-25AC-4D45-A9E5-F3F3BDC06222}" type="presParOf" srcId="{89D70B6A-FBB8-4327-BCED-D6634014184B}" destId="{E3DF1DFC-147B-4FB4-B9ED-DA6E61F4DA9A}" srcOrd="3" destOrd="0" presId="urn:microsoft.com/office/officeart/2018/2/layout/IconLabelDescriptionList"/>
    <dgm:cxn modelId="{40D6FED9-0589-402A-8E34-4576D17C0F9D}" type="presParOf" srcId="{89D70B6A-FBB8-4327-BCED-D6634014184B}" destId="{804ED5BA-4369-4151-B764-F0C70CCCCCB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12B757-E3C4-4F7A-AAE4-69E67DE6A3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B57A79-691D-4EB4-942D-B905035F81EB}">
      <dgm:prSet/>
      <dgm:spPr/>
      <dgm:t>
        <a:bodyPr/>
        <a:lstStyle/>
        <a:p>
          <a:pPr>
            <a:defRPr b="1"/>
          </a:pPr>
          <a:r>
            <a:rPr lang="en-US"/>
            <a:t>Has anybody used or can explain a decision tree?</a:t>
          </a:r>
        </a:p>
      </dgm:t>
    </dgm:pt>
    <dgm:pt modelId="{9B37F9F2-E3A4-4E6C-9D48-0B075E4BCEC8}" type="parTrans" cxnId="{CEBDE14C-86F0-4859-913C-0DA6916C5C34}">
      <dgm:prSet/>
      <dgm:spPr/>
      <dgm:t>
        <a:bodyPr/>
        <a:lstStyle/>
        <a:p>
          <a:endParaRPr lang="en-US"/>
        </a:p>
      </dgm:t>
    </dgm:pt>
    <dgm:pt modelId="{70D56CCB-EC9E-4A80-B55A-3590119FE013}" type="sibTrans" cxnId="{CEBDE14C-86F0-4859-913C-0DA6916C5C34}">
      <dgm:prSet/>
      <dgm:spPr/>
      <dgm:t>
        <a:bodyPr/>
        <a:lstStyle/>
        <a:p>
          <a:endParaRPr lang="en-US"/>
        </a:p>
      </dgm:t>
    </dgm:pt>
    <dgm:pt modelId="{10A7FCB8-A100-477A-B819-C691A0F6A011}">
      <dgm:prSet/>
      <dgm:spPr/>
      <dgm:t>
        <a:bodyPr/>
        <a:lstStyle/>
        <a:p>
          <a:pPr>
            <a:defRPr b="1"/>
          </a:pPr>
          <a:r>
            <a:rPr lang="en-US"/>
            <a:t>Scikit-Learn Documentation</a:t>
          </a:r>
        </a:p>
      </dgm:t>
    </dgm:pt>
    <dgm:pt modelId="{A45C7764-EDA9-41A5-9D4A-FB244CED09DE}" type="parTrans" cxnId="{09FA66B9-EDA8-41E5-9E02-4711F2C14088}">
      <dgm:prSet/>
      <dgm:spPr/>
      <dgm:t>
        <a:bodyPr/>
        <a:lstStyle/>
        <a:p>
          <a:endParaRPr lang="en-US"/>
        </a:p>
      </dgm:t>
    </dgm:pt>
    <dgm:pt modelId="{FE813548-2E7A-421C-BB73-CD649D55CB62}" type="sibTrans" cxnId="{09FA66B9-EDA8-41E5-9E02-4711F2C14088}">
      <dgm:prSet/>
      <dgm:spPr/>
      <dgm:t>
        <a:bodyPr/>
        <a:lstStyle/>
        <a:p>
          <a:endParaRPr lang="en-US"/>
        </a:p>
      </dgm:t>
    </dgm:pt>
    <dgm:pt modelId="{B8D21303-42CA-4614-97A6-C5FF6C04D41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Decision Tree Documentation</a:t>
          </a:r>
          <a:endParaRPr lang="en-US"/>
        </a:p>
      </dgm:t>
    </dgm:pt>
    <dgm:pt modelId="{D07EE50F-676D-4B29-9C8A-626DA117905C}" type="parTrans" cxnId="{F806B898-7C6A-4DCF-89DD-352BF3F0930A}">
      <dgm:prSet/>
      <dgm:spPr/>
      <dgm:t>
        <a:bodyPr/>
        <a:lstStyle/>
        <a:p>
          <a:endParaRPr lang="en-US"/>
        </a:p>
      </dgm:t>
    </dgm:pt>
    <dgm:pt modelId="{E83C2BE3-7C82-4674-A012-0FA26C7D98DA}" type="sibTrans" cxnId="{F806B898-7C6A-4DCF-89DD-352BF3F0930A}">
      <dgm:prSet/>
      <dgm:spPr/>
      <dgm:t>
        <a:bodyPr/>
        <a:lstStyle/>
        <a:p>
          <a:endParaRPr lang="en-US"/>
        </a:p>
      </dgm:t>
    </dgm:pt>
    <dgm:pt modelId="{697F6BD2-3CEE-471D-A00C-1FC2C5E5EA6E}" type="pres">
      <dgm:prSet presAssocID="{BF12B757-E3C4-4F7A-AAE4-69E67DE6A34D}" presName="root" presStyleCnt="0">
        <dgm:presLayoutVars>
          <dgm:dir/>
          <dgm:resizeHandles val="exact"/>
        </dgm:presLayoutVars>
      </dgm:prSet>
      <dgm:spPr/>
    </dgm:pt>
    <dgm:pt modelId="{AA05772D-20AE-4756-8E32-18925CE62326}" type="pres">
      <dgm:prSet presAssocID="{B4B57A79-691D-4EB4-942D-B905035F81EB}" presName="compNode" presStyleCnt="0"/>
      <dgm:spPr/>
    </dgm:pt>
    <dgm:pt modelId="{F89012E3-5E18-49C7-8D45-0FBD91B5C6E2}" type="pres">
      <dgm:prSet presAssocID="{B4B57A79-691D-4EB4-942D-B905035F81E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430BFEB-D20B-4BBE-A959-543D27885375}" type="pres">
      <dgm:prSet presAssocID="{B4B57A79-691D-4EB4-942D-B905035F81EB}" presName="iconSpace" presStyleCnt="0"/>
      <dgm:spPr/>
    </dgm:pt>
    <dgm:pt modelId="{13669E38-621D-48A5-8F4C-D4D7041A7150}" type="pres">
      <dgm:prSet presAssocID="{B4B57A79-691D-4EB4-942D-B905035F81EB}" presName="parTx" presStyleLbl="revTx" presStyleIdx="0" presStyleCnt="4">
        <dgm:presLayoutVars>
          <dgm:chMax val="0"/>
          <dgm:chPref val="0"/>
        </dgm:presLayoutVars>
      </dgm:prSet>
      <dgm:spPr/>
    </dgm:pt>
    <dgm:pt modelId="{E05DD86C-3332-49DD-94E4-217DD3C92641}" type="pres">
      <dgm:prSet presAssocID="{B4B57A79-691D-4EB4-942D-B905035F81EB}" presName="txSpace" presStyleCnt="0"/>
      <dgm:spPr/>
    </dgm:pt>
    <dgm:pt modelId="{BD7E100A-F94A-445D-8912-4EFBF573C323}" type="pres">
      <dgm:prSet presAssocID="{B4B57A79-691D-4EB4-942D-B905035F81EB}" presName="desTx" presStyleLbl="revTx" presStyleIdx="1" presStyleCnt="4">
        <dgm:presLayoutVars/>
      </dgm:prSet>
      <dgm:spPr/>
    </dgm:pt>
    <dgm:pt modelId="{ED51ED19-602C-467A-80B4-54FE2AB4C5D1}" type="pres">
      <dgm:prSet presAssocID="{70D56CCB-EC9E-4A80-B55A-3590119FE013}" presName="sibTrans" presStyleCnt="0"/>
      <dgm:spPr/>
    </dgm:pt>
    <dgm:pt modelId="{ACDB47FF-7D09-4E32-A5A6-B77E81734B46}" type="pres">
      <dgm:prSet presAssocID="{10A7FCB8-A100-477A-B819-C691A0F6A011}" presName="compNode" presStyleCnt="0"/>
      <dgm:spPr/>
    </dgm:pt>
    <dgm:pt modelId="{669C9618-E2DD-4EB2-ACD8-1BA95BF90390}" type="pres">
      <dgm:prSet presAssocID="{10A7FCB8-A100-477A-B819-C691A0F6A011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EBA4C4C-D82D-4A49-AA08-9F321AEFE57F}" type="pres">
      <dgm:prSet presAssocID="{10A7FCB8-A100-477A-B819-C691A0F6A011}" presName="iconSpace" presStyleCnt="0"/>
      <dgm:spPr/>
    </dgm:pt>
    <dgm:pt modelId="{1F819B57-26A4-4EE8-A529-1FA49FE42D9A}" type="pres">
      <dgm:prSet presAssocID="{10A7FCB8-A100-477A-B819-C691A0F6A011}" presName="parTx" presStyleLbl="revTx" presStyleIdx="2" presStyleCnt="4">
        <dgm:presLayoutVars>
          <dgm:chMax val="0"/>
          <dgm:chPref val="0"/>
        </dgm:presLayoutVars>
      </dgm:prSet>
      <dgm:spPr/>
    </dgm:pt>
    <dgm:pt modelId="{F59735E9-30D3-4AA1-8E57-638A3118FC7D}" type="pres">
      <dgm:prSet presAssocID="{10A7FCB8-A100-477A-B819-C691A0F6A011}" presName="txSpace" presStyleCnt="0"/>
      <dgm:spPr/>
    </dgm:pt>
    <dgm:pt modelId="{8803277E-0044-4A9F-BD0D-3885E32A5D8F}" type="pres">
      <dgm:prSet presAssocID="{10A7FCB8-A100-477A-B819-C691A0F6A011}" presName="desTx" presStyleLbl="revTx" presStyleIdx="3" presStyleCnt="4">
        <dgm:presLayoutVars/>
      </dgm:prSet>
      <dgm:spPr/>
    </dgm:pt>
  </dgm:ptLst>
  <dgm:cxnLst>
    <dgm:cxn modelId="{5CF14D0B-FD4D-408C-BF04-6CFA5DC505ED}" type="presOf" srcId="{BF12B757-E3C4-4F7A-AAE4-69E67DE6A34D}" destId="{697F6BD2-3CEE-471D-A00C-1FC2C5E5EA6E}" srcOrd="0" destOrd="0" presId="urn:microsoft.com/office/officeart/2018/5/layout/CenteredIconLabelDescriptionList"/>
    <dgm:cxn modelId="{C8F72832-747F-4156-8A56-888436CFF4D4}" type="presOf" srcId="{B8D21303-42CA-4614-97A6-C5FF6C04D417}" destId="{8803277E-0044-4A9F-BD0D-3885E32A5D8F}" srcOrd="0" destOrd="0" presId="urn:microsoft.com/office/officeart/2018/5/layout/CenteredIconLabelDescriptionList"/>
    <dgm:cxn modelId="{3F23BF66-FDBB-4239-A7A9-F44AAFDB837D}" type="presOf" srcId="{B4B57A79-691D-4EB4-942D-B905035F81EB}" destId="{13669E38-621D-48A5-8F4C-D4D7041A7150}" srcOrd="0" destOrd="0" presId="urn:microsoft.com/office/officeart/2018/5/layout/CenteredIconLabelDescriptionList"/>
    <dgm:cxn modelId="{CEBDE14C-86F0-4859-913C-0DA6916C5C34}" srcId="{BF12B757-E3C4-4F7A-AAE4-69E67DE6A34D}" destId="{B4B57A79-691D-4EB4-942D-B905035F81EB}" srcOrd="0" destOrd="0" parTransId="{9B37F9F2-E3A4-4E6C-9D48-0B075E4BCEC8}" sibTransId="{70D56CCB-EC9E-4A80-B55A-3590119FE013}"/>
    <dgm:cxn modelId="{0480C67A-24E5-4679-B320-AD29FBDB5069}" type="presOf" srcId="{10A7FCB8-A100-477A-B819-C691A0F6A011}" destId="{1F819B57-26A4-4EE8-A529-1FA49FE42D9A}" srcOrd="0" destOrd="0" presId="urn:microsoft.com/office/officeart/2018/5/layout/CenteredIconLabelDescriptionList"/>
    <dgm:cxn modelId="{F806B898-7C6A-4DCF-89DD-352BF3F0930A}" srcId="{10A7FCB8-A100-477A-B819-C691A0F6A011}" destId="{B8D21303-42CA-4614-97A6-C5FF6C04D417}" srcOrd="0" destOrd="0" parTransId="{D07EE50F-676D-4B29-9C8A-626DA117905C}" sibTransId="{E83C2BE3-7C82-4674-A012-0FA26C7D98DA}"/>
    <dgm:cxn modelId="{09FA66B9-EDA8-41E5-9E02-4711F2C14088}" srcId="{BF12B757-E3C4-4F7A-AAE4-69E67DE6A34D}" destId="{10A7FCB8-A100-477A-B819-C691A0F6A011}" srcOrd="1" destOrd="0" parTransId="{A45C7764-EDA9-41A5-9D4A-FB244CED09DE}" sibTransId="{FE813548-2E7A-421C-BB73-CD649D55CB62}"/>
    <dgm:cxn modelId="{62188009-02CE-4BF6-A28D-06046ABDD349}" type="presParOf" srcId="{697F6BD2-3CEE-471D-A00C-1FC2C5E5EA6E}" destId="{AA05772D-20AE-4756-8E32-18925CE62326}" srcOrd="0" destOrd="0" presId="urn:microsoft.com/office/officeart/2018/5/layout/CenteredIconLabelDescriptionList"/>
    <dgm:cxn modelId="{FFD5DA87-C483-4B38-BE33-613484280CDE}" type="presParOf" srcId="{AA05772D-20AE-4756-8E32-18925CE62326}" destId="{F89012E3-5E18-49C7-8D45-0FBD91B5C6E2}" srcOrd="0" destOrd="0" presId="urn:microsoft.com/office/officeart/2018/5/layout/CenteredIconLabelDescriptionList"/>
    <dgm:cxn modelId="{4F0956BC-2A40-49C9-9CBD-DC360D8FFED4}" type="presParOf" srcId="{AA05772D-20AE-4756-8E32-18925CE62326}" destId="{F430BFEB-D20B-4BBE-A959-543D27885375}" srcOrd="1" destOrd="0" presId="urn:microsoft.com/office/officeart/2018/5/layout/CenteredIconLabelDescriptionList"/>
    <dgm:cxn modelId="{98B228B2-930E-49DA-AD47-060C2AA0C1CB}" type="presParOf" srcId="{AA05772D-20AE-4756-8E32-18925CE62326}" destId="{13669E38-621D-48A5-8F4C-D4D7041A7150}" srcOrd="2" destOrd="0" presId="urn:microsoft.com/office/officeart/2018/5/layout/CenteredIconLabelDescriptionList"/>
    <dgm:cxn modelId="{BB99039D-DB9B-4D26-B85C-BCA289133639}" type="presParOf" srcId="{AA05772D-20AE-4756-8E32-18925CE62326}" destId="{E05DD86C-3332-49DD-94E4-217DD3C92641}" srcOrd="3" destOrd="0" presId="urn:microsoft.com/office/officeart/2018/5/layout/CenteredIconLabelDescriptionList"/>
    <dgm:cxn modelId="{B5E5259C-5769-4C8E-BCD6-50337D2C1A3B}" type="presParOf" srcId="{AA05772D-20AE-4756-8E32-18925CE62326}" destId="{BD7E100A-F94A-445D-8912-4EFBF573C323}" srcOrd="4" destOrd="0" presId="urn:microsoft.com/office/officeart/2018/5/layout/CenteredIconLabelDescriptionList"/>
    <dgm:cxn modelId="{7951DAD8-F52E-4B93-A331-6B29CD5461FE}" type="presParOf" srcId="{697F6BD2-3CEE-471D-A00C-1FC2C5E5EA6E}" destId="{ED51ED19-602C-467A-80B4-54FE2AB4C5D1}" srcOrd="1" destOrd="0" presId="urn:microsoft.com/office/officeart/2018/5/layout/CenteredIconLabelDescriptionList"/>
    <dgm:cxn modelId="{FC7E952F-B117-46BD-A936-18AC791122E2}" type="presParOf" srcId="{697F6BD2-3CEE-471D-A00C-1FC2C5E5EA6E}" destId="{ACDB47FF-7D09-4E32-A5A6-B77E81734B46}" srcOrd="2" destOrd="0" presId="urn:microsoft.com/office/officeart/2018/5/layout/CenteredIconLabelDescriptionList"/>
    <dgm:cxn modelId="{0C0AA1E0-E1AD-43D0-BF6E-B47AB8520DFE}" type="presParOf" srcId="{ACDB47FF-7D09-4E32-A5A6-B77E81734B46}" destId="{669C9618-E2DD-4EB2-ACD8-1BA95BF90390}" srcOrd="0" destOrd="0" presId="urn:microsoft.com/office/officeart/2018/5/layout/CenteredIconLabelDescriptionList"/>
    <dgm:cxn modelId="{549C5540-6076-4CEA-A19D-22C16F58EA5E}" type="presParOf" srcId="{ACDB47FF-7D09-4E32-A5A6-B77E81734B46}" destId="{6EBA4C4C-D82D-4A49-AA08-9F321AEFE57F}" srcOrd="1" destOrd="0" presId="urn:microsoft.com/office/officeart/2018/5/layout/CenteredIconLabelDescriptionList"/>
    <dgm:cxn modelId="{D14E8F6C-08C2-4892-91A9-03E0B2A49DD0}" type="presParOf" srcId="{ACDB47FF-7D09-4E32-A5A6-B77E81734B46}" destId="{1F819B57-26A4-4EE8-A529-1FA49FE42D9A}" srcOrd="2" destOrd="0" presId="urn:microsoft.com/office/officeart/2018/5/layout/CenteredIconLabelDescriptionList"/>
    <dgm:cxn modelId="{52E2F83F-EC7C-443A-972F-9868D8DE6B15}" type="presParOf" srcId="{ACDB47FF-7D09-4E32-A5A6-B77E81734B46}" destId="{F59735E9-30D3-4AA1-8E57-638A3118FC7D}" srcOrd="3" destOrd="0" presId="urn:microsoft.com/office/officeart/2018/5/layout/CenteredIconLabelDescriptionList"/>
    <dgm:cxn modelId="{4C3A033D-63C5-4983-BE84-B0335B505B4A}" type="presParOf" srcId="{ACDB47FF-7D09-4E32-A5A6-B77E81734B46}" destId="{8803277E-0044-4A9F-BD0D-3885E32A5D8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6BC3AE-B5A6-4D70-B705-C93EEAE0E28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1DB195-A7B6-4CD6-BD19-CFFA8E5885D9}">
      <dgm:prSet/>
      <dgm:spPr/>
      <dgm:t>
        <a:bodyPr/>
        <a:lstStyle/>
        <a:p>
          <a:pPr>
            <a:defRPr b="1"/>
          </a:pPr>
          <a:r>
            <a:rPr lang="en-US"/>
            <a:t>Can create over-complex trees that do not generalize well</a:t>
          </a:r>
        </a:p>
      </dgm:t>
    </dgm:pt>
    <dgm:pt modelId="{258E8DE0-0F2E-4A28-8D89-4349FD2B33BF}" type="parTrans" cxnId="{4DCBE95D-A962-433E-BC82-F356C0A3A9C7}">
      <dgm:prSet/>
      <dgm:spPr/>
      <dgm:t>
        <a:bodyPr/>
        <a:lstStyle/>
        <a:p>
          <a:endParaRPr lang="en-US"/>
        </a:p>
      </dgm:t>
    </dgm:pt>
    <dgm:pt modelId="{80B5C925-2FD3-4F0D-B373-73B52861CBC1}" type="sibTrans" cxnId="{4DCBE95D-A962-433E-BC82-F356C0A3A9C7}">
      <dgm:prSet/>
      <dgm:spPr/>
      <dgm:t>
        <a:bodyPr/>
        <a:lstStyle/>
        <a:p>
          <a:endParaRPr lang="en-US"/>
        </a:p>
      </dgm:t>
    </dgm:pt>
    <dgm:pt modelId="{82EAE814-FDB0-4152-AB05-55253C2C66B3}">
      <dgm:prSet/>
      <dgm:spPr/>
      <dgm:t>
        <a:bodyPr/>
        <a:lstStyle/>
        <a:p>
          <a:r>
            <a:rPr lang="en-US"/>
            <a:t>Overfitting</a:t>
          </a:r>
        </a:p>
      </dgm:t>
    </dgm:pt>
    <dgm:pt modelId="{34224EFA-7668-4E75-9D14-5A18459A7476}" type="parTrans" cxnId="{95629E47-B8CA-4267-97F7-3F0685735E51}">
      <dgm:prSet/>
      <dgm:spPr/>
      <dgm:t>
        <a:bodyPr/>
        <a:lstStyle/>
        <a:p>
          <a:endParaRPr lang="en-US"/>
        </a:p>
      </dgm:t>
    </dgm:pt>
    <dgm:pt modelId="{DB4D5F32-0700-4E00-9416-B53DC92C6A6A}" type="sibTrans" cxnId="{95629E47-B8CA-4267-97F7-3F0685735E51}">
      <dgm:prSet/>
      <dgm:spPr/>
      <dgm:t>
        <a:bodyPr/>
        <a:lstStyle/>
        <a:p>
          <a:endParaRPr lang="en-US"/>
        </a:p>
      </dgm:t>
    </dgm:pt>
    <dgm:pt modelId="{06CEA817-0E5E-49D7-B6F2-1395E55FB6FB}">
      <dgm:prSet/>
      <dgm:spPr/>
      <dgm:t>
        <a:bodyPr/>
        <a:lstStyle/>
        <a:p>
          <a:pPr>
            <a:defRPr b="1"/>
          </a:pPr>
          <a:r>
            <a:rPr lang="en-US" dirty="0"/>
            <a:t>Can be unstable because small variations in the data might result in a different tree being generated</a:t>
          </a:r>
        </a:p>
      </dgm:t>
    </dgm:pt>
    <dgm:pt modelId="{C6BEE491-B9EF-4B54-B58F-30A9AB6953FD}" type="parTrans" cxnId="{966D7CFD-8EB5-4D53-9798-3DD99C6C66F0}">
      <dgm:prSet/>
      <dgm:spPr/>
      <dgm:t>
        <a:bodyPr/>
        <a:lstStyle/>
        <a:p>
          <a:endParaRPr lang="en-US"/>
        </a:p>
      </dgm:t>
    </dgm:pt>
    <dgm:pt modelId="{07CF1A9C-CF9A-494C-A46A-3335BB721EFD}" type="sibTrans" cxnId="{966D7CFD-8EB5-4D53-9798-3DD99C6C66F0}">
      <dgm:prSet/>
      <dgm:spPr/>
      <dgm:t>
        <a:bodyPr/>
        <a:lstStyle/>
        <a:p>
          <a:endParaRPr lang="en-US"/>
        </a:p>
      </dgm:t>
    </dgm:pt>
    <dgm:pt modelId="{4FF95379-1ECF-47B8-801B-FD26E2C80AF3}">
      <dgm:prSet/>
      <dgm:spPr/>
      <dgm:t>
        <a:bodyPr/>
        <a:lstStyle/>
        <a:p>
          <a:pPr>
            <a:defRPr b="1"/>
          </a:pPr>
          <a:r>
            <a:rPr lang="en-US" dirty="0"/>
            <a:t>Trees can be biased if some classes dominate, ensure dataset is balanced prior to fitting</a:t>
          </a:r>
        </a:p>
      </dgm:t>
    </dgm:pt>
    <dgm:pt modelId="{61F30C45-8617-4041-AB0E-28EF25ED405C}" type="parTrans" cxnId="{7B50DA32-ACB0-4565-BE8C-C1B63FC3C22F}">
      <dgm:prSet/>
      <dgm:spPr/>
      <dgm:t>
        <a:bodyPr/>
        <a:lstStyle/>
        <a:p>
          <a:endParaRPr lang="en-US"/>
        </a:p>
      </dgm:t>
    </dgm:pt>
    <dgm:pt modelId="{FD4373BF-D41A-4358-BCF2-40880131342D}" type="sibTrans" cxnId="{7B50DA32-ACB0-4565-BE8C-C1B63FC3C22F}">
      <dgm:prSet/>
      <dgm:spPr/>
      <dgm:t>
        <a:bodyPr/>
        <a:lstStyle/>
        <a:p>
          <a:endParaRPr lang="en-US"/>
        </a:p>
      </dgm:t>
    </dgm:pt>
    <dgm:pt modelId="{87760715-7645-41E1-B8B7-5B28A03BB586}" type="pres">
      <dgm:prSet presAssocID="{E26BC3AE-B5A6-4D70-B705-C93EEAE0E283}" presName="root" presStyleCnt="0">
        <dgm:presLayoutVars>
          <dgm:dir/>
          <dgm:resizeHandles val="exact"/>
        </dgm:presLayoutVars>
      </dgm:prSet>
      <dgm:spPr/>
    </dgm:pt>
    <dgm:pt modelId="{6A79D3AF-8894-40D0-BC89-CBCF4032136E}" type="pres">
      <dgm:prSet presAssocID="{5E1DB195-A7B6-4CD6-BD19-CFFA8E5885D9}" presName="compNode" presStyleCnt="0"/>
      <dgm:spPr/>
    </dgm:pt>
    <dgm:pt modelId="{9C28E636-8AC4-4DC5-95CC-DE776F6FEB67}" type="pres">
      <dgm:prSet presAssocID="{5E1DB195-A7B6-4CD6-BD19-CFFA8E588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F3BE292-0960-4A42-85D6-E8A9CE259997}" type="pres">
      <dgm:prSet presAssocID="{5E1DB195-A7B6-4CD6-BD19-CFFA8E5885D9}" presName="iconSpace" presStyleCnt="0"/>
      <dgm:spPr/>
    </dgm:pt>
    <dgm:pt modelId="{6E585ECF-EADF-49FC-AD11-105EAA051917}" type="pres">
      <dgm:prSet presAssocID="{5E1DB195-A7B6-4CD6-BD19-CFFA8E5885D9}" presName="parTx" presStyleLbl="revTx" presStyleIdx="0" presStyleCnt="6">
        <dgm:presLayoutVars>
          <dgm:chMax val="0"/>
          <dgm:chPref val="0"/>
        </dgm:presLayoutVars>
      </dgm:prSet>
      <dgm:spPr/>
    </dgm:pt>
    <dgm:pt modelId="{0F635201-F528-4AA8-BDD4-0CBF891F8823}" type="pres">
      <dgm:prSet presAssocID="{5E1DB195-A7B6-4CD6-BD19-CFFA8E5885D9}" presName="txSpace" presStyleCnt="0"/>
      <dgm:spPr/>
    </dgm:pt>
    <dgm:pt modelId="{7B26E91B-917E-4AC0-9C61-DE30E44FC81B}" type="pres">
      <dgm:prSet presAssocID="{5E1DB195-A7B6-4CD6-BD19-CFFA8E5885D9}" presName="desTx" presStyleLbl="revTx" presStyleIdx="1" presStyleCnt="6">
        <dgm:presLayoutVars/>
      </dgm:prSet>
      <dgm:spPr/>
    </dgm:pt>
    <dgm:pt modelId="{96F5103B-0217-45F6-8A74-247290CE8189}" type="pres">
      <dgm:prSet presAssocID="{80B5C925-2FD3-4F0D-B373-73B52861CBC1}" presName="sibTrans" presStyleCnt="0"/>
      <dgm:spPr/>
    </dgm:pt>
    <dgm:pt modelId="{4B69916B-3AB3-4CAA-AD33-D1F9489AF675}" type="pres">
      <dgm:prSet presAssocID="{06CEA817-0E5E-49D7-B6F2-1395E55FB6FB}" presName="compNode" presStyleCnt="0"/>
      <dgm:spPr/>
    </dgm:pt>
    <dgm:pt modelId="{E2A85054-2894-40D4-BA80-350AD4C7AAFE}" type="pres">
      <dgm:prSet presAssocID="{06CEA817-0E5E-49D7-B6F2-1395E55FB6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4C130B-6FDA-4FA8-B413-9E4E5618566D}" type="pres">
      <dgm:prSet presAssocID="{06CEA817-0E5E-49D7-B6F2-1395E55FB6FB}" presName="iconSpace" presStyleCnt="0"/>
      <dgm:spPr/>
    </dgm:pt>
    <dgm:pt modelId="{577643F5-DFE0-4F79-A504-8A7473C098AD}" type="pres">
      <dgm:prSet presAssocID="{06CEA817-0E5E-49D7-B6F2-1395E55FB6FB}" presName="parTx" presStyleLbl="revTx" presStyleIdx="2" presStyleCnt="6">
        <dgm:presLayoutVars>
          <dgm:chMax val="0"/>
          <dgm:chPref val="0"/>
        </dgm:presLayoutVars>
      </dgm:prSet>
      <dgm:spPr/>
    </dgm:pt>
    <dgm:pt modelId="{45A9EBE3-62CD-41F7-A731-53F6F8747A56}" type="pres">
      <dgm:prSet presAssocID="{06CEA817-0E5E-49D7-B6F2-1395E55FB6FB}" presName="txSpace" presStyleCnt="0"/>
      <dgm:spPr/>
    </dgm:pt>
    <dgm:pt modelId="{159061CF-9D75-4AB6-B2AA-49BBC09D78CE}" type="pres">
      <dgm:prSet presAssocID="{06CEA817-0E5E-49D7-B6F2-1395E55FB6FB}" presName="desTx" presStyleLbl="revTx" presStyleIdx="3" presStyleCnt="6">
        <dgm:presLayoutVars/>
      </dgm:prSet>
      <dgm:spPr/>
    </dgm:pt>
    <dgm:pt modelId="{5D81210F-8416-432C-B07C-F3936944E659}" type="pres">
      <dgm:prSet presAssocID="{07CF1A9C-CF9A-494C-A46A-3335BB721EFD}" presName="sibTrans" presStyleCnt="0"/>
      <dgm:spPr/>
    </dgm:pt>
    <dgm:pt modelId="{75445637-8D18-4BE0-A9E4-5E2989B49E3D}" type="pres">
      <dgm:prSet presAssocID="{4FF95379-1ECF-47B8-801B-FD26E2C80AF3}" presName="compNode" presStyleCnt="0"/>
      <dgm:spPr/>
    </dgm:pt>
    <dgm:pt modelId="{979BBBDF-5DB6-4160-B998-5203C3B05857}" type="pres">
      <dgm:prSet presAssocID="{4FF95379-1ECF-47B8-801B-FD26E2C80A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F72F4F2-1BB7-4CC8-8046-DE0DD294F8B9}" type="pres">
      <dgm:prSet presAssocID="{4FF95379-1ECF-47B8-801B-FD26E2C80AF3}" presName="iconSpace" presStyleCnt="0"/>
      <dgm:spPr/>
    </dgm:pt>
    <dgm:pt modelId="{CAC0CB4A-C334-4DAE-8A6F-ADA0C168D13E}" type="pres">
      <dgm:prSet presAssocID="{4FF95379-1ECF-47B8-801B-FD26E2C80AF3}" presName="parTx" presStyleLbl="revTx" presStyleIdx="4" presStyleCnt="6">
        <dgm:presLayoutVars>
          <dgm:chMax val="0"/>
          <dgm:chPref val="0"/>
        </dgm:presLayoutVars>
      </dgm:prSet>
      <dgm:spPr/>
    </dgm:pt>
    <dgm:pt modelId="{ECC363F2-BD87-41FC-A43F-7953CD9D04B0}" type="pres">
      <dgm:prSet presAssocID="{4FF95379-1ECF-47B8-801B-FD26E2C80AF3}" presName="txSpace" presStyleCnt="0"/>
      <dgm:spPr/>
    </dgm:pt>
    <dgm:pt modelId="{5A59C33C-B6DB-4864-B913-5F960F8C44AE}" type="pres">
      <dgm:prSet presAssocID="{4FF95379-1ECF-47B8-801B-FD26E2C80AF3}" presName="desTx" presStyleLbl="revTx" presStyleIdx="5" presStyleCnt="6">
        <dgm:presLayoutVars/>
      </dgm:prSet>
      <dgm:spPr/>
    </dgm:pt>
  </dgm:ptLst>
  <dgm:cxnLst>
    <dgm:cxn modelId="{7B50DA32-ACB0-4565-BE8C-C1B63FC3C22F}" srcId="{E26BC3AE-B5A6-4D70-B705-C93EEAE0E283}" destId="{4FF95379-1ECF-47B8-801B-FD26E2C80AF3}" srcOrd="2" destOrd="0" parTransId="{61F30C45-8617-4041-AB0E-28EF25ED405C}" sibTransId="{FD4373BF-D41A-4358-BCF2-40880131342D}"/>
    <dgm:cxn modelId="{4DCBE95D-A962-433E-BC82-F356C0A3A9C7}" srcId="{E26BC3AE-B5A6-4D70-B705-C93EEAE0E283}" destId="{5E1DB195-A7B6-4CD6-BD19-CFFA8E5885D9}" srcOrd="0" destOrd="0" parTransId="{258E8DE0-0F2E-4A28-8D89-4349FD2B33BF}" sibTransId="{80B5C925-2FD3-4F0D-B373-73B52861CBC1}"/>
    <dgm:cxn modelId="{95629E47-B8CA-4267-97F7-3F0685735E51}" srcId="{5E1DB195-A7B6-4CD6-BD19-CFFA8E5885D9}" destId="{82EAE814-FDB0-4152-AB05-55253C2C66B3}" srcOrd="0" destOrd="0" parTransId="{34224EFA-7668-4E75-9D14-5A18459A7476}" sibTransId="{DB4D5F32-0700-4E00-9416-B53DC92C6A6A}"/>
    <dgm:cxn modelId="{386FD78A-427B-420C-9A0D-85F27A602202}" type="presOf" srcId="{06CEA817-0E5E-49D7-B6F2-1395E55FB6FB}" destId="{577643F5-DFE0-4F79-A504-8A7473C098AD}" srcOrd="0" destOrd="0" presId="urn:microsoft.com/office/officeart/2018/2/layout/IconLabelDescriptionList"/>
    <dgm:cxn modelId="{8775E599-E684-4E83-A156-886DE4D0C9A8}" type="presOf" srcId="{E26BC3AE-B5A6-4D70-B705-C93EEAE0E283}" destId="{87760715-7645-41E1-B8B7-5B28A03BB586}" srcOrd="0" destOrd="0" presId="urn:microsoft.com/office/officeart/2018/2/layout/IconLabelDescriptionList"/>
    <dgm:cxn modelId="{75E3139E-4843-4DF9-9B27-571DB2C7C9C6}" type="presOf" srcId="{4FF95379-1ECF-47B8-801B-FD26E2C80AF3}" destId="{CAC0CB4A-C334-4DAE-8A6F-ADA0C168D13E}" srcOrd="0" destOrd="0" presId="urn:microsoft.com/office/officeart/2018/2/layout/IconLabelDescriptionList"/>
    <dgm:cxn modelId="{6B6A24A2-983E-4C39-A569-17E0E8CF18DA}" type="presOf" srcId="{5E1DB195-A7B6-4CD6-BD19-CFFA8E5885D9}" destId="{6E585ECF-EADF-49FC-AD11-105EAA051917}" srcOrd="0" destOrd="0" presId="urn:microsoft.com/office/officeart/2018/2/layout/IconLabelDescriptionList"/>
    <dgm:cxn modelId="{8BF9B3A9-F973-4037-8649-8827C9C931A6}" type="presOf" srcId="{82EAE814-FDB0-4152-AB05-55253C2C66B3}" destId="{7B26E91B-917E-4AC0-9C61-DE30E44FC81B}" srcOrd="0" destOrd="0" presId="urn:microsoft.com/office/officeart/2018/2/layout/IconLabelDescriptionList"/>
    <dgm:cxn modelId="{966D7CFD-8EB5-4D53-9798-3DD99C6C66F0}" srcId="{E26BC3AE-B5A6-4D70-B705-C93EEAE0E283}" destId="{06CEA817-0E5E-49D7-B6F2-1395E55FB6FB}" srcOrd="1" destOrd="0" parTransId="{C6BEE491-B9EF-4B54-B58F-30A9AB6953FD}" sibTransId="{07CF1A9C-CF9A-494C-A46A-3335BB721EFD}"/>
    <dgm:cxn modelId="{AE4D0C6F-97C0-476B-9DF8-4E029126B86D}" type="presParOf" srcId="{87760715-7645-41E1-B8B7-5B28A03BB586}" destId="{6A79D3AF-8894-40D0-BC89-CBCF4032136E}" srcOrd="0" destOrd="0" presId="urn:microsoft.com/office/officeart/2018/2/layout/IconLabelDescriptionList"/>
    <dgm:cxn modelId="{88180FE1-2ED9-4288-BED3-D635D55B2118}" type="presParOf" srcId="{6A79D3AF-8894-40D0-BC89-CBCF4032136E}" destId="{9C28E636-8AC4-4DC5-95CC-DE776F6FEB67}" srcOrd="0" destOrd="0" presId="urn:microsoft.com/office/officeart/2018/2/layout/IconLabelDescriptionList"/>
    <dgm:cxn modelId="{042296AA-7F0A-4476-B501-F62B334E5861}" type="presParOf" srcId="{6A79D3AF-8894-40D0-BC89-CBCF4032136E}" destId="{0F3BE292-0960-4A42-85D6-E8A9CE259997}" srcOrd="1" destOrd="0" presId="urn:microsoft.com/office/officeart/2018/2/layout/IconLabelDescriptionList"/>
    <dgm:cxn modelId="{CB4B9CBB-9976-4EA0-B2F7-41986B9379AD}" type="presParOf" srcId="{6A79D3AF-8894-40D0-BC89-CBCF4032136E}" destId="{6E585ECF-EADF-49FC-AD11-105EAA051917}" srcOrd="2" destOrd="0" presId="urn:microsoft.com/office/officeart/2018/2/layout/IconLabelDescriptionList"/>
    <dgm:cxn modelId="{C86F7116-F36D-4BEC-B74A-576E2BC80EBE}" type="presParOf" srcId="{6A79D3AF-8894-40D0-BC89-CBCF4032136E}" destId="{0F635201-F528-4AA8-BDD4-0CBF891F8823}" srcOrd="3" destOrd="0" presId="urn:microsoft.com/office/officeart/2018/2/layout/IconLabelDescriptionList"/>
    <dgm:cxn modelId="{C64E79CA-931F-48EC-85E3-B5450358C9C4}" type="presParOf" srcId="{6A79D3AF-8894-40D0-BC89-CBCF4032136E}" destId="{7B26E91B-917E-4AC0-9C61-DE30E44FC81B}" srcOrd="4" destOrd="0" presId="urn:microsoft.com/office/officeart/2018/2/layout/IconLabelDescriptionList"/>
    <dgm:cxn modelId="{38BBC727-65E2-4498-A2F0-3C817E8CD952}" type="presParOf" srcId="{87760715-7645-41E1-B8B7-5B28A03BB586}" destId="{96F5103B-0217-45F6-8A74-247290CE8189}" srcOrd="1" destOrd="0" presId="urn:microsoft.com/office/officeart/2018/2/layout/IconLabelDescriptionList"/>
    <dgm:cxn modelId="{5BA229A5-6CB7-4482-BEFD-FF8C04FDCDB8}" type="presParOf" srcId="{87760715-7645-41E1-B8B7-5B28A03BB586}" destId="{4B69916B-3AB3-4CAA-AD33-D1F9489AF675}" srcOrd="2" destOrd="0" presId="urn:microsoft.com/office/officeart/2018/2/layout/IconLabelDescriptionList"/>
    <dgm:cxn modelId="{02971476-DCE5-4479-816C-7EDA31695769}" type="presParOf" srcId="{4B69916B-3AB3-4CAA-AD33-D1F9489AF675}" destId="{E2A85054-2894-40D4-BA80-350AD4C7AAFE}" srcOrd="0" destOrd="0" presId="urn:microsoft.com/office/officeart/2018/2/layout/IconLabelDescriptionList"/>
    <dgm:cxn modelId="{098D2F21-83EE-4525-8751-E8FB16CB6302}" type="presParOf" srcId="{4B69916B-3AB3-4CAA-AD33-D1F9489AF675}" destId="{084C130B-6FDA-4FA8-B413-9E4E5618566D}" srcOrd="1" destOrd="0" presId="urn:microsoft.com/office/officeart/2018/2/layout/IconLabelDescriptionList"/>
    <dgm:cxn modelId="{DA9DE850-D0EE-4925-9C02-1611060578AE}" type="presParOf" srcId="{4B69916B-3AB3-4CAA-AD33-D1F9489AF675}" destId="{577643F5-DFE0-4F79-A504-8A7473C098AD}" srcOrd="2" destOrd="0" presId="urn:microsoft.com/office/officeart/2018/2/layout/IconLabelDescriptionList"/>
    <dgm:cxn modelId="{1C60970A-4D7F-446E-884C-3871C8553CFF}" type="presParOf" srcId="{4B69916B-3AB3-4CAA-AD33-D1F9489AF675}" destId="{45A9EBE3-62CD-41F7-A731-53F6F8747A56}" srcOrd="3" destOrd="0" presId="urn:microsoft.com/office/officeart/2018/2/layout/IconLabelDescriptionList"/>
    <dgm:cxn modelId="{5C58E9F3-2E4D-49F8-A568-527E842B9278}" type="presParOf" srcId="{4B69916B-3AB3-4CAA-AD33-D1F9489AF675}" destId="{159061CF-9D75-4AB6-B2AA-49BBC09D78CE}" srcOrd="4" destOrd="0" presId="urn:microsoft.com/office/officeart/2018/2/layout/IconLabelDescriptionList"/>
    <dgm:cxn modelId="{0A386B16-7A35-48D2-885F-59A1284608FC}" type="presParOf" srcId="{87760715-7645-41E1-B8B7-5B28A03BB586}" destId="{5D81210F-8416-432C-B07C-F3936944E659}" srcOrd="3" destOrd="0" presId="urn:microsoft.com/office/officeart/2018/2/layout/IconLabelDescriptionList"/>
    <dgm:cxn modelId="{CB91DC8C-A14B-4F52-8704-4C1AF1408D19}" type="presParOf" srcId="{87760715-7645-41E1-B8B7-5B28A03BB586}" destId="{75445637-8D18-4BE0-A9E4-5E2989B49E3D}" srcOrd="4" destOrd="0" presId="urn:microsoft.com/office/officeart/2018/2/layout/IconLabelDescriptionList"/>
    <dgm:cxn modelId="{E2A7B65E-87E3-4526-80C2-BB9310B86E61}" type="presParOf" srcId="{75445637-8D18-4BE0-A9E4-5E2989B49E3D}" destId="{979BBBDF-5DB6-4160-B998-5203C3B05857}" srcOrd="0" destOrd="0" presId="urn:microsoft.com/office/officeart/2018/2/layout/IconLabelDescriptionList"/>
    <dgm:cxn modelId="{1AEE83EE-490E-4025-8987-F15CB1430C47}" type="presParOf" srcId="{75445637-8D18-4BE0-A9E4-5E2989B49E3D}" destId="{1F72F4F2-1BB7-4CC8-8046-DE0DD294F8B9}" srcOrd="1" destOrd="0" presId="urn:microsoft.com/office/officeart/2018/2/layout/IconLabelDescriptionList"/>
    <dgm:cxn modelId="{C458D25E-A252-4980-9439-2A120B087C94}" type="presParOf" srcId="{75445637-8D18-4BE0-A9E4-5E2989B49E3D}" destId="{CAC0CB4A-C334-4DAE-8A6F-ADA0C168D13E}" srcOrd="2" destOrd="0" presId="urn:microsoft.com/office/officeart/2018/2/layout/IconLabelDescriptionList"/>
    <dgm:cxn modelId="{090FE03C-2799-4A11-8323-349E01B5402F}" type="presParOf" srcId="{75445637-8D18-4BE0-A9E4-5E2989B49E3D}" destId="{ECC363F2-BD87-41FC-A43F-7953CD9D04B0}" srcOrd="3" destOrd="0" presId="urn:microsoft.com/office/officeart/2018/2/layout/IconLabelDescriptionList"/>
    <dgm:cxn modelId="{F6E01767-A88A-4BBD-8534-83D0785AC761}" type="presParOf" srcId="{75445637-8D18-4BE0-A9E4-5E2989B49E3D}" destId="{5A59C33C-B6DB-4864-B913-5F960F8C44A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7F06-7F4F-4B59-A9E9-20BA19BE2670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CCE9E-5A38-4C0E-85EF-F5A61A2E129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Generalization</a:t>
          </a:r>
        </a:p>
      </dsp:txBody>
      <dsp:txXfrm>
        <a:off x="0" y="2812"/>
        <a:ext cx="6373813" cy="1917941"/>
      </dsp:txXfrm>
    </dsp:sp>
    <dsp:sp modelId="{518D5497-93F4-4995-A7DD-D5199295C1E1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747394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747394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C4741-545B-4892-A734-2F91E9999878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Overfitting</a:t>
          </a:r>
        </a:p>
      </dsp:txBody>
      <dsp:txXfrm>
        <a:off x="0" y="1920754"/>
        <a:ext cx="6373813" cy="1917941"/>
      </dsp:txXfrm>
    </dsp:sp>
    <dsp:sp modelId="{386A7DAC-97D4-43C6-99C8-15E6AF449C8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1494789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1494789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465D-0D29-42FC-B807-1F2F30849C57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Underfitting</a:t>
          </a:r>
        </a:p>
      </dsp:txBody>
      <dsp:txXfrm>
        <a:off x="0" y="3838695"/>
        <a:ext cx="6373813" cy="1917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5BFE5-03C5-4D88-9CA3-60AC56C35BC7}">
      <dsp:nvSpPr>
        <dsp:cNvPr id="0" name=""/>
        <dsp:cNvSpPr/>
      </dsp:nvSpPr>
      <dsp:spPr>
        <a:xfrm>
          <a:off x="2910" y="1583848"/>
          <a:ext cx="1024734" cy="1024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DBF81-5068-4D31-A670-726760462332}">
      <dsp:nvSpPr>
        <dsp:cNvPr id="0" name=""/>
        <dsp:cNvSpPr/>
      </dsp:nvSpPr>
      <dsp:spPr>
        <a:xfrm>
          <a:off x="2910" y="2720028"/>
          <a:ext cx="2927812" cy="4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Jupyter  Notebooks</a:t>
          </a:r>
        </a:p>
      </dsp:txBody>
      <dsp:txXfrm>
        <a:off x="2910" y="2720028"/>
        <a:ext cx="2927812" cy="439171"/>
      </dsp:txXfrm>
    </dsp:sp>
    <dsp:sp modelId="{6C46A6AA-F963-407A-8D75-7AF16B5F89C9}">
      <dsp:nvSpPr>
        <dsp:cNvPr id="0" name=""/>
        <dsp:cNvSpPr/>
      </dsp:nvSpPr>
      <dsp:spPr>
        <a:xfrm>
          <a:off x="2910" y="3211035"/>
          <a:ext cx="2927812" cy="96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8C729-6AB0-4F79-A04F-E7F807393FC4}">
      <dsp:nvSpPr>
        <dsp:cNvPr id="0" name=""/>
        <dsp:cNvSpPr/>
      </dsp:nvSpPr>
      <dsp:spPr>
        <a:xfrm>
          <a:off x="3443090" y="1583848"/>
          <a:ext cx="1024734" cy="1024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35328-CD80-4758-B5AD-DD16B8A7E920}">
      <dsp:nvSpPr>
        <dsp:cNvPr id="0" name=""/>
        <dsp:cNvSpPr/>
      </dsp:nvSpPr>
      <dsp:spPr>
        <a:xfrm>
          <a:off x="3443090" y="2720028"/>
          <a:ext cx="2927812" cy="4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Scikit-Learn</a:t>
          </a:r>
        </a:p>
      </dsp:txBody>
      <dsp:txXfrm>
        <a:off x="3443090" y="2720028"/>
        <a:ext cx="2927812" cy="439171"/>
      </dsp:txXfrm>
    </dsp:sp>
    <dsp:sp modelId="{804ED5BA-4369-4151-B764-F0C70CCCCCB1}">
      <dsp:nvSpPr>
        <dsp:cNvPr id="0" name=""/>
        <dsp:cNvSpPr/>
      </dsp:nvSpPr>
      <dsp:spPr>
        <a:xfrm>
          <a:off x="3443090" y="3211035"/>
          <a:ext cx="2927812" cy="96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Train_test_split</a:t>
          </a:r>
        </a:p>
      </dsp:txBody>
      <dsp:txXfrm>
        <a:off x="3443090" y="3211035"/>
        <a:ext cx="2927812" cy="964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012E3-5E18-49C7-8D45-0FBD91B5C6E2}">
      <dsp:nvSpPr>
        <dsp:cNvPr id="0" name=""/>
        <dsp:cNvSpPr/>
      </dsp:nvSpPr>
      <dsp:spPr>
        <a:xfrm>
          <a:off x="2251138" y="2092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69E38-621D-48A5-8F4C-D4D7041A7150}">
      <dsp:nvSpPr>
        <dsp:cNvPr id="0" name=""/>
        <dsp:cNvSpPr/>
      </dsp:nvSpPr>
      <dsp:spPr>
        <a:xfrm>
          <a:off x="847138" y="1852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Has anybody used or can explain a decision tree?</a:t>
          </a:r>
        </a:p>
      </dsp:txBody>
      <dsp:txXfrm>
        <a:off x="847138" y="1852413"/>
        <a:ext cx="4320000" cy="648000"/>
      </dsp:txXfrm>
    </dsp:sp>
    <dsp:sp modelId="{BD7E100A-F94A-445D-8912-4EFBF573C323}">
      <dsp:nvSpPr>
        <dsp:cNvPr id="0" name=""/>
        <dsp:cNvSpPr/>
      </dsp:nvSpPr>
      <dsp:spPr>
        <a:xfrm>
          <a:off x="847138" y="2561417"/>
          <a:ext cx="4320000" cy="6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C9618-E2DD-4EB2-ACD8-1BA95BF90390}">
      <dsp:nvSpPr>
        <dsp:cNvPr id="0" name=""/>
        <dsp:cNvSpPr/>
      </dsp:nvSpPr>
      <dsp:spPr>
        <a:xfrm>
          <a:off x="7327138" y="2092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19B57-26A4-4EE8-A529-1FA49FE42D9A}">
      <dsp:nvSpPr>
        <dsp:cNvPr id="0" name=""/>
        <dsp:cNvSpPr/>
      </dsp:nvSpPr>
      <dsp:spPr>
        <a:xfrm>
          <a:off x="5923138" y="1852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Scikit-Learn Documentation</a:t>
          </a:r>
        </a:p>
      </dsp:txBody>
      <dsp:txXfrm>
        <a:off x="5923138" y="1852413"/>
        <a:ext cx="4320000" cy="648000"/>
      </dsp:txXfrm>
    </dsp:sp>
    <dsp:sp modelId="{8803277E-0044-4A9F-BD0D-3885E32A5D8F}">
      <dsp:nvSpPr>
        <dsp:cNvPr id="0" name=""/>
        <dsp:cNvSpPr/>
      </dsp:nvSpPr>
      <dsp:spPr>
        <a:xfrm>
          <a:off x="5923138" y="2561417"/>
          <a:ext cx="4320000" cy="6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5"/>
            </a:rPr>
            <a:t>Decision Tree Documentation</a:t>
          </a:r>
          <a:endParaRPr lang="en-US" sz="1700" kern="1200"/>
        </a:p>
      </dsp:txBody>
      <dsp:txXfrm>
        <a:off x="5923138" y="2561417"/>
        <a:ext cx="4320000" cy="698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E636-8AC4-4DC5-95CC-DE776F6FEB67}">
      <dsp:nvSpPr>
        <dsp:cNvPr id="0" name=""/>
        <dsp:cNvSpPr/>
      </dsp:nvSpPr>
      <dsp:spPr>
        <a:xfrm>
          <a:off x="5075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5ECF-EADF-49FC-AD11-105EAA051917}">
      <dsp:nvSpPr>
        <dsp:cNvPr id="0" name=""/>
        <dsp:cNvSpPr/>
      </dsp:nvSpPr>
      <dsp:spPr>
        <a:xfrm>
          <a:off x="5075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 create over-complex trees that do not generalize well</a:t>
          </a:r>
        </a:p>
      </dsp:txBody>
      <dsp:txXfrm>
        <a:off x="5075" y="1945637"/>
        <a:ext cx="3307499" cy="604652"/>
      </dsp:txXfrm>
    </dsp:sp>
    <dsp:sp modelId="{7B26E91B-917E-4AC0-9C61-DE30E44FC81B}">
      <dsp:nvSpPr>
        <dsp:cNvPr id="0" name=""/>
        <dsp:cNvSpPr/>
      </dsp:nvSpPr>
      <dsp:spPr>
        <a:xfrm>
          <a:off x="5075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Overfitting</a:t>
          </a:r>
        </a:p>
      </dsp:txBody>
      <dsp:txXfrm>
        <a:off x="5075" y="2591704"/>
        <a:ext cx="3307499" cy="178015"/>
      </dsp:txXfrm>
    </dsp:sp>
    <dsp:sp modelId="{E2A85054-2894-40D4-BA80-350AD4C7AAFE}">
      <dsp:nvSpPr>
        <dsp:cNvPr id="0" name=""/>
        <dsp:cNvSpPr/>
      </dsp:nvSpPr>
      <dsp:spPr>
        <a:xfrm>
          <a:off x="3891388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43F5-DFE0-4F79-A504-8A7473C098AD}">
      <dsp:nvSpPr>
        <dsp:cNvPr id="0" name=""/>
        <dsp:cNvSpPr/>
      </dsp:nvSpPr>
      <dsp:spPr>
        <a:xfrm>
          <a:off x="3891388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Can be unstable because small variations in the data might result in a different tree being generated</a:t>
          </a:r>
        </a:p>
      </dsp:txBody>
      <dsp:txXfrm>
        <a:off x="3891388" y="1945637"/>
        <a:ext cx="3307499" cy="604652"/>
      </dsp:txXfrm>
    </dsp:sp>
    <dsp:sp modelId="{159061CF-9D75-4AB6-B2AA-49BBC09D78CE}">
      <dsp:nvSpPr>
        <dsp:cNvPr id="0" name=""/>
        <dsp:cNvSpPr/>
      </dsp:nvSpPr>
      <dsp:spPr>
        <a:xfrm>
          <a:off x="3891388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BBBDF-5DB6-4160-B998-5203C3B05857}">
      <dsp:nvSpPr>
        <dsp:cNvPr id="0" name=""/>
        <dsp:cNvSpPr/>
      </dsp:nvSpPr>
      <dsp:spPr>
        <a:xfrm>
          <a:off x="7777700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0CB4A-C334-4DAE-8A6F-ADA0C168D13E}">
      <dsp:nvSpPr>
        <dsp:cNvPr id="0" name=""/>
        <dsp:cNvSpPr/>
      </dsp:nvSpPr>
      <dsp:spPr>
        <a:xfrm>
          <a:off x="7777700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Trees can be biased if some classes dominate, ensure dataset is balanced prior to fitting</a:t>
          </a:r>
        </a:p>
      </dsp:txBody>
      <dsp:txXfrm>
        <a:off x="7777700" y="1945637"/>
        <a:ext cx="3307499" cy="604652"/>
      </dsp:txXfrm>
    </dsp:sp>
    <dsp:sp modelId="{5A59C33C-B6DB-4864-B913-5F960F8C44AE}">
      <dsp:nvSpPr>
        <dsp:cNvPr id="0" name=""/>
        <dsp:cNvSpPr/>
      </dsp:nvSpPr>
      <dsp:spPr>
        <a:xfrm>
          <a:off x="7777700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CE5C-3BC1-42CA-9371-700BAC6C27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57B9-D1AE-42B4-BED2-9139E987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a decision tree means learning the sequence of if/else questions that gets us to the test/answer most quickly.</a:t>
            </a:r>
          </a:p>
          <a:p>
            <a:r>
              <a:rPr lang="en-US" dirty="0"/>
              <a:t>To build a tree, algo searches over all possible tests and finds the one that is most informative about the target variable.</a:t>
            </a:r>
          </a:p>
          <a:p>
            <a:r>
              <a:rPr lang="en-US" dirty="0"/>
              <a:t>=recursive process yields a binary tree of decisions with each node containing a test.</a:t>
            </a:r>
          </a:p>
          <a:p>
            <a:r>
              <a:rPr lang="en-US" dirty="0"/>
              <a:t>=Process is repeated until each region in the partition only contains a single target variable</a:t>
            </a:r>
          </a:p>
          <a:p>
            <a:r>
              <a:rPr lang="en-US" dirty="0"/>
              <a:t>=A prediction or new data point is made by checking which region of that partition of the feature space the point lies in and then predicting the majority of that region.</a:t>
            </a:r>
          </a:p>
          <a:p>
            <a:r>
              <a:rPr lang="en-US" dirty="0"/>
              <a:t>Possible for regression tasks, using exact same technique.</a:t>
            </a:r>
          </a:p>
          <a:p>
            <a:r>
              <a:rPr lang="en-US" dirty="0"/>
              <a:t>=Output is a mean target of training points on leaf.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7B9-D1AE-42B4-BED2-9139E987D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1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ank-butler/GenAssembly/main/salaries.csv" TargetMode="External"/><Relationship Id="rId2" Type="http://schemas.openxmlformats.org/officeDocument/2006/relationships/hyperlink" Target="https://github.com/hank-butler/GenAssembly/blob/main/decision_tree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mueller/introduction_to_ml_with_python/master/data/ram_price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0.16/dataset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C46A-6716-4F21-9FE6-62E23F8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2C34-86B8-48FB-84B1-A7346AAD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Hank Butler </a:t>
            </a:r>
          </a:p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February 19, 2021</a:t>
            </a:r>
          </a:p>
        </p:txBody>
      </p:sp>
      <p:pic>
        <p:nvPicPr>
          <p:cNvPr id="14" name="Picture 3" descr="Fork in rural forest road">
            <a:extLst>
              <a:ext uri="{FF2B5EF4-FFF2-40B4-BE49-F238E27FC236}">
                <a16:creationId xmlns:a16="http://schemas.microsoft.com/office/drawing/2014/main" id="{D0015542-0487-4036-AADB-AF49B0C71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9" b="2687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088-9254-45FF-9155-F6BD80A4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5BE2-3D41-46C6-B4BE-69C813C0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understand and interpret</a:t>
            </a:r>
          </a:p>
          <a:p>
            <a:r>
              <a:rPr lang="en-US" dirty="0"/>
              <a:t>Requires little data preparation</a:t>
            </a:r>
          </a:p>
          <a:p>
            <a:r>
              <a:rPr lang="en-US" dirty="0"/>
              <a:t>Able to handle numerical and categorical data</a:t>
            </a:r>
          </a:p>
          <a:p>
            <a:pPr lvl="1"/>
            <a:r>
              <a:rPr lang="en-US" dirty="0"/>
              <a:t>Note that Scikit-Learn does not support categorical variables (use dummy variables)</a:t>
            </a:r>
          </a:p>
          <a:p>
            <a:r>
              <a:rPr lang="en-US" dirty="0"/>
              <a:t>Uses a white box model</a:t>
            </a:r>
          </a:p>
          <a:p>
            <a:pPr lvl="1"/>
            <a:r>
              <a:rPr lang="en-US" dirty="0"/>
              <a:t>Explanation is easily explained by Boolean logic</a:t>
            </a:r>
          </a:p>
        </p:txBody>
      </p:sp>
    </p:spTree>
    <p:extLst>
      <p:ext uri="{BB962C8B-B14F-4D97-AF65-F5344CB8AC3E}">
        <p14:creationId xmlns:p14="http://schemas.microsoft.com/office/powerpoint/2010/main" val="413481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D423-F568-4835-B216-90A1E1B1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Disadvantages of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C0C65-C942-4210-A541-A2F4F4EC6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8326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6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4E20-3D9E-4033-8A2E-D5ADD91B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F9B6-2D8A-4080-86B0-4D0F712A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31495"/>
            <a:ext cx="11090274" cy="4761329"/>
          </a:xfrm>
        </p:spPr>
        <p:txBody>
          <a:bodyPr>
            <a:normAutofit/>
          </a:bodyPr>
          <a:lstStyle/>
          <a:p>
            <a:r>
              <a:rPr lang="en-US" dirty="0"/>
              <a:t>Decision Trees make very few assumptions about the training data</a:t>
            </a:r>
          </a:p>
          <a:p>
            <a:pPr lvl="1"/>
            <a:r>
              <a:rPr lang="en-US" dirty="0"/>
              <a:t>If left unconstrained, tree structure will adapt itself to training data and most likely overfit</a:t>
            </a:r>
          </a:p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Need to restrict tree’s freedom during training -&gt; “Pre-Pruning”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max_depth</a:t>
            </a:r>
            <a:endParaRPr lang="en-US" dirty="0"/>
          </a:p>
          <a:p>
            <a:pPr lvl="1"/>
            <a:r>
              <a:rPr lang="en-US" dirty="0" err="1"/>
              <a:t>min_samples_split</a:t>
            </a:r>
            <a:endParaRPr lang="en-US" dirty="0"/>
          </a:p>
          <a:p>
            <a:pPr lvl="1"/>
            <a:r>
              <a:rPr lang="en-US" dirty="0" err="1"/>
              <a:t>min_samples_leaf</a:t>
            </a:r>
            <a:endParaRPr lang="en-US" dirty="0"/>
          </a:p>
          <a:p>
            <a:pPr lvl="1"/>
            <a:r>
              <a:rPr lang="en-US" dirty="0" err="1"/>
              <a:t>min_weight_fraction_leaf</a:t>
            </a:r>
            <a:endParaRPr lang="en-US" dirty="0"/>
          </a:p>
          <a:p>
            <a:pPr lvl="1"/>
            <a:r>
              <a:rPr lang="en-US" dirty="0" err="1"/>
              <a:t>max_leaf_nodes</a:t>
            </a:r>
            <a:endParaRPr lang="en-US" dirty="0"/>
          </a:p>
          <a:p>
            <a:pPr lvl="1"/>
            <a:r>
              <a:rPr lang="en-US" dirty="0" err="1"/>
              <a:t>max_features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7CC75-9605-4145-83B7-51C455E7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US" sz="8000"/>
              <a:t>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BE0-2084-466D-AF6F-504D9D82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US" sz="1600" dirty="0"/>
              <a:t>My </a:t>
            </a:r>
            <a:r>
              <a:rPr lang="en-US" sz="1600" dirty="0" err="1"/>
              <a:t>Jupyter</a:t>
            </a:r>
            <a:r>
              <a:rPr lang="en-US" sz="1600" dirty="0"/>
              <a:t> Notebook on GitHub</a:t>
            </a:r>
          </a:p>
          <a:p>
            <a:pPr lvl="1"/>
            <a:r>
              <a:rPr lang="en-US" sz="1600" dirty="0" err="1">
                <a:hlinkClick r:id="rId2"/>
              </a:rPr>
              <a:t>Decision_Tree.ipynb</a:t>
            </a:r>
            <a:endParaRPr lang="en-US" sz="1600" dirty="0"/>
          </a:p>
          <a:p>
            <a:r>
              <a:rPr lang="en-US" sz="1600" dirty="0"/>
              <a:t>Classification</a:t>
            </a:r>
          </a:p>
          <a:p>
            <a:pPr lvl="1"/>
            <a:r>
              <a:rPr lang="en-US" sz="1600" dirty="0"/>
              <a:t>Scikit Learn Breast Cancer Dataset</a:t>
            </a:r>
          </a:p>
          <a:p>
            <a:r>
              <a:rPr lang="en-US" sz="1600" dirty="0"/>
              <a:t>Regression Tree</a:t>
            </a:r>
          </a:p>
          <a:p>
            <a:pPr lvl="1"/>
            <a:r>
              <a:rPr lang="en-US" sz="1600" dirty="0"/>
              <a:t>Salary / Years of Experience</a:t>
            </a:r>
          </a:p>
          <a:p>
            <a:pPr lvl="2"/>
            <a:r>
              <a:rPr lang="en-US" sz="1600" dirty="0">
                <a:hlinkClick r:id="rId3"/>
              </a:rPr>
              <a:t>Salary Data</a:t>
            </a:r>
            <a:endParaRPr lang="en-US" sz="1600" dirty="0"/>
          </a:p>
          <a:p>
            <a:pPr lvl="1"/>
            <a:r>
              <a:rPr lang="en-US" sz="1600" dirty="0"/>
              <a:t>Historical Prices of Ram</a:t>
            </a:r>
          </a:p>
          <a:p>
            <a:pPr lvl="2"/>
            <a:r>
              <a:rPr lang="en-US" sz="1600" dirty="0">
                <a:hlinkClick r:id="rId4"/>
              </a:rPr>
              <a:t>Ram Prices Data</a:t>
            </a:r>
            <a:endParaRPr lang="en-US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2A25-5EDA-4AA0-B486-E038EE8F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71FE-56C6-4630-94C3-F93CADFD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a Dataset (NOTHING TOO CRAZY)</a:t>
            </a:r>
          </a:p>
          <a:p>
            <a:pPr lvl="1"/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UCI ML 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Scikit Learn Built-In Datasets</a:t>
            </a:r>
            <a:endParaRPr lang="en-US" dirty="0"/>
          </a:p>
          <a:p>
            <a:r>
              <a:rPr lang="en-US" dirty="0"/>
              <a:t>Do some Exploratory Data Analysis on it.</a:t>
            </a:r>
          </a:p>
          <a:p>
            <a:r>
              <a:rPr lang="en-US" dirty="0"/>
              <a:t>Build a Classification Decision Tree</a:t>
            </a:r>
          </a:p>
          <a:p>
            <a:pPr lvl="1"/>
            <a:r>
              <a:rPr lang="en-US" dirty="0"/>
              <a:t>Try without adjusting parameters</a:t>
            </a:r>
          </a:p>
          <a:p>
            <a:pPr lvl="1"/>
            <a:r>
              <a:rPr lang="en-US" dirty="0"/>
              <a:t>Then try with adjusting parameters</a:t>
            </a:r>
          </a:p>
          <a:p>
            <a:pPr lvl="1"/>
            <a:r>
              <a:rPr lang="en-US" dirty="0"/>
              <a:t>Write up how model changes after adjusting parameters</a:t>
            </a:r>
          </a:p>
          <a:p>
            <a:r>
              <a:rPr lang="en-US" dirty="0"/>
              <a:t>Build a Decision Tree Regression</a:t>
            </a:r>
          </a:p>
          <a:p>
            <a:pPr lvl="1"/>
            <a:r>
              <a:rPr lang="en-US" dirty="0"/>
              <a:t>Same Steps</a:t>
            </a:r>
          </a:p>
        </p:txBody>
      </p:sp>
    </p:spTree>
    <p:extLst>
      <p:ext uri="{BB962C8B-B14F-4D97-AF65-F5344CB8AC3E}">
        <p14:creationId xmlns:p14="http://schemas.microsoft.com/office/powerpoint/2010/main" val="25915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2D4-EDC5-427B-BE56-B2047393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DDFB-F7E9-492E-A683-D141A392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Explain what are Decision Trees/How They Work</a:t>
            </a:r>
          </a:p>
          <a:p>
            <a:pPr lvl="1"/>
            <a:r>
              <a:rPr lang="en-US" dirty="0"/>
              <a:t>Written</a:t>
            </a:r>
          </a:p>
          <a:p>
            <a:pPr lvl="1"/>
            <a:r>
              <a:rPr lang="en-US" dirty="0"/>
              <a:t>Verbal</a:t>
            </a:r>
          </a:p>
          <a:p>
            <a:r>
              <a:rPr lang="en-US" dirty="0"/>
              <a:t>Build a Decision Tree</a:t>
            </a:r>
          </a:p>
          <a:p>
            <a:pPr lvl="1"/>
            <a:r>
              <a:rPr lang="en-US" dirty="0"/>
              <a:t>Follow along with me</a:t>
            </a:r>
          </a:p>
          <a:p>
            <a:pPr lvl="2"/>
            <a:r>
              <a:rPr lang="en-US" dirty="0"/>
              <a:t>Classification</a:t>
            </a:r>
          </a:p>
          <a:p>
            <a:pPr lvl="2"/>
            <a:r>
              <a:rPr lang="en-US" dirty="0"/>
              <a:t>Regression</a:t>
            </a:r>
          </a:p>
          <a:p>
            <a:r>
              <a:rPr lang="en-US" dirty="0"/>
              <a:t>Exercise / Application</a:t>
            </a:r>
          </a:p>
          <a:p>
            <a:pPr lvl="1"/>
            <a:r>
              <a:rPr lang="en-US" dirty="0"/>
              <a:t>Build a decision tree</a:t>
            </a:r>
          </a:p>
          <a:p>
            <a:pPr lvl="2"/>
            <a:r>
              <a:rPr lang="en-US" dirty="0"/>
              <a:t>One for Classification</a:t>
            </a:r>
          </a:p>
          <a:p>
            <a:pPr lvl="2"/>
            <a:r>
              <a:rPr lang="en-US" dirty="0"/>
              <a:t>One for Regression</a:t>
            </a:r>
          </a:p>
          <a:p>
            <a:pPr lvl="1"/>
            <a:r>
              <a:rPr lang="en-US" dirty="0"/>
              <a:t>Improve upon initial tree by adjusting parameters.</a:t>
            </a:r>
          </a:p>
        </p:txBody>
      </p:sp>
    </p:spTree>
    <p:extLst>
      <p:ext uri="{BB962C8B-B14F-4D97-AF65-F5344CB8AC3E}">
        <p14:creationId xmlns:p14="http://schemas.microsoft.com/office/powerpoint/2010/main" val="15357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A3A0-4381-4494-9808-F1013EED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C3FA-C882-4BDD-ABD5-4153AA5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We want to predict a certain outcome from a given input and we </a:t>
            </a:r>
            <a:r>
              <a:rPr lang="en-US" b="1" dirty="0"/>
              <a:t>HAVE </a:t>
            </a:r>
            <a:r>
              <a:rPr lang="en-US" dirty="0"/>
              <a:t>examples of input/output pairs.</a:t>
            </a:r>
          </a:p>
          <a:p>
            <a:pPr lvl="1"/>
            <a:r>
              <a:rPr lang="en-US" b="1" dirty="0"/>
              <a:t>Classification</a:t>
            </a:r>
          </a:p>
          <a:p>
            <a:pPr lvl="2"/>
            <a:r>
              <a:rPr lang="en-US" dirty="0"/>
              <a:t>Want to predict a class label</a:t>
            </a:r>
          </a:p>
          <a:p>
            <a:pPr lvl="2"/>
            <a:r>
              <a:rPr lang="en-US" dirty="0"/>
              <a:t>Examples</a:t>
            </a:r>
          </a:p>
          <a:p>
            <a:pPr lvl="1"/>
            <a:r>
              <a:rPr lang="en-US" b="1" dirty="0"/>
              <a:t>Regression</a:t>
            </a:r>
          </a:p>
          <a:p>
            <a:pPr lvl="2"/>
            <a:r>
              <a:rPr lang="en-US" dirty="0"/>
              <a:t>Want to predict a  continuous number</a:t>
            </a:r>
          </a:p>
          <a:p>
            <a:pPr lvl="2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74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BDE7-AC7D-4924-974E-552D057E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Review – continued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15157-F354-4144-8928-0596B742D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1385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3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D222-8C40-4BAA-A636-E9026F2D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Review – Continued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6CC700-28A0-4889-91BB-ED63164B0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8070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ACB33-A773-4F4E-9CE2-F30123F5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0ABFF-B061-461E-81A2-BD5B16D41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07998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9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2AFAD-F41A-4D40-B30C-E6480A9C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Quick Example of a Decision Tree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D12575-8570-4F17-8F5A-1021052D6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50454"/>
            <a:ext cx="6973888" cy="4358679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436D-161C-40EA-AEAC-1529E19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669A-A7A4-4DC5-84F4-293F4E1F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models for Classification and Regression Tasks</a:t>
            </a:r>
          </a:p>
          <a:p>
            <a:pPr lvl="1"/>
            <a:r>
              <a:rPr lang="en-US" dirty="0"/>
              <a:t>Foundation of Ensemble Models we will see shortly.</a:t>
            </a:r>
          </a:p>
          <a:p>
            <a:r>
              <a:rPr lang="en-US" dirty="0"/>
              <a:t>Essentially, they learn a hierarchy of if/else questions, leading to a decision.</a:t>
            </a:r>
          </a:p>
          <a:p>
            <a:pPr lvl="1"/>
            <a:r>
              <a:rPr lang="en-US" dirty="0"/>
              <a:t>Like the Game “20 Questions”</a:t>
            </a:r>
          </a:p>
          <a:p>
            <a:r>
              <a:rPr lang="en-US" dirty="0"/>
              <a:t>Goal is to create a model that predicts the value of a target variable by learning simple decision rules inferred from the data features.</a:t>
            </a:r>
          </a:p>
        </p:txBody>
      </p:sp>
    </p:spTree>
    <p:extLst>
      <p:ext uri="{BB962C8B-B14F-4D97-AF65-F5344CB8AC3E}">
        <p14:creationId xmlns:p14="http://schemas.microsoft.com/office/powerpoint/2010/main" val="398822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F35D9-BF00-4065-AD7A-C4E72FF3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Different Parts of a Decision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A2985-6D57-4A2D-94C6-905DA721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682278"/>
            <a:ext cx="5773738" cy="347622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630620-961D-470A-9552-F488BD87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Top is called Root Node or simply Root</a:t>
            </a:r>
          </a:p>
          <a:p>
            <a:r>
              <a:rPr lang="en-US" dirty="0"/>
              <a:t>If there is a split, then it’s called an Interior Node</a:t>
            </a:r>
          </a:p>
          <a:p>
            <a:r>
              <a:rPr lang="en-US" dirty="0"/>
              <a:t>If Tree ends, it is called a Leaf Node.</a:t>
            </a:r>
          </a:p>
        </p:txBody>
      </p:sp>
    </p:spTree>
    <p:extLst>
      <p:ext uri="{BB962C8B-B14F-4D97-AF65-F5344CB8AC3E}">
        <p14:creationId xmlns:p14="http://schemas.microsoft.com/office/powerpoint/2010/main" val="10216164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A3A21"/>
      </a:dk2>
      <a:lt2>
        <a:srgbClr val="E2E8E3"/>
      </a:lt2>
      <a:accent1>
        <a:srgbClr val="C34DB1"/>
      </a:accent1>
      <a:accent2>
        <a:srgbClr val="B13B6E"/>
      </a:accent2>
      <a:accent3>
        <a:srgbClr val="C34D4F"/>
      </a:accent3>
      <a:accent4>
        <a:srgbClr val="B16A3B"/>
      </a:accent4>
      <a:accent5>
        <a:srgbClr val="B7A248"/>
      </a:accent5>
      <a:accent6>
        <a:srgbClr val="93AE3A"/>
      </a:accent6>
      <a:hlink>
        <a:srgbClr val="319540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625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Sitka Heading</vt:lpstr>
      <vt:lpstr>Source Sans Pro</vt:lpstr>
      <vt:lpstr>3DFloatVTI</vt:lpstr>
      <vt:lpstr>Decision Trees</vt:lpstr>
      <vt:lpstr>Objectives – Decision Trees</vt:lpstr>
      <vt:lpstr>Review</vt:lpstr>
      <vt:lpstr>Review – continued</vt:lpstr>
      <vt:lpstr>Review – Continued</vt:lpstr>
      <vt:lpstr>Decision Trees</vt:lpstr>
      <vt:lpstr>Quick Example of a Decision Tree</vt:lpstr>
      <vt:lpstr>Decision Trees</vt:lpstr>
      <vt:lpstr>Different Parts of a Decision Tree</vt:lpstr>
      <vt:lpstr>Advantages of Decision Trees</vt:lpstr>
      <vt:lpstr>Disadvantages of Decision Tree</vt:lpstr>
      <vt:lpstr>Overfitting</vt:lpstr>
      <vt:lpstr>Follow Along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pam</dc:creator>
  <cp:lastModifiedBy>pam</cp:lastModifiedBy>
  <cp:revision>35</cp:revision>
  <dcterms:created xsi:type="dcterms:W3CDTF">2021-02-18T19:16:00Z</dcterms:created>
  <dcterms:modified xsi:type="dcterms:W3CDTF">2021-04-06T21:49:54Z</dcterms:modified>
</cp:coreProperties>
</file>