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514e731e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514e731e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514e731e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514e731e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514e731e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5514e731e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514e731e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5514e731e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tpmw.org.tw/index.php/%E5%91%A8%E6%9D%B0%E5%80%AB#.E7.B0.A1.E4.BB.8B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>
                <a:latin typeface="Calibri"/>
                <a:ea typeface="Calibri"/>
                <a:cs typeface="Calibri"/>
                <a:sym typeface="Calibri"/>
              </a:rPr>
              <a:t>小專發表</a:t>
            </a:r>
            <a:endParaRPr sz="50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50"/>
              <a:t>學生 施人豪</a:t>
            </a:r>
            <a:endParaRPr sz="23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動機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喜歡聽周杰倫的音樂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趁此機會製作一個相關的網站，方便以後查看歌單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使用工具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3615575" y="1990725"/>
            <a:ext cx="4709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HTML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	</a:t>
            </a:r>
            <a:r>
              <a:rPr lang="zh-TW"/>
              <a:t>建構架構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CSS、Bootstrap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調整樣式及RWD	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 javascript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購物車的加入及計算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950" y="1453375"/>
            <a:ext cx="3038500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製作時程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6/14~6/16 </a:t>
            </a:r>
            <a:r>
              <a:rPr lang="zh-TW"/>
              <a:t>發想主題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6/19~6/25 </a:t>
            </a:r>
            <a:r>
              <a:rPr lang="zh-TW"/>
              <a:t>撰寫Html及調整樣式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6/26~6/27 撰寫PPT及調整樣式</a:t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950" y="1501148"/>
            <a:ext cx="7400924" cy="214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參考資料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台灣流行音樂維基館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http://www.tpmw.org.tw/index.php/%E5%91%A8%E6%9D%B0%E5%80%AB#.E7.B0.A1.E4.BB.8B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Kkbox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https://www.kkbox.com/tw/tc/album/GrVwHfyJSVBLYBibEb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