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 snapToGrid="0" snapToObjects="1">
      <p:cViewPr>
        <p:scale>
          <a:sx n="97" d="100"/>
          <a:sy n="97" d="100"/>
        </p:scale>
        <p:origin x="116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B2FE-08C6-314B-AB12-EB5A20B71732}" type="datetimeFigureOut">
              <a:rPr kumimoji="1" lang="zh-TW" altLang="en-US" smtClean="0"/>
              <a:t>2019/1/20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8CB6-05E4-7543-8DA6-362A8C09CC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228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B2FE-08C6-314B-AB12-EB5A20B71732}" type="datetimeFigureOut">
              <a:rPr kumimoji="1" lang="zh-TW" altLang="en-US" smtClean="0"/>
              <a:t>2019/1/21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8CB6-05E4-7543-8DA6-362A8C09CC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604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B2FE-08C6-314B-AB12-EB5A20B71732}" type="datetimeFigureOut">
              <a:rPr kumimoji="1" lang="zh-TW" altLang="en-US" smtClean="0"/>
              <a:t>2019/1/21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8CB6-05E4-7543-8DA6-362A8C09CC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383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B2FE-08C6-314B-AB12-EB5A20B71732}" type="datetimeFigureOut">
              <a:rPr kumimoji="1" lang="zh-TW" altLang="en-US" smtClean="0"/>
              <a:t>2019/1/21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8CB6-05E4-7543-8DA6-362A8C09CC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727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B2FE-08C6-314B-AB12-EB5A20B71732}" type="datetimeFigureOut">
              <a:rPr kumimoji="1" lang="zh-TW" altLang="en-US" smtClean="0"/>
              <a:t>2019/1/21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8CB6-05E4-7543-8DA6-362A8C09CC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865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B2FE-08C6-314B-AB12-EB5A20B71732}" type="datetimeFigureOut">
              <a:rPr kumimoji="1" lang="zh-TW" altLang="en-US" smtClean="0"/>
              <a:t>2019/1/21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8CB6-05E4-7543-8DA6-362A8C09CC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160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B2FE-08C6-314B-AB12-EB5A20B71732}" type="datetimeFigureOut">
              <a:rPr kumimoji="1" lang="zh-TW" altLang="en-US" smtClean="0"/>
              <a:t>2019/1/21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8CB6-05E4-7543-8DA6-362A8C09CC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716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B2FE-08C6-314B-AB12-EB5A20B71732}" type="datetimeFigureOut">
              <a:rPr kumimoji="1" lang="zh-TW" altLang="en-US" smtClean="0"/>
              <a:t>2019/1/21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8CB6-05E4-7543-8DA6-362A8C09CC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030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B2FE-08C6-314B-AB12-EB5A20B71732}" type="datetimeFigureOut">
              <a:rPr kumimoji="1" lang="zh-TW" altLang="en-US" smtClean="0"/>
              <a:t>2019/1/21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8CB6-05E4-7543-8DA6-362A8C09CC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912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B2FE-08C6-314B-AB12-EB5A20B71732}" type="datetimeFigureOut">
              <a:rPr kumimoji="1" lang="zh-TW" altLang="en-US" smtClean="0"/>
              <a:t>2019/1/21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8CB6-05E4-7543-8DA6-362A8C09CC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49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B2FE-08C6-314B-AB12-EB5A20B71732}" type="datetimeFigureOut">
              <a:rPr kumimoji="1" lang="zh-TW" altLang="en-US" smtClean="0"/>
              <a:t>2019/1/21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8CB6-05E4-7543-8DA6-362A8C09CC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240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BB2FE-08C6-314B-AB12-EB5A20B71732}" type="datetimeFigureOut">
              <a:rPr kumimoji="1" lang="zh-TW" altLang="en-US" smtClean="0"/>
              <a:t>2019/1/20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E8CB6-05E4-7543-8DA6-362A8C09CC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101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st.github.com/yrevar/942d3a0ac09ec9e5eb3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aul.weng@sjtu.edu.c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High confidence picture and category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836, 11, 779, 951, 1, 574, 847, 954, 9, 934</a:t>
            </a:r>
          </a:p>
          <a:p>
            <a:r>
              <a:rPr kumimoji="1" lang="en-US" altLang="zh-TW" dirty="0" smtClean="0">
                <a:hlinkClick r:id="rId2"/>
              </a:rPr>
              <a:t>https://gist.github.com/yrevar/942d3a0ac09ec9e5eb3a</a:t>
            </a:r>
            <a:endParaRPr kumimoji="1" lang="en-US" altLang="zh-TW" dirty="0" smtClean="0"/>
          </a:p>
          <a:p>
            <a:r>
              <a:rPr kumimoji="1" lang="en-US" altLang="zh-TW" dirty="0" smtClean="0"/>
              <a:t>#1, 11, 779, 847, 574, 951(?)</a:t>
            </a:r>
          </a:p>
        </p:txBody>
      </p:sp>
    </p:spTree>
    <p:extLst>
      <p:ext uri="{BB962C8B-B14F-4D97-AF65-F5344CB8AC3E}">
        <p14:creationId xmlns:p14="http://schemas.microsoft.com/office/powerpoint/2010/main" val="273415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9</a:t>
            </a:r>
            <a:r>
              <a:rPr kumimoji="1" lang="zh-TW" altLang="en-US" dirty="0" smtClean="0"/>
              <a:t>鴕鳥  </a:t>
            </a:r>
            <a:r>
              <a:rPr kumimoji="1" lang="en-US" altLang="zh-TW" dirty="0" smtClean="0"/>
              <a:t>m=1,4,8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100 w=1,2,3,4</a:t>
            </a:r>
            <a:br>
              <a:rPr kumimoji="1" lang="en-US" altLang="zh-TW" dirty="0" smtClean="0"/>
            </a:br>
            <a:r>
              <a:rPr kumimoji="1" lang="en-US" altLang="zh-TW" dirty="0" smtClean="0"/>
              <a:t>w</a:t>
            </a:r>
            <a:r>
              <a:rPr kumimoji="1" lang="zh-TW" altLang="en-US" dirty="0" smtClean="0"/>
              <a:t>小 不容易</a:t>
            </a:r>
            <a:r>
              <a:rPr kumimoji="1" lang="en-US" altLang="zh-TW" dirty="0" smtClean="0"/>
              <a:t>flip</a:t>
            </a:r>
            <a:r>
              <a:rPr kumimoji="1" lang="zh-TW" altLang="en-US" dirty="0" smtClean="0"/>
              <a:t> 即使</a:t>
            </a:r>
            <a:r>
              <a:rPr kumimoji="1" lang="en-US" altLang="zh-TW" dirty="0" smtClean="0"/>
              <a:t>m</a:t>
            </a:r>
            <a:r>
              <a:rPr kumimoji="1" lang="zh-TW" altLang="en-US" dirty="0" smtClean="0"/>
              <a:t>大還是不一定</a:t>
            </a:r>
            <a:r>
              <a:rPr kumimoji="1" lang="en-US" altLang="zh-TW" dirty="0" smtClean="0"/>
              <a:t>flip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4" y="1838877"/>
            <a:ext cx="5465356" cy="43513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52" y="2059422"/>
            <a:ext cx="5297004" cy="426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10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Kaggle</a:t>
            </a:r>
            <a:endParaRPr kumimoji="1" lang="en-US" altLang="zh-TW" dirty="0" smtClean="0"/>
          </a:p>
          <a:p>
            <a:r>
              <a:rPr kumimoji="1" lang="en-US" altLang="zh-TW" dirty="0" smtClean="0"/>
              <a:t>2 minute paper</a:t>
            </a:r>
          </a:p>
          <a:p>
            <a:r>
              <a:rPr kumimoji="1" lang="en-US" altLang="zh-TW" dirty="0" err="1"/>
              <a:t>i</a:t>
            </a:r>
            <a:r>
              <a:rPr kumimoji="1" lang="en-US" altLang="zh-TW" dirty="0" err="1" smtClean="0"/>
              <a:t>ccv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eccv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cvpr</a:t>
            </a:r>
            <a:r>
              <a:rPr kumimoji="1" lang="en-US" altLang="zh-TW" dirty="0" smtClean="0"/>
              <a:t> workshop</a:t>
            </a:r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19235" y="3244334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i="0" dirty="0" smtClean="0">
                <a:effectLst/>
                <a:latin typeface="Open Sans" charset="0"/>
                <a:hlinkClick r:id="rId2"/>
              </a:rPr>
              <a:t>paul.weng@sjtu.edu.cn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257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BrainNet</a:t>
            </a:r>
            <a:r>
              <a:rPr kumimoji="1" lang="en-US" altLang="zh-TW" smtClean="0"/>
              <a:t> detect brain wave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950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遇到的困難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1. batch forward</a:t>
            </a:r>
            <a:r>
              <a:rPr kumimoji="1" lang="zh-TW" altLang="en-US" dirty="0" smtClean="0"/>
              <a:t> 一個</a:t>
            </a:r>
            <a:r>
              <a:rPr kumimoji="1" lang="en-US" altLang="zh-TW" dirty="0" smtClean="0"/>
              <a:t>batch</a:t>
            </a:r>
            <a:r>
              <a:rPr kumimoji="1" lang="zh-TW" altLang="en-US" dirty="0" smtClean="0"/>
              <a:t>只有一個輸出</a:t>
            </a:r>
            <a:r>
              <a:rPr kumimoji="1" lang="en-US" altLang="zh-TW" dirty="0" smtClean="0"/>
              <a:t>ok</a:t>
            </a:r>
          </a:p>
          <a:p>
            <a:r>
              <a:rPr kumimoji="1" lang="en-US" altLang="zh-TW" dirty="0" smtClean="0"/>
              <a:t>2. </a:t>
            </a:r>
            <a:r>
              <a:rPr kumimoji="1" lang="zh-TW" altLang="en-US" dirty="0" smtClean="0"/>
              <a:t>怎麼知道現在的輸出對應哪張圖片</a:t>
            </a:r>
            <a:r>
              <a:rPr kumimoji="1" lang="en-US" altLang="zh-TW" dirty="0" smtClean="0"/>
              <a:t>ok</a:t>
            </a:r>
          </a:p>
          <a:p>
            <a:r>
              <a:rPr kumimoji="1" lang="en-US" altLang="zh-TW" dirty="0" smtClean="0"/>
              <a:t>3. </a:t>
            </a:r>
            <a:r>
              <a:rPr kumimoji="1" lang="en-US" altLang="zh-TW" dirty="0" err="1" smtClean="0"/>
              <a:t>m,w</a:t>
            </a:r>
            <a:r>
              <a:rPr kumimoji="1" lang="zh-TW" altLang="en-US" dirty="0" smtClean="0"/>
              <a:t>的選擇</a:t>
            </a:r>
            <a:r>
              <a:rPr kumimoji="1" lang="en-US" altLang="zh-TW" dirty="0" smtClean="0"/>
              <a:t>ok</a:t>
            </a:r>
          </a:p>
          <a:p>
            <a:r>
              <a:rPr kumimoji="1" lang="en-US" altLang="zh-TW" dirty="0" smtClean="0"/>
              <a:t>4. </a:t>
            </a:r>
            <a:r>
              <a:rPr kumimoji="1" lang="zh-TW" altLang="en-US" dirty="0" smtClean="0"/>
              <a:t>實踐的細節</a:t>
            </a:r>
            <a:r>
              <a:rPr kumimoji="1" lang="en-US" altLang="zh-TW" dirty="0" smtClean="0"/>
              <a:t>ok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548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Batch size: same output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1800" dirty="0" smtClean="0"/>
              <a:t>Batch=1</a:t>
            </a:r>
          </a:p>
          <a:p>
            <a:r>
              <a:rPr lang="en-US" altLang="zh-TW" sz="1800" dirty="0" err="1" smtClean="0"/>
              <a:t>all_max_num</a:t>
            </a:r>
            <a:r>
              <a:rPr lang="en-US" altLang="zh-TW" sz="1800" dirty="0"/>
              <a:t>: </a:t>
            </a:r>
          </a:p>
          <a:p>
            <a:r>
              <a:rPr lang="cs-CZ" altLang="zh-TW" sz="1800" dirty="0"/>
              <a:t>[1, 11, 574, 779, 836, 847, 9, 934, 951, 954]</a:t>
            </a:r>
          </a:p>
          <a:p>
            <a:r>
              <a:rPr lang="cs-CZ" altLang="zh-TW" sz="1800" dirty="0" err="1"/>
              <a:t>all_max_val</a:t>
            </a:r>
            <a:r>
              <a:rPr lang="cs-CZ" altLang="zh-TW" sz="1800" dirty="0"/>
              <a:t>: </a:t>
            </a:r>
          </a:p>
          <a:p>
            <a:r>
              <a:rPr lang="is-IS" altLang="zh-TW" sz="1800" dirty="0" smtClean="0"/>
              <a:t>[</a:t>
            </a:r>
            <a:r>
              <a:rPr lang="is-IS" altLang="zh-TW" sz="1800" dirty="0" smtClean="0"/>
              <a:t>20.937334060668945</a:t>
            </a:r>
            <a:r>
              <a:rPr lang="is-IS" altLang="zh-TW" sz="1800" dirty="0" smtClean="0"/>
              <a:t>, </a:t>
            </a:r>
            <a:r>
              <a:rPr lang="is-IS" altLang="zh-TW" sz="1800" dirty="0"/>
              <a:t>20.477014541625977, 26.368059158325195, 19.504655838012695, 17.460559844970703, 19.33688735961914</a:t>
            </a:r>
            <a:r>
              <a:rPr lang="is-IS" altLang="zh-TW" sz="1800" dirty="0" smtClean="0"/>
              <a:t>,</a:t>
            </a:r>
            <a:r>
              <a:rPr lang="is-IS" altLang="zh-TW" sz="1800" dirty="0" smtClean="0"/>
              <a:t> 18.462112426757812</a:t>
            </a:r>
            <a:r>
              <a:rPr lang="is-IS" altLang="zh-TW" sz="1800" dirty="0" smtClean="0"/>
              <a:t>, </a:t>
            </a:r>
            <a:r>
              <a:rPr lang="is-IS" altLang="zh-TW" sz="1800" dirty="0"/>
              <a:t>12.791252136230469, 11.959511756896973, 12.229040145874023]</a:t>
            </a:r>
            <a:endParaRPr lang="is-IS" altLang="zh-TW" sz="1800" dirty="0" smtClean="0"/>
          </a:p>
          <a:p>
            <a:r>
              <a:rPr lang="en-US" altLang="zh-TW" sz="1800" dirty="0" smtClean="0"/>
              <a:t>B</a:t>
            </a:r>
            <a:r>
              <a:rPr lang="is-IS" altLang="zh-TW" sz="1800" dirty="0" smtClean="0"/>
              <a:t>atch=2</a:t>
            </a:r>
            <a:endParaRPr lang="is-IS" altLang="zh-TW" sz="1800" dirty="0"/>
          </a:p>
          <a:p>
            <a:r>
              <a:rPr lang="en-US" altLang="zh-TW" sz="1800" dirty="0" err="1"/>
              <a:t>all_max_num</a:t>
            </a:r>
            <a:r>
              <a:rPr lang="en-US" altLang="zh-TW" sz="1800" dirty="0"/>
              <a:t>: </a:t>
            </a:r>
          </a:p>
          <a:p>
            <a:r>
              <a:rPr lang="cs-CZ" altLang="zh-TW" sz="1800" dirty="0"/>
              <a:t>[1, 11, 574, 779, 836, 847, 9, 934, 951, 954]</a:t>
            </a:r>
          </a:p>
          <a:p>
            <a:r>
              <a:rPr lang="cs-CZ" altLang="zh-TW" sz="1800" dirty="0" err="1"/>
              <a:t>all_max_val</a:t>
            </a:r>
            <a:r>
              <a:rPr lang="cs-CZ" altLang="zh-TW" sz="1800" dirty="0"/>
              <a:t>: </a:t>
            </a:r>
          </a:p>
          <a:p>
            <a:r>
              <a:rPr lang="is-IS" altLang="zh-TW" sz="1800" dirty="0"/>
              <a:t>[20.937334060668945, 20.477014541625977, 26.368059158325195, 19.504655838012695, 17.460559844970703, 19.33688735961914, 18.462112426757812, 12.791252136230469, 11.959511756896973, 12.229040145874023]</a:t>
            </a:r>
          </a:p>
          <a:p>
            <a:endParaRPr lang="is-IS" altLang="zh-TW" sz="1800" dirty="0"/>
          </a:p>
          <a:p>
            <a:endParaRPr lang="cs-CZ" altLang="zh-TW" sz="1800" dirty="0"/>
          </a:p>
          <a:p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867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 smtClean="0"/>
              <a:t>金魚</a:t>
            </a:r>
            <a:r>
              <a:rPr kumimoji="1" lang="en-US" altLang="zh-TW" dirty="0" smtClean="0"/>
              <a:t>1 </a:t>
            </a:r>
            <a:r>
              <a:rPr lang="is-IS" altLang="zh-TW" dirty="0" smtClean="0"/>
              <a:t>20.937334060668945</a:t>
            </a:r>
            <a:r>
              <a:rPr kumimoji="1" lang="en-US" altLang="zh-TW" dirty="0" smtClean="0"/>
              <a:t> m:1~25 w:5</a:t>
            </a:r>
            <a:br>
              <a:rPr kumimoji="1" lang="en-US" altLang="zh-TW" dirty="0" smtClean="0"/>
            </a:br>
            <a:r>
              <a:rPr kumimoji="1" lang="en-US" altLang="zh-TW" dirty="0" smtClean="0"/>
              <a:t>r=max g=max b=max </a:t>
            </a:r>
            <a:r>
              <a:rPr kumimoji="1" lang="zh-TW" altLang="en-US" dirty="0" smtClean="0"/>
              <a:t>相位皆為</a:t>
            </a:r>
            <a:r>
              <a:rPr kumimoji="1" lang="en-US" altLang="zh-TW" dirty="0" smtClean="0"/>
              <a:t>0 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err="1"/>
              <a:t>all_max_num</a:t>
            </a:r>
            <a:r>
              <a:rPr lang="en-US" altLang="zh-TW" dirty="0"/>
              <a:t>: </a:t>
            </a:r>
          </a:p>
          <a:p>
            <a:r>
              <a:rPr lang="cs-CZ" altLang="zh-TW" dirty="0"/>
              <a:t>[1, 1, 1, 1, 1, 1, 1, 1, 1, 1, 1, 1, 1, 1, 1, 1, 1, 1, 1, 1, 1, 1, 1, 1, 1, 1, 1, 1, 1, 1, 1, 1, 1, 1, 1, 1, 1, 1, 1, 1, 1, 1, 1, 1, 1, 1, 1, 1, 1, 1, 1, 1, 1, 1, 1, 1, 1, 1, 1, 1, 1, 1, 1, 1, 1, 1, 1, 1, 1, 1, 1, 1, 1, 1, 1, 1, 1, 1, 1, 1, 1, 1, 1, 1, 1, 1, 1, 1, 1, 1, 1, 1, 1, 1, 1, 1, 1, 1, 1, 1]</a:t>
            </a:r>
          </a:p>
          <a:p>
            <a:r>
              <a:rPr lang="cs-CZ" altLang="zh-TW" dirty="0" err="1"/>
              <a:t>all_max_val</a:t>
            </a:r>
            <a:r>
              <a:rPr lang="cs-CZ" altLang="zh-TW" dirty="0"/>
              <a:t>: </a:t>
            </a:r>
          </a:p>
          <a:p>
            <a:r>
              <a:rPr lang="cs-CZ" altLang="zh-TW" dirty="0"/>
              <a:t>[20.691612243652344, 20.691612243652344, 20.691612243652344, 20.691612243652344, 20.475170135498047, 20.475170135498047, 20.475170135498047, 20.475170135498047, 20.43303108215332, 20.43303108215332, 20.43303108215332, 20.43303108215332, 20.39443588256836, 20.39443588256836, 20.39443588256836, 20.39443588256836, 20.01136589050293, 20.01136589050293, 20.01136589050293, 20.01136589050293, 19.257305145263672, 19.257305145263672, 19.257305145263672, 19.257305145263672, 18.444910049438477, 18.444910049438477, 18.444910049438477, 18.444910049438477, 17.414756774902344, 17.414756774902344, 17.414756774902344, 17.414756774902344, 16.286176681518555, 16.286176681518555, 16.286176681518555, 16.286176681518555, 15.29297924041748, 15.29297924041748, 15.29297924041748, 15.29297924041748, 14.581188201904297, 14.581188201904297, 14.581188201904297, 14.581188201904297, 13.835679054260254, 13.835679054260254, 13.835679054260254, 13.835679054260254, 13.122114181518555, 13.122114181518555, 13.122114181518555, 13.122114181518555, 12.55345344543457, 12.55345344543457, 12.55345344543457, 12.55345344543457, 12.028670310974121, 12.028670310974121, 12.028670310974121, 12.028670310974121, 11.393244743347168, 11.393244743347168, 11.393244743347168, 11.393244743347168, 10.8926420211792, 10.8926420211792, 10.8926420211792, 10.8926420211792, 10.451191902160645, 10.451191902160645, 10.451191902160645, 10.451191902160645, 10.093518257141113, 10.093518257141113, 10.093518257141113, 10.093518257141113, 9.748120307922363, 9.748120307922363, 9.748120307922363, 9.748120307922363, 9.459554672241211, 9.459554672241211, 9.459554672241211, 9.459554672241211, 9.197614669799805, 9.197614669799805, 9.197614669799805, 9.197614669799805, 8.952610969543457, 8.952610969543457, 8.952610969543457, 8.952610969543457, 8.720296859741211, 8.720296859741211, 8.720296859741211, 8.720296859741211, 8.513372421264648, 8.513372421264648, 8.513372421264648, 8.513372421264648]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80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金魚</a:t>
            </a:r>
            <a:r>
              <a:rPr kumimoji="1" lang="en-US" altLang="zh-TW" dirty="0" smtClean="0"/>
              <a:t>1 </a:t>
            </a:r>
            <a:r>
              <a:rPr lang="is-IS" altLang="zh-TW" dirty="0" smtClean="0"/>
              <a:t>20.937334060668945</a:t>
            </a:r>
            <a:r>
              <a:rPr kumimoji="1" lang="en-US" altLang="zh-TW" dirty="0" smtClean="0"/>
              <a:t> m:1~25 w:5</a:t>
            </a:r>
            <a:br>
              <a:rPr kumimoji="1" lang="en-US" altLang="zh-TW" dirty="0" smtClean="0"/>
            </a:br>
            <a:r>
              <a:rPr kumimoji="1" lang="en-US" altLang="zh-TW" dirty="0" smtClean="0"/>
              <a:t>r=max g=max b=max </a:t>
            </a:r>
            <a:r>
              <a:rPr kumimoji="1" lang="zh-TW" altLang="en-US" dirty="0" smtClean="0"/>
              <a:t>相位隨機</a:t>
            </a:r>
            <a:r>
              <a:rPr kumimoji="1" lang="en-US" altLang="zh-TW" dirty="0" smtClean="0"/>
              <a:t>1~1000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err="1"/>
              <a:t>all_max_num</a:t>
            </a:r>
            <a:r>
              <a:rPr lang="en-US" altLang="zh-TW" dirty="0"/>
              <a:t>: </a:t>
            </a:r>
          </a:p>
          <a:p>
            <a:r>
              <a:rPr lang="cs-CZ" altLang="zh-TW" dirty="0"/>
              <a:t>[1, 1, 1, 1, 1, 1, 1, 1, 1, 1, 1, 1, 1, 1, 1, 1, 1, 1, 1, 1, 1, 1, 1, 1, 1, 1, 1, 1, 1, 1, 1, 1, 1, 1, 1, 1, 1, 1, 1, 1, 1, 1, 1, 1, 1, 1, 1, 1, 1, 1, 1, 1, 1, 1, 1, 1, 1, 1, 1, 1, 1, 1, 1, 1, 1, 1, 1, 1, 1, 1, 1, 1, 1, 1, 1, 1, 1, 1, 1, 1, 1, 1, 1, 1, 1, 1, 1, 1, 1, 1, 1, 1, 1, 1, 1, 1, 1, 1, 1, 1]</a:t>
            </a:r>
          </a:p>
          <a:p>
            <a:r>
              <a:rPr lang="cs-CZ" altLang="zh-TW" dirty="0" err="1"/>
              <a:t>all_max_val</a:t>
            </a:r>
            <a:r>
              <a:rPr lang="cs-CZ" altLang="zh-TW" dirty="0"/>
              <a:t>: </a:t>
            </a:r>
          </a:p>
          <a:p>
            <a:r>
              <a:rPr lang="is-IS" altLang="zh-TW" dirty="0"/>
              <a:t>[20.743104934692383, 20.833017349243164, 20.884952545166016, 20.91229248046875, 20.689178466796875, 20.71794319152832, 20.76282501220703, 20.401573181152344, 20.599159240722656, 20.588773727416992, 20.65499496459961, 20.729700088500977, 20.727144241333008, 20.47150993347168, 20.699825286865234, 20.78129768371582, 20.530229568481445, 20.502227783203125, 20.138710021972656, 20.776750564575195, 20.533185958862305, 20.851470947265625, 20.579179763793945, 19.866086959838867, 19.725032806396484, 20.735820770263672, 19.735393524169922, 20.54094123840332, 20.474456787109375, 20.542200088500977, 20.257266998291016, 20.331188201904297, 19.60016441345215, 20.487987518310547, 18.197086334228516, 20.722305297851562, 19.289560317993164, 18.88404083251953, 18.98951530456543, 20.43336296081543, 18.04850196838379, 20.279020309448242, 19.752912521362305, 16.574256896972656, 16.34539031982422, 20.663469314575195, 20.43462371826172, 15.029293060302734, 20.227041244506836, 15.512748718261719, 20.21929359436035, 15.260384559631348, 18.958572387695312, 14.942049980163574, 17.04144287109375, 15.567926406860352, 17.749969482421875, 20.420791625976562, 17.283889770507812, 20.534883499145508, 20.28339385986328, 12.573484420776367, 15.714624404907227, 20.41396141052246, 20.264381408691406, 11.007525444030762, 17.996749877929688, 18.397769927978516, 19.776588439941406, 12.472015380859375, 20.63665771484375, 10.574695587158203, 12.386792182922363, 14.60838508605957, 20.801883697509766, 19.59688377380371, 18.88370132446289, 14.614209175109863, 13.930169105529785, 11.057106971740723, 12.929366111755371, 14.191717147827148, 19.536001205444336, 10.663750648498535, 10.42181396484375, 12.974868774414062, 19.756256103515625, 19.161298751831055, 10.124216079711914, 15.960762977600098, 13.714134216308594, 8.738981246948242, 18.497480392456055, 15.930639266967773, 11.940340042114258, 16.911540985107422, 12.022971153259277, 14.926450729370117, 9.788768768310547, 19.57425880432129]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0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金魚</a:t>
            </a:r>
            <a:r>
              <a:rPr kumimoji="1" lang="en-US" altLang="zh-TW" dirty="0" smtClean="0"/>
              <a:t>1 </a:t>
            </a:r>
            <a:r>
              <a:rPr lang="is-IS" altLang="zh-TW" dirty="0" smtClean="0"/>
              <a:t>20.937334060668945</a:t>
            </a:r>
            <a:r>
              <a:rPr kumimoji="1" lang="en-US" altLang="zh-TW" dirty="0" smtClean="0"/>
              <a:t> m:5 w:1~25</a:t>
            </a:r>
            <a:br>
              <a:rPr kumimoji="1" lang="en-US" altLang="zh-TW" dirty="0" smtClean="0"/>
            </a:br>
            <a:r>
              <a:rPr kumimoji="1" lang="en-US" altLang="zh-TW" dirty="0" smtClean="0"/>
              <a:t>r=max g=max b=max </a:t>
            </a:r>
            <a:r>
              <a:rPr kumimoji="1" lang="zh-TW" altLang="en-US" dirty="0" smtClean="0"/>
              <a:t>相位固定</a:t>
            </a:r>
            <a:r>
              <a:rPr kumimoji="1" lang="en-US" altLang="zh-TW" dirty="0" smtClean="0"/>
              <a:t>0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s-IS" altLang="zh-TW" dirty="0"/>
              <a:t>[19.859167098999023, 19.859167098999023, 19.859167098999023, 19.859167098999023, 21.262510299682617, 21.262510299682617, 21.262510299682617, 21.262510299682617, 21.756277084350586, 21.756277084350586, 21.756277084350586, 21.756277084350586, 21.264049530029297, 21.264049530029297, 21.264049530029297, 21.264049530029297, 20.01136589050293, 20.01136589050293, 20.01136589050293, 20.01136589050293, 19.256242752075195, 19.256242752075195, 19.256242752075195, 19.256242752075195, 21.542917251586914, 21.542917251586914, 21.542917251586914, 21.542917251586914, 19.541118621826172, 19.541118621826172, 19.541118621826172, 19.541118621826172, 22.061155319213867, 22.061155319213867, 22.061155319213867, 22.061155319213867, 21.159954071044922, 21.159954071044922, 21.159954071044922, 21.159954071044922, 15.910959243774414, 15.910959243774414, 15.910959243774414, 15.910959243774414, 12.104768753051758, 12.104768753051758, 12.104768753051758, 12.104768753051758, 20.63518524169922, 20.63518524169922, 20.63518524169922, 20.63518524169922, 16.43999481201172, 16.43999481201172, 16.43999481201172, 16.43999481201172, 21.548959732055664, 21.548959732055664, 21.548959732055664, 21.548959732055664, 21.2583065032959, 21.2583065032959, 21.2583065032959, 21.2583065032959, 17.570980072021484, 17.570980072021484, 17.570980072021484, 17.570980072021484, 16.416879653930664, 16.416879653930664, 16.416879653930664, 16.416879653930664, 13.414887428283691, 13.414887428283691, 13.414887428283691, 13.414887428283691, 14.36984634399414, 14.36984634399414, 14.36984634399414, 14.36984634399414, 22.30530548095703, 22.30530548095703, 22.30530548095703, 22.30530548095703, 21.41668128967285, 21.41668128967285, 21.41668128967285, 21.41668128967285, 14.972430229187012, 14.972430229187012, 14.972430229187012, 14.972430229187012, 21.133195877075195, 21.133195877075195, 21.133195877075195, 21.133195877075195, 16.144561767578125, 16.144561767578125, 16.144561767578125, 16.144561767578125]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73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鴕鳥</a:t>
            </a:r>
            <a:r>
              <a:rPr kumimoji="1" lang="en-US" altLang="zh-TW" dirty="0" smtClean="0"/>
              <a:t>9 </a:t>
            </a:r>
            <a:r>
              <a:rPr lang="is-IS" altLang="zh-TW" dirty="0" smtClean="0"/>
              <a:t>18.462112426757812 </a:t>
            </a:r>
            <a:r>
              <a:rPr kumimoji="1" lang="en-US" altLang="zh-TW" dirty="0" smtClean="0"/>
              <a:t>m:0,4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100 w:5</a:t>
            </a:r>
            <a:br>
              <a:rPr kumimoji="1" lang="en-US" altLang="zh-TW" dirty="0" smtClean="0"/>
            </a:br>
            <a:r>
              <a:rPr kumimoji="1" lang="en-US" altLang="zh-TW" dirty="0" smtClean="0"/>
              <a:t>r=max g=max b=max </a:t>
            </a:r>
            <a:r>
              <a:rPr kumimoji="1" lang="zh-TW" altLang="en-US" dirty="0" smtClean="0"/>
              <a:t>相位固定</a:t>
            </a:r>
            <a:r>
              <a:rPr kumimoji="1" lang="en-US" altLang="zh-TW" dirty="0" smtClean="0"/>
              <a:t>0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833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w=2*pi*f=2*pi/T     w=2*pi/m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</a:t>
            </a:r>
            <a:r>
              <a:rPr kumimoji="1" lang="zh-TW" altLang="en-US" dirty="0" smtClean="0"/>
              <a:t>是隨機整數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zh-TW" altLang="en-US" dirty="0" smtClean="0"/>
              <a:t>最大</a:t>
            </a:r>
            <a:r>
              <a:rPr kumimoji="1" lang="en-US" altLang="zh-TW" dirty="0" err="1" smtClean="0"/>
              <a:t>r,g,b</a:t>
            </a:r>
            <a:r>
              <a:rPr kumimoji="1" lang="zh-TW" altLang="en-US" dirty="0" smtClean="0"/>
              <a:t>的相位必需是</a:t>
            </a:r>
            <a:r>
              <a:rPr kumimoji="1" lang="en-US" altLang="zh-TW" dirty="0"/>
              <a:t>(</a:t>
            </a:r>
            <a:r>
              <a:rPr kumimoji="1" lang="en-US" altLang="zh-TW" dirty="0" smtClean="0"/>
              <a:t>w*pi/m)*</a:t>
            </a:r>
            <a:r>
              <a:rPr kumimoji="1" lang="zh-TW" altLang="en-US" dirty="0" smtClean="0"/>
              <a:t>整數 其他隨意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隨著最大</a:t>
            </a:r>
            <a:r>
              <a:rPr kumimoji="1" lang="en-US" altLang="zh-TW" dirty="0" err="1" smtClean="0"/>
              <a:t>r,g,b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變大圖片越來越容易</a:t>
            </a:r>
            <a:r>
              <a:rPr kumimoji="1" lang="en-US" altLang="zh-TW" dirty="0" smtClean="0"/>
              <a:t>flip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95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9</a:t>
            </a:r>
            <a:r>
              <a:rPr kumimoji="1" lang="zh-TW" altLang="en-US" dirty="0" smtClean="0"/>
              <a:t>鴕鳥  </a:t>
            </a:r>
            <a:r>
              <a:rPr kumimoji="1" lang="en-US" altLang="zh-TW" dirty="0" smtClean="0"/>
              <a:t>m=1,4,8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100 w=23,38,55,90</a:t>
            </a:r>
            <a:br>
              <a:rPr kumimoji="1" lang="en-US" altLang="zh-TW" dirty="0" smtClean="0"/>
            </a:br>
            <a:r>
              <a:rPr kumimoji="1" lang="en-US" altLang="zh-TW" dirty="0" smtClean="0"/>
              <a:t>w</a:t>
            </a:r>
            <a:r>
              <a:rPr kumimoji="1" lang="zh-TW" altLang="en-US" dirty="0" smtClean="0"/>
              <a:t>大 容易</a:t>
            </a:r>
            <a:r>
              <a:rPr kumimoji="1" lang="en-US" altLang="zh-TW" dirty="0" smtClean="0"/>
              <a:t>flip</a:t>
            </a:r>
            <a:endParaRPr kumimoji="1"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7" y="1961321"/>
            <a:ext cx="4716383" cy="370453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435" y="1815768"/>
            <a:ext cx="5014843" cy="399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6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4947</TotalTime>
  <Words>1279</Words>
  <Application>Microsoft Macintosh PowerPoint</Application>
  <PresentationFormat>寬螢幕</PresentationFormat>
  <Paragraphs>43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Mangal</vt:lpstr>
      <vt:lpstr>Open Sans</vt:lpstr>
      <vt:lpstr>新細明體</vt:lpstr>
      <vt:lpstr>Arial</vt:lpstr>
      <vt:lpstr>Office 佈景主題</vt:lpstr>
      <vt:lpstr>High confidence picture and category</vt:lpstr>
      <vt:lpstr>遇到的困難</vt:lpstr>
      <vt:lpstr>Batch size: same output</vt:lpstr>
      <vt:lpstr>金魚1 20.937334060668945 m:1~25 w:5 r=max g=max b=max 相位皆為0  </vt:lpstr>
      <vt:lpstr>金魚1 20.937334060668945 m:1~25 w:5 r=max g=max b=max 相位隨機1~1000</vt:lpstr>
      <vt:lpstr>金魚1 20.937334060668945 m:5 w:1~25 r=max g=max b=max 相位固定0</vt:lpstr>
      <vt:lpstr>鴕鳥9 18.462112426757812 m:0,4…100 w:5 r=max g=max b=max 相位固定0</vt:lpstr>
      <vt:lpstr>w=2*pi*f=2*pi/T     w=2*pi/m m是隨機整數 最大r,g,b的相位必需是(w*pi/m)*整數 其他隨意</vt:lpstr>
      <vt:lpstr>9鴕鳥  m=1,4,8…100 w=23,38,55,90 w大 容易flip</vt:lpstr>
      <vt:lpstr>9鴕鳥  m=1,4,8…100 w=1,2,3,4 w小 不容易flip 即使m大還是不一定flip</vt:lpstr>
      <vt:lpstr>PowerPoint 簡報</vt:lpstr>
      <vt:lpstr>BrainNet detect brain wave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詹士翰</dc:creator>
  <cp:lastModifiedBy>詹士翰</cp:lastModifiedBy>
  <cp:revision>60</cp:revision>
  <dcterms:created xsi:type="dcterms:W3CDTF">2019-01-20T15:24:42Z</dcterms:created>
  <dcterms:modified xsi:type="dcterms:W3CDTF">2019-01-24T01:52:09Z</dcterms:modified>
</cp:coreProperties>
</file>