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>
        <p:scale>
          <a:sx n="90" d="100"/>
          <a:sy n="90" d="100"/>
        </p:scale>
        <p:origin x="14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2E1C1-ED00-7F4F-841A-BCDBE07B1C08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52816-7E32-0649-9E9E-5C3968E7F8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009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52816-7E32-0649-9E9E-5C3968E7F861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668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277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8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556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22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953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37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932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6154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094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319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748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11EC4-DA4C-C746-ADF7-8E8B9709B2A1}" type="datetimeFigureOut">
              <a:rPr kumimoji="1" lang="zh-TW" altLang="en-US" smtClean="0"/>
              <a:t>2019/2/26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0D9-A8B0-D243-A4B9-B0A22FDC74F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747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拋射小球說明文檔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4382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9731" y="154918"/>
            <a:ext cx="10515600" cy="1325563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9731" y="1615418"/>
            <a:ext cx="10515600" cy="4351338"/>
          </a:xfrm>
        </p:spPr>
        <p:txBody>
          <a:bodyPr/>
          <a:lstStyle/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195" y="1087941"/>
            <a:ext cx="6354208" cy="47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參數設置及運行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TW" altLang="en-US" dirty="0" smtClean="0"/>
              <a:t>創建虛擬環境</a:t>
            </a:r>
            <a:endParaRPr kumimoji="1" lang="en-US" altLang="zh-TW" dirty="0" smtClean="0"/>
          </a:p>
          <a:p>
            <a:r>
              <a:rPr kumimoji="1" lang="zh-TW" altLang="en-US" dirty="0" smtClean="0"/>
              <a:t>在虛擬環境裡面裝好需要的庫</a:t>
            </a:r>
            <a:r>
              <a:rPr kumimoji="1" lang="en-US" altLang="zh-TW" dirty="0" smtClean="0"/>
              <a:t>pip install</a:t>
            </a:r>
            <a:r>
              <a:rPr kumimoji="1" lang="mr-IN" altLang="zh-TW" dirty="0" smtClean="0"/>
              <a:t>……</a:t>
            </a:r>
            <a:endParaRPr kumimoji="1" lang="en-US" altLang="zh-TW" dirty="0" smtClean="0"/>
          </a:p>
          <a:p>
            <a:r>
              <a:rPr kumimoji="1" lang="zh-TW" altLang="en-US" dirty="0" smtClean="0"/>
              <a:t>首</a:t>
            </a:r>
            <a:r>
              <a:rPr kumimoji="1" lang="zh-TW" altLang="en-US" dirty="0" smtClean="0"/>
              <a:t>先先設置好所有的參數變量，像是球的重量，給的力矩大小等等</a:t>
            </a:r>
            <a:endParaRPr kumimoji="1" lang="en-US" altLang="zh-TW" dirty="0" smtClean="0"/>
          </a:p>
          <a:p>
            <a:r>
              <a:rPr kumimoji="1" lang="zh-TW" altLang="en-US" dirty="0" smtClean="0"/>
              <a:t>然後直接在終端運行一次</a:t>
            </a:r>
            <a:r>
              <a:rPr kumimoji="1" lang="en-US" altLang="zh-TW" dirty="0" smtClean="0"/>
              <a:t>python3 </a:t>
            </a:r>
            <a:r>
              <a:rPr kumimoji="1" lang="en-US" altLang="zh-TW" dirty="0" err="1" smtClean="0"/>
              <a:t>my_policy_gradient</a:t>
            </a:r>
            <a:r>
              <a:rPr kumimoji="1" lang="en-US" altLang="zh-TW" dirty="0" err="1" smtClean="0"/>
              <a:t>.py</a:t>
            </a:r>
            <a:r>
              <a:rPr kumimoji="1" lang="zh-TW" altLang="en-US" dirty="0" smtClean="0"/>
              <a:t> </a:t>
            </a:r>
            <a:r>
              <a:rPr kumimoji="1" lang="zh-TW" altLang="en-US" dirty="0" smtClean="0"/>
              <a:t>把輸出的圖都關掉</a:t>
            </a:r>
            <a:endParaRPr kumimoji="1" lang="en-US" altLang="zh-TW" dirty="0"/>
          </a:p>
          <a:p>
            <a:r>
              <a:rPr kumimoji="1" lang="zh-TW" altLang="en-US" dirty="0" smtClean="0"/>
              <a:t>看最</a:t>
            </a:r>
            <a:r>
              <a:rPr kumimoji="1" lang="zh-TW" altLang="en-US" dirty="0" smtClean="0"/>
              <a:t>後</a:t>
            </a:r>
            <a:r>
              <a:rPr lang="en-US" altLang="zh-TW" dirty="0" err="1" smtClean="0"/>
              <a:t>max_x_num</a:t>
            </a:r>
            <a:r>
              <a:rPr lang="en-US" altLang="zh-TW" dirty="0" smtClean="0"/>
              <a:t>:</a:t>
            </a:r>
            <a:r>
              <a:rPr lang="zh-TW" altLang="en-US" dirty="0" smtClean="0"/>
              <a:t> 後面的數字是什麼，</a:t>
            </a:r>
            <a:r>
              <a:rPr kumimoji="1" lang="zh-TW" altLang="en-US" dirty="0" smtClean="0"/>
              <a:t>把</a:t>
            </a:r>
            <a:r>
              <a:rPr kumimoji="1" lang="en-US" altLang="zh-TW" dirty="0" err="1" smtClean="0"/>
              <a:t>print_this_episode_number</a:t>
            </a:r>
            <a:r>
              <a:rPr kumimoji="1" lang="zh-TW" altLang="en-US" dirty="0" smtClean="0"/>
              <a:t>變量改成那個數字</a:t>
            </a:r>
            <a:endParaRPr kumimoji="1" lang="en-US" altLang="zh-TW" dirty="0" smtClean="0"/>
          </a:p>
          <a:p>
            <a:r>
              <a:rPr kumimoji="1" lang="zh-TW" altLang="en-US" dirty="0" smtClean="0"/>
              <a:t>再在終端運行一次</a:t>
            </a:r>
            <a:r>
              <a:rPr kumimoji="1" lang="en-US" altLang="zh-TW" dirty="0" smtClean="0"/>
              <a:t>python3 </a:t>
            </a:r>
            <a:r>
              <a:rPr kumimoji="1" lang="en-US" altLang="zh-TW" dirty="0" err="1" smtClean="0"/>
              <a:t>my_policy_gradient.py</a:t>
            </a:r>
            <a:r>
              <a:rPr kumimoji="1" lang="zh-TW" altLang="en-US" dirty="0" smtClean="0"/>
              <a:t> </a:t>
            </a:r>
            <a:r>
              <a:rPr kumimoji="1" lang="zh-TW" altLang="en-US" dirty="0" smtClean="0"/>
              <a:t>把圖關掉 最後就會生成最大拋射路徑名</a:t>
            </a:r>
            <a:r>
              <a:rPr kumimoji="1" lang="zh-TW" altLang="en-US" dirty="0" smtClean="0"/>
              <a:t>為</a:t>
            </a:r>
            <a:r>
              <a:rPr lang="en-US" altLang="zh-TW" dirty="0" err="1" smtClean="0"/>
              <a:t>my_policy_gradient_animation.svg</a:t>
            </a:r>
            <a:r>
              <a:rPr kumimoji="1" lang="zh-TW" altLang="en-US" dirty="0" smtClean="0"/>
              <a:t>動</a:t>
            </a:r>
            <a:r>
              <a:rPr kumimoji="1" lang="zh-TW" altLang="en-US" dirty="0" smtClean="0"/>
              <a:t>畫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在同個資料夾裡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979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152</Words>
  <Application>Microsoft Macintosh PowerPoint</Application>
  <PresentationFormat>寬螢幕</PresentationFormat>
  <Paragraphs>9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Mangal</vt:lpstr>
      <vt:lpstr>新細明體</vt:lpstr>
      <vt:lpstr>Arial</vt:lpstr>
      <vt:lpstr>Office 佈景主題</vt:lpstr>
      <vt:lpstr>拋射小球說明文檔</vt:lpstr>
      <vt:lpstr>PowerPoint 簡報</vt:lpstr>
      <vt:lpstr>參數設置及運行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詹士翰</dc:creator>
  <cp:lastModifiedBy>詹士翰</cp:lastModifiedBy>
  <cp:revision>19</cp:revision>
  <dcterms:created xsi:type="dcterms:W3CDTF">2019-02-12T05:55:29Z</dcterms:created>
  <dcterms:modified xsi:type="dcterms:W3CDTF">2019-02-26T09:00:52Z</dcterms:modified>
</cp:coreProperties>
</file>