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6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3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4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759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8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13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84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8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72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3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EBEE-5F41-2643-A481-CD20B9AEC187}" type="datetimeFigureOut">
              <a:rPr kumimoji="1" lang="zh-TW" altLang="en-US" smtClean="0"/>
              <a:t>2019/7/25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DF89-9B4F-7745-B976-6768422B29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1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Unicity Distance and Shannon’s Theory of Cryptography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Liu </a:t>
            </a:r>
            <a:r>
              <a:rPr lang="en-US" altLang="zh-TW" dirty="0" smtClean="0"/>
              <a:t>Chang</a:t>
            </a:r>
          </a:p>
          <a:p>
            <a:r>
              <a:rPr lang="en-US" altLang="zh-TW" dirty="0" smtClean="0"/>
              <a:t>Zhan </a:t>
            </a:r>
            <a:r>
              <a:rPr lang="en-US" altLang="zh-TW" dirty="0" err="1" smtClean="0"/>
              <a:t>Dongcheng</a:t>
            </a:r>
            <a:endParaRPr lang="en-US" altLang="zh-TW" dirty="0" smtClean="0"/>
          </a:p>
          <a:p>
            <a:r>
              <a:rPr lang="en-US" altLang="zh-TW" dirty="0" smtClean="0"/>
              <a:t>Zhan </a:t>
            </a:r>
            <a:r>
              <a:rPr lang="en-US" altLang="zh-TW" dirty="0" err="1" smtClean="0"/>
              <a:t>Shihan</a:t>
            </a:r>
            <a:endParaRPr lang="en-US" altLang="zh-TW" dirty="0" smtClean="0"/>
          </a:p>
          <a:p>
            <a:r>
              <a:rPr lang="en-US" altLang="zh-TW" dirty="0" smtClean="0"/>
              <a:t>Zhang </a:t>
            </a:r>
            <a:r>
              <a:rPr lang="en-US" altLang="zh-TW" dirty="0" err="1"/>
              <a:t>Ziyi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68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3124994"/>
            <a:ext cx="741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928144"/>
            <a:ext cx="7404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SPURIOUS KEYS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01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81" y="2795752"/>
            <a:ext cx="8708437" cy="10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0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794000"/>
            <a:ext cx="7594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1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ENTROPY OF A NATURAL LANGUAGE AND REDUNDANCY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78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559050"/>
            <a:ext cx="7493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3036094"/>
            <a:ext cx="7747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6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UNICITY DISTANCE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324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172795"/>
            <a:ext cx="8318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1. BACKGROUND</a:t>
            </a:r>
          </a:p>
          <a:p>
            <a:r>
              <a:rPr kumimoji="1" lang="en-US" altLang="zh-TW" dirty="0" smtClean="0"/>
              <a:t>2. </a:t>
            </a:r>
            <a:r>
              <a:rPr lang="en-US" altLang="zh-TW" dirty="0"/>
              <a:t>SPURIOUS </a:t>
            </a:r>
            <a:r>
              <a:rPr lang="en-US" altLang="zh-TW" dirty="0" smtClean="0"/>
              <a:t>KEYS</a:t>
            </a:r>
            <a:endParaRPr kumimoji="1" lang="en-US" altLang="zh-TW" dirty="0" smtClean="0"/>
          </a:p>
          <a:p>
            <a:r>
              <a:rPr kumimoji="1" lang="en-US" altLang="zh-TW" dirty="0"/>
              <a:t>3</a:t>
            </a:r>
            <a:r>
              <a:rPr kumimoji="1" lang="en-US" altLang="zh-TW" dirty="0" smtClean="0"/>
              <a:t>. </a:t>
            </a:r>
            <a:r>
              <a:rPr lang="en-US" altLang="zh-TW" dirty="0" smtClean="0"/>
              <a:t>ENTROPY </a:t>
            </a:r>
            <a:r>
              <a:rPr lang="en-US" altLang="zh-TW" dirty="0"/>
              <a:t>OF </a:t>
            </a:r>
            <a:r>
              <a:rPr lang="en-US" altLang="zh-TW" dirty="0" smtClean="0"/>
              <a:t>A NATURAL LANGUAGE AND REDUNDANCY</a:t>
            </a:r>
          </a:p>
          <a:p>
            <a:r>
              <a:rPr lang="en-US" altLang="zh-TW" dirty="0"/>
              <a:t>4</a:t>
            </a:r>
            <a:r>
              <a:rPr lang="en-US" altLang="zh-TW" dirty="0" smtClean="0"/>
              <a:t>. UNICITY DISTANCE</a:t>
            </a:r>
          </a:p>
          <a:p>
            <a:r>
              <a:rPr lang="en-US" altLang="zh-TW" dirty="0" smtClean="0"/>
              <a:t>5. </a:t>
            </a:r>
            <a:r>
              <a:rPr lang="en-US" altLang="zh-TW" dirty="0"/>
              <a:t>INTERPRETATION AND APPLICATION 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7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095500"/>
            <a:ext cx="8432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981200"/>
            <a:ext cx="6388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INTERPRETATION AND APPLICATION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0" y="2427890"/>
            <a:ext cx="8405318" cy="17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0" y="2413794"/>
            <a:ext cx="6540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Thank you for listening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55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BACKGROUND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607" y="291552"/>
            <a:ext cx="10515600" cy="1325563"/>
          </a:xfrm>
        </p:spPr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768" y="1911404"/>
            <a:ext cx="8401278" cy="35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69" y="2130425"/>
            <a:ext cx="8421062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308" y="1825625"/>
            <a:ext cx="72853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50" y="2401094"/>
            <a:ext cx="7531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81200"/>
            <a:ext cx="7581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50" y="3429794"/>
            <a:ext cx="7531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Macintosh PowerPoint</Application>
  <PresentationFormat>寬螢幕</PresentationFormat>
  <Paragraphs>17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新細明體</vt:lpstr>
      <vt:lpstr>Arial</vt:lpstr>
      <vt:lpstr>Office 佈景主題</vt:lpstr>
      <vt:lpstr>Unicity Distance and Shannon’s Theory of Cryptography</vt:lpstr>
      <vt:lpstr>PowerPoint 簡報</vt:lpstr>
      <vt:lpstr>BACKGROUND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SPURIOUS KEYS</vt:lpstr>
      <vt:lpstr>PowerPoint 簡報</vt:lpstr>
      <vt:lpstr>PowerPoint 簡報</vt:lpstr>
      <vt:lpstr>ENTROPY OF A NATURAL LANGUAGE AND REDUNDANCY </vt:lpstr>
      <vt:lpstr>PowerPoint 簡報</vt:lpstr>
      <vt:lpstr>PowerPoint 簡報</vt:lpstr>
      <vt:lpstr>UNICITY DISTANCE </vt:lpstr>
      <vt:lpstr>PowerPoint 簡報</vt:lpstr>
      <vt:lpstr>PowerPoint 簡報</vt:lpstr>
      <vt:lpstr>PowerPoint 簡報</vt:lpstr>
      <vt:lpstr>INTERPRETATION AND APPLICATION 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Unicity Distance and Shannon’s Theory of Cryptography</dc:title>
  <dc:creator>詹士翰</dc:creator>
  <cp:lastModifiedBy>詹士翰</cp:lastModifiedBy>
  <cp:revision>12</cp:revision>
  <dcterms:created xsi:type="dcterms:W3CDTF">2019-07-25T13:20:49Z</dcterms:created>
  <dcterms:modified xsi:type="dcterms:W3CDTF">2019-07-25T13:45:10Z</dcterms:modified>
</cp:coreProperties>
</file>