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94272e82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d94272e82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d94272e8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d94272e8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94272e82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94272e82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94272e8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94272e8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94272e8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94272e8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94272e8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94272e8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94272e8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94272e8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d94272e82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d94272e82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d9cfa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d9cfa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94272e82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94272e82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d94272e82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d94272e82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tris.fandom.com/wiki/S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tetr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.facebook.com/l.php?u=https%3A%2F%2F1drv.ms%2Fv%2Fs!AhD0-H-4l1zmp700CNBhgna0GsEVkA%3Fe%3DoIWPS0%26fbclid%3DIwAR21L0Luqw_fuczqLlgExa4nIWqNHEdGjdI3uPqH-jFBWSfnGB9y2I-RIlM&amp;h=AT2o6VsW59sHMSar-2blL7rq1d67LPwAc0dUhnbaStOn1DqrWaEglEU0F0HdwdYk-hEB2abOxYLfMLoQW1EcoKjdeQL9KQZIYg3hnGiFZDIKiXtVowf90JoqIOr_g0d6jEVJrg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tetris.fandom.com/wiki/S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DCLAB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Team04</a:t>
            </a:r>
            <a:br>
              <a:rPr lang="zh-TW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吳庭毅 陳品睿 林沛翰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Supported Function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99550" y="977875"/>
            <a:ext cx="8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>
                <a:solidFill>
                  <a:schemeClr val="dk1"/>
                </a:solidFill>
              </a:rPr>
              <a:t>Other Bonus…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24" name="Google Shape;124;p22"/>
          <p:cNvCxnSpPr/>
          <p:nvPr/>
        </p:nvCxnSpPr>
        <p:spPr>
          <a:xfrm>
            <a:off x="6916975" y="1129750"/>
            <a:ext cx="103890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6081575" y="477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Reference : </a:t>
            </a:r>
            <a:r>
              <a:rPr lang="zh-TW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SRS | Tetris Wiki | Fandom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Outline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9550" y="977875"/>
            <a:ext cx="452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lang="zh-TW" sz="2800">
                <a:solidFill>
                  <a:srgbClr val="B7B7B7"/>
                </a:solidFill>
              </a:rPr>
              <a:t>Topic: 	</a:t>
            </a:r>
            <a:r>
              <a:rPr i="1" lang="zh-TW" sz="2800">
                <a:solidFill>
                  <a:srgbClr val="B7B7B7"/>
                </a:solidFill>
              </a:rPr>
              <a:t>Tetris</a:t>
            </a:r>
            <a:endParaRPr i="1" sz="2800">
              <a:solidFill>
                <a:srgbClr val="B7B7B7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lang="zh-TW" sz="2800">
                <a:solidFill>
                  <a:srgbClr val="B7B7B7"/>
                </a:solidFill>
              </a:rPr>
              <a:t>Supported Function</a:t>
            </a:r>
            <a:endParaRPr sz="2800">
              <a:solidFill>
                <a:srgbClr val="B7B7B7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What we need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What we need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99550" y="977875"/>
            <a:ext cx="859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>
                <a:solidFill>
                  <a:schemeClr val="dk1"/>
                </a:solidFill>
              </a:rPr>
              <a:t>FPGA、Keyboard、Speaker、Display(VGA、LCD、seven-segment display)......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Outline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9550" y="977875"/>
            <a:ext cx="452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Topic: 	</a:t>
            </a:r>
            <a:r>
              <a:rPr i="1" lang="zh-TW" sz="2800">
                <a:solidFill>
                  <a:srgbClr val="FFFFFF"/>
                </a:solidFill>
              </a:rPr>
              <a:t>Tetris</a:t>
            </a:r>
            <a:endParaRPr i="1"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Supported Function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What we need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Outline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9550" y="977875"/>
            <a:ext cx="452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Topic: 	</a:t>
            </a:r>
            <a:r>
              <a:rPr i="1" lang="zh-TW" sz="2800">
                <a:solidFill>
                  <a:srgbClr val="FFFFFF"/>
                </a:solidFill>
              </a:rPr>
              <a:t>Tetris</a:t>
            </a:r>
            <a:endParaRPr i="1"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●"/>
            </a:pPr>
            <a:r>
              <a:rPr lang="zh-TW" sz="2800">
                <a:solidFill>
                  <a:srgbClr val="999999"/>
                </a:solidFill>
              </a:rPr>
              <a:t>Supported Function</a:t>
            </a:r>
            <a:endParaRPr sz="2800"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lang="zh-TW" sz="2800">
                <a:solidFill>
                  <a:srgbClr val="B7B7B7"/>
                </a:solidFill>
              </a:rPr>
              <a:t>What we need</a:t>
            </a:r>
            <a:endParaRPr sz="2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Topic:		Tetris</a:t>
            </a:r>
            <a:endParaRPr sz="4000">
              <a:solidFill>
                <a:srgbClr val="999999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75" y="859725"/>
            <a:ext cx="4190584" cy="42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8597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TETR.IO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Outline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9550" y="977875"/>
            <a:ext cx="452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lang="zh-TW" sz="2800">
                <a:solidFill>
                  <a:srgbClr val="B7B7B7"/>
                </a:solidFill>
              </a:rPr>
              <a:t>Topic: 	</a:t>
            </a:r>
            <a:r>
              <a:rPr i="1" lang="zh-TW" sz="2800">
                <a:solidFill>
                  <a:srgbClr val="B7B7B7"/>
                </a:solidFill>
              </a:rPr>
              <a:t>Tetris</a:t>
            </a:r>
            <a:endParaRPr i="1" sz="2800">
              <a:solidFill>
                <a:srgbClr val="B7B7B7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zh-TW" sz="2800">
                <a:solidFill>
                  <a:srgbClr val="FFFFFF"/>
                </a:solidFill>
              </a:rPr>
              <a:t>Supported Function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lang="zh-TW" sz="2800">
                <a:solidFill>
                  <a:srgbClr val="B7B7B7"/>
                </a:solidFill>
              </a:rPr>
              <a:t>What we need</a:t>
            </a:r>
            <a:endParaRPr sz="2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Supported Function</a:t>
            </a:r>
            <a:r>
              <a:rPr lang="zh-TW" sz="4000">
                <a:solidFill>
                  <a:srgbClr val="999999"/>
                </a:solidFill>
              </a:rPr>
              <a:t>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99550" y="977875"/>
            <a:ext cx="8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Multi-Player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875" y="1593475"/>
            <a:ext cx="6100501" cy="3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Supported Function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9550" y="977875"/>
            <a:ext cx="8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>
                <a:solidFill>
                  <a:schemeClr val="dk1"/>
                </a:solidFill>
              </a:rPr>
              <a:t>Hold and Next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3440825" y="1144175"/>
            <a:ext cx="3515825" cy="3816300"/>
            <a:chOff x="3440825" y="1144175"/>
            <a:chExt cx="3515825" cy="381630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3">
              <a:alphaModFix/>
            </a:blip>
            <a:srcRect b="0" l="0" r="49153" t="0"/>
            <a:stretch/>
          </p:blipFill>
          <p:spPr>
            <a:xfrm>
              <a:off x="3440825" y="1144175"/>
              <a:ext cx="3515825" cy="38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9"/>
            <p:cNvSpPr/>
            <p:nvPr/>
          </p:nvSpPr>
          <p:spPr>
            <a:xfrm>
              <a:off x="3489725" y="1484050"/>
              <a:ext cx="941700" cy="800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6014950" y="1484050"/>
              <a:ext cx="941700" cy="25977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Supported Function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99550" y="977875"/>
            <a:ext cx="8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>
                <a:solidFill>
                  <a:schemeClr val="dk1"/>
                </a:solidFill>
              </a:rPr>
              <a:t>Lock Delay and T-SPIN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04" name="Google Shape;104;p20"/>
          <p:cNvCxnSpPr/>
          <p:nvPr/>
        </p:nvCxnSpPr>
        <p:spPr>
          <a:xfrm>
            <a:off x="6916975" y="1129750"/>
            <a:ext cx="103890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3679" r="0" t="0"/>
          <a:stretch/>
        </p:blipFill>
        <p:spPr>
          <a:xfrm>
            <a:off x="2199275" y="2768863"/>
            <a:ext cx="3433350" cy="12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00" y="1720278"/>
            <a:ext cx="2055175" cy="33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</a:blip>
          <a:srcRect b="0" l="8416" r="0" t="8416"/>
          <a:stretch/>
        </p:blipFill>
        <p:spPr>
          <a:xfrm>
            <a:off x="5710650" y="1720275"/>
            <a:ext cx="3433350" cy="2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99550" y="177475"/>
            <a:ext cx="708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999999"/>
                </a:solidFill>
              </a:rPr>
              <a:t>Supported Function </a:t>
            </a:r>
            <a:endParaRPr sz="4000">
              <a:solidFill>
                <a:srgbClr val="999999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99550" y="977875"/>
            <a:ext cx="85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zh-TW" sz="2800">
                <a:solidFill>
                  <a:schemeClr val="dk1"/>
                </a:solidFill>
              </a:rPr>
              <a:t>SRS and Wall kick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6916975" y="1129750"/>
            <a:ext cx="103890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0" y="1593475"/>
            <a:ext cx="2445625" cy="34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150" y="1593475"/>
            <a:ext cx="5171725" cy="3182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081575" y="477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Reference : </a:t>
            </a:r>
            <a:r>
              <a:rPr lang="zh-TW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SRS | Tetris Wiki | Fandom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