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E-Tech-Corp/Documents/blob/main/Cppcheck/cppcheck_misra%E7%B0%A1%E6%98%93%E6%93%8D%E4%BD%9C%E6%89%8B%E5%86%8A.m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TE-Tech-Corp/F8Z_ML5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0510" y="160282"/>
            <a:ext cx="8915399" cy="78393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CPP check </a:t>
            </a:r>
            <a:r>
              <a:rPr lang="zh-TW" altLang="en-US" dirty="0" smtClean="0"/>
              <a:t>操作報告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8866" y="944218"/>
            <a:ext cx="9101604" cy="57647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安裝</a:t>
            </a:r>
            <a:r>
              <a:rPr lang="en-US" altLang="zh-TW" dirty="0" err="1"/>
              <a:t>Cppcheck</a:t>
            </a:r>
            <a:r>
              <a:rPr lang="zh-TW" altLang="en-US" dirty="0"/>
              <a:t>及</a:t>
            </a:r>
            <a:r>
              <a:rPr lang="en-US" altLang="zh-TW" dirty="0"/>
              <a:t>Python</a:t>
            </a:r>
            <a:r>
              <a:rPr lang="zh-TW" altLang="en-US" dirty="0"/>
              <a:t>安裝完成後</a:t>
            </a:r>
            <a:r>
              <a:rPr lang="zh-TW" altLang="en-US" dirty="0" smtClean="0"/>
              <a:t>，下載</a:t>
            </a:r>
            <a:r>
              <a:rPr lang="en-US" altLang="zh-TW" dirty="0" err="1" smtClean="0"/>
              <a:t>addons</a:t>
            </a:r>
            <a:r>
              <a:rPr lang="zh-TW" altLang="en-US" dirty="0" smtClean="0"/>
              <a:t>資料夾並放至</a:t>
            </a:r>
            <a:r>
              <a:rPr lang="en-US" altLang="zh-TW" dirty="0" err="1"/>
              <a:t>Cppcheck</a:t>
            </a:r>
            <a:r>
              <a:rPr lang="zh-TW" altLang="en-US" dirty="0"/>
              <a:t>安裝根</a:t>
            </a:r>
            <a:r>
              <a:rPr lang="zh-TW" altLang="en-US" dirty="0" smtClean="0"/>
              <a:t>目錄。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65" y="1631170"/>
            <a:ext cx="7696867" cy="39932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2246244" y="3260034"/>
            <a:ext cx="5744818" cy="288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84500" y="5877267"/>
            <a:ext cx="2631232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hlinkClick r:id="rId3"/>
              </a:rPr>
              <a:t>Cppcheck</a:t>
            </a:r>
            <a:r>
              <a:rPr lang="en-US" altLang="zh-TW" sz="1400" dirty="0" smtClean="0">
                <a:hlinkClick r:id="rId3"/>
              </a:rPr>
              <a:t> MISRA</a:t>
            </a:r>
            <a:r>
              <a:rPr lang="zh-TW" altLang="en-US" sz="1400" dirty="0" smtClean="0">
                <a:hlinkClick r:id="rId3"/>
              </a:rPr>
              <a:t>軟體安裝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2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8525" y="693684"/>
            <a:ext cx="10775206" cy="128089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開啟命令提示字元，</a:t>
            </a:r>
            <a:r>
              <a:rPr lang="zh-TW" altLang="en-US" sz="2800" dirty="0" smtClean="0"/>
              <a:t>並進到</a:t>
            </a:r>
            <a:r>
              <a:rPr lang="en-US" altLang="zh-TW" sz="2800" dirty="0" err="1" smtClean="0"/>
              <a:t>Cppcheck</a:t>
            </a:r>
            <a:r>
              <a:rPr lang="zh-TW" altLang="en-US" sz="2800" dirty="0"/>
              <a:t>安裝目錄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525" y="2118292"/>
            <a:ext cx="9417213" cy="2085319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784003" y="3460075"/>
            <a:ext cx="10775206" cy="952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81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68586" y="542699"/>
            <a:ext cx="9940318" cy="128089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使用指令</a:t>
            </a:r>
            <a:r>
              <a:rPr lang="en-US" altLang="zh-TW" dirty="0" err="1"/>
              <a:t>cppcheck</a:t>
            </a:r>
            <a:r>
              <a:rPr lang="en-US" altLang="zh-TW" dirty="0"/>
              <a:t> –dump “File”</a:t>
            </a:r>
            <a:r>
              <a:rPr lang="zh-TW" altLang="en-US" dirty="0"/>
              <a:t>產生</a:t>
            </a:r>
            <a:r>
              <a:rPr lang="en-US" altLang="zh-TW" dirty="0"/>
              <a:t>.dump</a:t>
            </a:r>
            <a:r>
              <a:rPr lang="zh-TW" altLang="en-US" dirty="0"/>
              <a:t>檔。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File</a:t>
            </a:r>
            <a:r>
              <a:rPr lang="zh-TW" altLang="en-US" dirty="0"/>
              <a:t>須替換為要分析的檔案或目錄。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86" y="1628427"/>
            <a:ext cx="6203205" cy="176984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682" t="28337"/>
          <a:stretch/>
        </p:blipFill>
        <p:spPr>
          <a:xfrm>
            <a:off x="1668586" y="3538330"/>
            <a:ext cx="5961293" cy="252077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979765" y="61929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4"/>
              </a:rPr>
              <a:t>分析文件下載連結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476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0139" y="357808"/>
            <a:ext cx="10581861" cy="142792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使用指令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"</a:t>
            </a:r>
            <a:r>
              <a:rPr lang="en-US" altLang="zh-TW" sz="2800" dirty="0"/>
              <a:t>python .\addons\misra.py </a:t>
            </a:r>
            <a:r>
              <a:rPr lang="en-US" altLang="zh-TW" sz="2800" dirty="0" err="1" smtClean="0"/>
              <a:t>File.c.dump</a:t>
            </a:r>
            <a:r>
              <a:rPr lang="en-US" altLang="zh-TW" sz="2800" dirty="0" smtClean="0"/>
              <a:t>“</a:t>
            </a:r>
            <a:br>
              <a:rPr lang="en-US" altLang="zh-TW" sz="2800" dirty="0" smtClean="0"/>
            </a:br>
            <a:r>
              <a:rPr lang="zh-TW" altLang="en-US" sz="2800" dirty="0" smtClean="0"/>
              <a:t>對</a:t>
            </a:r>
            <a:r>
              <a:rPr lang="zh-TW" altLang="en-US" sz="2800" dirty="0"/>
              <a:t>產生的</a:t>
            </a:r>
            <a:r>
              <a:rPr lang="en-US" altLang="zh-TW" sz="2800" dirty="0"/>
              <a:t>dump</a:t>
            </a:r>
            <a:r>
              <a:rPr lang="zh-TW" altLang="en-US" sz="2800" dirty="0"/>
              <a:t>檔進行偵錯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02" y="1759227"/>
            <a:ext cx="9850955" cy="22101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02" y="4152107"/>
            <a:ext cx="9125398" cy="26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6560" y="165883"/>
            <a:ext cx="8911687" cy="876699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根據打印的結果，對照</a:t>
            </a:r>
            <a:r>
              <a:rPr lang="en-US" altLang="zh-TW" sz="2800" dirty="0" smtClean="0"/>
              <a:t>MISRA-C</a:t>
            </a:r>
            <a:r>
              <a:rPr lang="zh-TW" altLang="en-US" sz="2800" dirty="0" smtClean="0"/>
              <a:t>文件排查問題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98" y="1709531"/>
            <a:ext cx="9850955" cy="22101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2698" y="2226366"/>
            <a:ext cx="9850955" cy="457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898374" y="2683565"/>
            <a:ext cx="675861" cy="1540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574235" y="4214189"/>
            <a:ext cx="77425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表示</a:t>
            </a:r>
            <a:r>
              <a:rPr lang="en-US" altLang="zh-TW" dirty="0" err="1" smtClean="0"/>
              <a:t>main.c</a:t>
            </a:r>
            <a:r>
              <a:rPr lang="zh-TW" altLang="en-US" dirty="0" smtClean="0"/>
              <a:t>文件中第</a:t>
            </a:r>
            <a:r>
              <a:rPr lang="en-US" altLang="zh-TW" dirty="0" smtClean="0"/>
              <a:t>297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521</a:t>
            </a:r>
            <a:r>
              <a:rPr lang="zh-TW" altLang="en-US" dirty="0" smtClean="0"/>
              <a:t>行違反</a:t>
            </a:r>
            <a:r>
              <a:rPr lang="en-US" altLang="zh-TW" dirty="0" smtClean="0"/>
              <a:t>MISRAC 2012</a:t>
            </a:r>
            <a:r>
              <a:rPr lang="zh-TW" altLang="en-US" dirty="0" smtClean="0"/>
              <a:t>版本 </a:t>
            </a:r>
            <a:r>
              <a:rPr lang="en-US" altLang="zh-TW" dirty="0" smtClean="0"/>
              <a:t>Rule 7.1</a:t>
            </a:r>
            <a:r>
              <a:rPr lang="zh-TW" altLang="en-US" dirty="0" smtClean="0"/>
              <a:t>規範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8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7046" y="137093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查看</a:t>
            </a:r>
            <a:r>
              <a:rPr lang="en-US" altLang="zh-TW" sz="2800" dirty="0" smtClean="0"/>
              <a:t>c</a:t>
            </a:r>
            <a:r>
              <a:rPr lang="zh-TW" altLang="en-US" sz="2800" dirty="0" smtClean="0"/>
              <a:t>文件段落</a:t>
            </a:r>
            <a:r>
              <a:rPr lang="zh-TW" altLang="en-US" sz="2800" dirty="0"/>
              <a:t>與</a:t>
            </a:r>
            <a:r>
              <a:rPr lang="en-US" altLang="zh-TW" sz="2800" dirty="0" smtClean="0"/>
              <a:t>MISRAC</a:t>
            </a:r>
            <a:r>
              <a:rPr lang="zh-TW" altLang="en-US" sz="2800" dirty="0" smtClean="0"/>
              <a:t>文件對應規範</a:t>
            </a:r>
            <a:endParaRPr lang="zh-TW" altLang="en-US" sz="28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881351" y="1417983"/>
            <a:ext cx="5022414" cy="197910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Rule 7.1</a:t>
            </a:r>
            <a:r>
              <a:rPr lang="zh-TW" altLang="en-US" dirty="0" smtClean="0"/>
              <a:t>中明確規範</a:t>
            </a:r>
            <a:r>
              <a:rPr lang="zh-TW" altLang="en-US" dirty="0"/>
              <a:t>代碼中不應該使用八進制</a:t>
            </a:r>
            <a:r>
              <a:rPr lang="zh-TW" altLang="en-US" dirty="0" smtClean="0"/>
              <a:t>常數，以提高</a:t>
            </a:r>
            <a:r>
              <a:rPr lang="zh-TW" altLang="en-US" dirty="0"/>
              <a:t>代碼的可讀性和可移植性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任何以 </a:t>
            </a:r>
            <a:r>
              <a:rPr lang="en-US" altLang="zh-TW" dirty="0" smtClean="0"/>
              <a:t>`0` </a:t>
            </a:r>
            <a:r>
              <a:rPr lang="zh-TW" altLang="en-US" dirty="0" smtClean="0"/>
              <a:t>開頭</a:t>
            </a:r>
            <a:r>
              <a:rPr lang="zh-TW" altLang="en-US" dirty="0"/>
              <a:t>的整數常數都被視為</a:t>
            </a:r>
            <a:r>
              <a:rPr lang="zh-TW" altLang="en-US" dirty="0" smtClean="0"/>
              <a:t>八進制，故在這兩段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中將</a:t>
            </a:r>
            <a:r>
              <a:rPr lang="en-US" altLang="zh-TW" dirty="0" smtClean="0"/>
              <a:t>”00”</a:t>
            </a:r>
            <a:r>
              <a:rPr lang="zh-TW" altLang="en-US" dirty="0"/>
              <a:t>修改</a:t>
            </a:r>
            <a:r>
              <a:rPr lang="zh-TW" altLang="en-US" dirty="0" smtClean="0"/>
              <a:t>為</a:t>
            </a:r>
            <a:r>
              <a:rPr lang="en-US" altLang="zh-TW" dirty="0" smtClean="0"/>
              <a:t>”0”</a:t>
            </a:r>
            <a:r>
              <a:rPr lang="zh-TW" altLang="en-US" dirty="0" smtClean="0"/>
              <a:t>即可排除該問題。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613073" y="5783447"/>
            <a:ext cx="7348171" cy="874644"/>
            <a:chOff x="632951" y="1330189"/>
            <a:chExt cx="7348171" cy="87464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t="41357" r="5374" b="11605"/>
            <a:stretch/>
          </p:blipFill>
          <p:spPr>
            <a:xfrm>
              <a:off x="632951" y="1330189"/>
              <a:ext cx="7348171" cy="87464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2166730" y="1733548"/>
              <a:ext cx="5002856" cy="2782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13073" y="4269606"/>
            <a:ext cx="7543801" cy="1063487"/>
            <a:chOff x="632951" y="2463470"/>
            <a:chExt cx="7543801" cy="106348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l="32" t="23794" r="22570" b="23345"/>
            <a:stretch/>
          </p:blipFill>
          <p:spPr>
            <a:xfrm>
              <a:off x="632951" y="2463470"/>
              <a:ext cx="7543801" cy="1063487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1361662" y="2812998"/>
              <a:ext cx="2623930" cy="2191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73" y="1286792"/>
            <a:ext cx="6134632" cy="280440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705" y="4868457"/>
            <a:ext cx="3741744" cy="19051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23" name="直線單箭頭接點 22"/>
          <p:cNvCxnSpPr/>
          <p:nvPr/>
        </p:nvCxnSpPr>
        <p:spPr>
          <a:xfrm>
            <a:off x="3965714" y="4720728"/>
            <a:ext cx="2644806" cy="235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6"/>
          <a:srcRect l="23852" t="1895"/>
          <a:stretch/>
        </p:blipFill>
        <p:spPr>
          <a:xfrm>
            <a:off x="6400801" y="5659909"/>
            <a:ext cx="4944115" cy="21681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26" name="直線單箭頭接點 25"/>
          <p:cNvCxnSpPr/>
          <p:nvPr/>
        </p:nvCxnSpPr>
        <p:spPr>
          <a:xfrm flipV="1">
            <a:off x="6747705" y="5931944"/>
            <a:ext cx="239504" cy="254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1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28220" y="101975"/>
            <a:ext cx="9035858" cy="1722216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修改完後存檔，並重新執行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err="1"/>
              <a:t>cppcheck</a:t>
            </a:r>
            <a:r>
              <a:rPr lang="en-US" altLang="zh-TW" sz="2800" dirty="0"/>
              <a:t> –</a:t>
            </a:r>
            <a:r>
              <a:rPr lang="en-US" altLang="zh-TW" sz="2800" dirty="0" smtClean="0"/>
              <a:t>dump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main.c</a:t>
            </a:r>
            <a:r>
              <a:rPr lang="en-US" altLang="zh-TW" sz="2800" dirty="0" smtClean="0"/>
              <a:t> </a:t>
            </a:r>
            <a:br>
              <a:rPr lang="en-US" altLang="zh-TW" sz="2800" dirty="0" smtClean="0"/>
            </a:br>
            <a:r>
              <a:rPr lang="en-US" altLang="zh-TW" sz="2800" dirty="0" smtClean="0"/>
              <a:t>python </a:t>
            </a:r>
            <a:r>
              <a:rPr lang="en-US" altLang="zh-TW" sz="2800" dirty="0"/>
              <a:t>.\addons\misra.py </a:t>
            </a:r>
            <a:r>
              <a:rPr lang="en-US" altLang="zh-TW" sz="2800" dirty="0" err="1" smtClean="0"/>
              <a:t>main.c.dump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檢查修改是否修復該項問題。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2" y="3442227"/>
            <a:ext cx="3322608" cy="20728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03" y="3441057"/>
            <a:ext cx="3353091" cy="18518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b="38789"/>
          <a:stretch/>
        </p:blipFill>
        <p:spPr>
          <a:xfrm>
            <a:off x="544602" y="1898374"/>
            <a:ext cx="10960010" cy="1232452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155269" y="3441057"/>
            <a:ext cx="3349343" cy="2669048"/>
          </a:xfrm>
        </p:spPr>
        <p:txBody>
          <a:bodyPr/>
          <a:lstStyle/>
          <a:p>
            <a:r>
              <a:rPr lang="zh-TW" altLang="en-US" dirty="0" smtClean="0"/>
              <a:t>執行結果可以看到原先第</a:t>
            </a:r>
            <a:r>
              <a:rPr lang="en-US" altLang="zh-TW" dirty="0"/>
              <a:t>297</a:t>
            </a:r>
            <a:r>
              <a:rPr lang="zh-TW" altLang="en-US" dirty="0"/>
              <a:t>、</a:t>
            </a:r>
            <a:r>
              <a:rPr lang="en-US" altLang="zh-TW" dirty="0" smtClean="0"/>
              <a:t>521</a:t>
            </a:r>
            <a:r>
              <a:rPr lang="zh-TW" altLang="en-US" dirty="0" smtClean="0"/>
              <a:t>的問題與</a:t>
            </a:r>
            <a:r>
              <a:rPr lang="en-US" altLang="zh-TW" dirty="0" smtClean="0"/>
              <a:t>MISRA </a:t>
            </a:r>
            <a:r>
              <a:rPr lang="en-US" altLang="zh-TW" dirty="0"/>
              <a:t>rules </a:t>
            </a:r>
            <a:r>
              <a:rPr lang="en-US" altLang="zh-TW" dirty="0" smtClean="0"/>
              <a:t>violates</a:t>
            </a:r>
            <a:r>
              <a:rPr lang="zh-TW" altLang="en-US" dirty="0" smtClean="0"/>
              <a:t>列表的</a:t>
            </a:r>
            <a:r>
              <a:rPr lang="en-US" altLang="zh-TW" dirty="0" smtClean="0"/>
              <a:t>7.1</a:t>
            </a:r>
            <a:r>
              <a:rPr lang="zh-TW" altLang="en-US" dirty="0"/>
              <a:t>項目</a:t>
            </a:r>
            <a:r>
              <a:rPr lang="zh-TW" altLang="en-US" dirty="0" smtClean="0"/>
              <a:t>錯誤已</a:t>
            </a:r>
            <a:r>
              <a:rPr lang="zh-TW" altLang="en-US" dirty="0"/>
              <a:t>清除</a:t>
            </a:r>
          </a:p>
        </p:txBody>
      </p:sp>
      <p:sp>
        <p:nvSpPr>
          <p:cNvPr id="9" name="向右箭號 8"/>
          <p:cNvSpPr/>
          <p:nvPr/>
        </p:nvSpPr>
        <p:spPr>
          <a:xfrm>
            <a:off x="4005470" y="4283765"/>
            <a:ext cx="407504" cy="4472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0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28221" y="48860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全部清除完後須確認沒有</a:t>
            </a:r>
            <a:r>
              <a:rPr lang="en-US" altLang="zh-TW" dirty="0" smtClean="0"/>
              <a:t>MISRA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並且沒有列出</a:t>
            </a:r>
            <a:r>
              <a:rPr lang="en-US" altLang="zh-TW" dirty="0" smtClean="0"/>
              <a:t>MISRA </a:t>
            </a:r>
            <a:r>
              <a:rPr lang="en-US" altLang="zh-TW" dirty="0"/>
              <a:t>rules </a:t>
            </a:r>
            <a:r>
              <a:rPr lang="en-US" altLang="zh-TW" dirty="0" smtClean="0"/>
              <a:t>violated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60" y="1970671"/>
            <a:ext cx="9213378" cy="21414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059017" y="5953540"/>
            <a:ext cx="586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*由於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的變數時常使用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文件定義，因此</a:t>
            </a:r>
            <a:r>
              <a:rPr lang="en-US" altLang="zh-TW" dirty="0" smtClean="0"/>
              <a:t>Variable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在</a:t>
            </a:r>
            <a:r>
              <a:rPr lang="en-US" altLang="zh-TW" dirty="0" smtClean="0"/>
              <a:t>project</a:t>
            </a:r>
            <a:r>
              <a:rPr lang="zh-TW" altLang="en-US" dirty="0"/>
              <a:t>文件</a:t>
            </a:r>
            <a:r>
              <a:rPr lang="zh-TW" altLang="en-US" dirty="0" smtClean="0"/>
              <a:t>中無法避免。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78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212</Words>
  <Application>Microsoft Office PowerPoint</Application>
  <PresentationFormat>寬螢幕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Century Gothic</vt:lpstr>
      <vt:lpstr>Wingdings 3</vt:lpstr>
      <vt:lpstr>絲縷</vt:lpstr>
      <vt:lpstr>CPP check 操作報告</vt:lpstr>
      <vt:lpstr>開啟命令提示字元，並進到Cppcheck安裝目錄</vt:lpstr>
      <vt:lpstr>使用指令cppcheck –dump “File”產生.dump檔。 File須替換為要分析的檔案或目錄。 </vt:lpstr>
      <vt:lpstr>使用指令 "python .\addons\misra.py File.c.dump“ 對產生的dump檔進行偵錯</vt:lpstr>
      <vt:lpstr>根據打印的結果，對照MISRA-C文件排查問題</vt:lpstr>
      <vt:lpstr>查看c文件段落與MISRAC文件對應規範</vt:lpstr>
      <vt:lpstr>修改完後存檔，並重新執行 cppcheck –dump main.c  python .\addons\misra.py main.c.dump 檢查修改是否修復該項問題。 </vt:lpstr>
      <vt:lpstr>全部清除完後須確認沒有MISRA錯誤 並且沒有列出MISRA rules violated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 check 操作報告</dc:title>
  <dc:creator>Hank</dc:creator>
  <cp:lastModifiedBy>Hank</cp:lastModifiedBy>
  <cp:revision>12</cp:revision>
  <dcterms:created xsi:type="dcterms:W3CDTF">2023-12-18T00:08:08Z</dcterms:created>
  <dcterms:modified xsi:type="dcterms:W3CDTF">2023-12-18T02:16:24Z</dcterms:modified>
</cp:coreProperties>
</file>