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2.xml" ContentType="application/vnd.openxmlformats-officedocument.themeOverr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99" r:id="rId1"/>
  </p:sldMasterIdLst>
  <p:sldIdLst>
    <p:sldId id="256" r:id="rId2"/>
    <p:sldId id="257" r:id="rId3"/>
    <p:sldId id="258" r:id="rId4"/>
    <p:sldId id="264" r:id="rId5"/>
    <p:sldId id="263" r:id="rId6"/>
    <p:sldId id="260" r:id="rId7"/>
    <p:sldId id="265" r:id="rId8"/>
    <p:sldId id="262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7A04777-E51A-4FB5-88A6-56C909D1166F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B2BAB85-E6C6-4097-BD29-BE6231370FFE}">
      <dgm:prSet phldrT="[文字]"/>
      <dgm:spPr/>
      <dgm:t>
        <a:bodyPr/>
        <a:lstStyle/>
        <a:p>
          <a:r>
            <a:rPr lang="zh-TW" altLang="en-US" dirty="0"/>
            <a:t>管理員</a:t>
          </a:r>
        </a:p>
      </dgm:t>
    </dgm:pt>
    <dgm:pt modelId="{AEAA7E5D-A68D-4DFC-BB86-90367635B854}" type="parTrans" cxnId="{E4DFE18D-C4C4-493F-BA94-BDD8AFB91C69}">
      <dgm:prSet/>
      <dgm:spPr/>
      <dgm:t>
        <a:bodyPr/>
        <a:lstStyle/>
        <a:p>
          <a:endParaRPr lang="zh-TW" altLang="en-US"/>
        </a:p>
      </dgm:t>
    </dgm:pt>
    <dgm:pt modelId="{EC310BBF-930D-4431-8566-10945E90FFE3}" type="sibTrans" cxnId="{E4DFE18D-C4C4-493F-BA94-BDD8AFB91C69}">
      <dgm:prSet/>
      <dgm:spPr/>
      <dgm:t>
        <a:bodyPr/>
        <a:lstStyle/>
        <a:p>
          <a:endParaRPr lang="zh-TW" altLang="en-US"/>
        </a:p>
      </dgm:t>
    </dgm:pt>
    <dgm:pt modelId="{36F700FC-59D1-48C9-AA68-32252F2EECE3}">
      <dgm:prSet phldrT="[文字]"/>
      <dgm:spPr/>
      <dgm:t>
        <a:bodyPr/>
        <a:lstStyle/>
        <a:p>
          <a:r>
            <a:rPr lang="zh-TW" altLang="en-US" dirty="0"/>
            <a:t>首頁</a:t>
          </a:r>
        </a:p>
      </dgm:t>
    </dgm:pt>
    <dgm:pt modelId="{BA9D627D-E74D-4783-ABCB-56CD72248DFA}" type="parTrans" cxnId="{6E71F153-F40F-4E08-A82D-FB8A3A82BA53}">
      <dgm:prSet/>
      <dgm:spPr/>
      <dgm:t>
        <a:bodyPr/>
        <a:lstStyle/>
        <a:p>
          <a:endParaRPr lang="zh-TW" altLang="en-US"/>
        </a:p>
      </dgm:t>
    </dgm:pt>
    <dgm:pt modelId="{D3D42773-0A7B-4298-8CD9-05ACE5241322}" type="sibTrans" cxnId="{6E71F153-F40F-4E08-A82D-FB8A3A82BA53}">
      <dgm:prSet/>
      <dgm:spPr/>
      <dgm:t>
        <a:bodyPr/>
        <a:lstStyle/>
        <a:p>
          <a:endParaRPr lang="zh-TW" altLang="en-US"/>
        </a:p>
      </dgm:t>
    </dgm:pt>
    <dgm:pt modelId="{47D5EE30-B06B-4F46-A565-A625B4900773}">
      <dgm:prSet phldrT="[文字]"/>
      <dgm:spPr/>
      <dgm:t>
        <a:bodyPr/>
        <a:lstStyle/>
        <a:p>
          <a:r>
            <a:rPr lang="zh-TW" altLang="en-US" dirty="0"/>
            <a:t>菜單</a:t>
          </a:r>
        </a:p>
      </dgm:t>
    </dgm:pt>
    <dgm:pt modelId="{A524F3E3-1332-4998-B4AE-937A5DA6A574}" type="parTrans" cxnId="{E8755D4C-6066-40A0-B28A-6E8619AF908A}">
      <dgm:prSet/>
      <dgm:spPr/>
      <dgm:t>
        <a:bodyPr/>
        <a:lstStyle/>
        <a:p>
          <a:endParaRPr lang="zh-TW" altLang="en-US"/>
        </a:p>
      </dgm:t>
    </dgm:pt>
    <dgm:pt modelId="{873EC568-1A10-4576-93EC-68D8E989AFD5}" type="sibTrans" cxnId="{E8755D4C-6066-40A0-B28A-6E8619AF908A}">
      <dgm:prSet/>
      <dgm:spPr/>
      <dgm:t>
        <a:bodyPr/>
        <a:lstStyle/>
        <a:p>
          <a:endParaRPr lang="zh-TW" altLang="en-US"/>
        </a:p>
      </dgm:t>
    </dgm:pt>
    <dgm:pt modelId="{375ABABF-F89A-4331-8B13-F422D31CB643}">
      <dgm:prSet phldrT="[文字]"/>
      <dgm:spPr/>
      <dgm:t>
        <a:bodyPr/>
        <a:lstStyle/>
        <a:p>
          <a:r>
            <a:rPr lang="zh-TW" altLang="en-US" dirty="0"/>
            <a:t>訂單紀錄</a:t>
          </a:r>
        </a:p>
      </dgm:t>
    </dgm:pt>
    <dgm:pt modelId="{BB96942E-1423-4EFD-9020-85084AB48189}" type="parTrans" cxnId="{2194831E-CB14-4E30-A4E8-510A1064D811}">
      <dgm:prSet/>
      <dgm:spPr/>
      <dgm:t>
        <a:bodyPr/>
        <a:lstStyle/>
        <a:p>
          <a:endParaRPr lang="zh-TW" altLang="en-US"/>
        </a:p>
      </dgm:t>
    </dgm:pt>
    <dgm:pt modelId="{EA2413D1-064E-4F50-AFAB-70C640B41FC6}" type="sibTrans" cxnId="{2194831E-CB14-4E30-A4E8-510A1064D811}">
      <dgm:prSet/>
      <dgm:spPr/>
      <dgm:t>
        <a:bodyPr/>
        <a:lstStyle/>
        <a:p>
          <a:endParaRPr lang="zh-TW" altLang="en-US"/>
        </a:p>
      </dgm:t>
    </dgm:pt>
    <dgm:pt modelId="{F9910A4D-8C6F-4879-B834-811BD59BE48D}">
      <dgm:prSet phldrT="[文字]"/>
      <dgm:spPr/>
      <dgm:t>
        <a:bodyPr/>
        <a:lstStyle/>
        <a:p>
          <a:r>
            <a:rPr lang="zh-TW" altLang="en-US" dirty="0"/>
            <a:t>訂單總覽</a:t>
          </a:r>
        </a:p>
      </dgm:t>
    </dgm:pt>
    <dgm:pt modelId="{F72F653C-2B2F-4AF9-B546-7839627831D0}" type="parTrans" cxnId="{EDFFFE2C-F8CE-4766-A2D8-015834B6737A}">
      <dgm:prSet/>
      <dgm:spPr/>
      <dgm:t>
        <a:bodyPr/>
        <a:lstStyle/>
        <a:p>
          <a:endParaRPr lang="zh-TW" altLang="en-US"/>
        </a:p>
      </dgm:t>
    </dgm:pt>
    <dgm:pt modelId="{A57C121B-BEEA-4A18-BD5F-6DFBAB4EE668}" type="sibTrans" cxnId="{EDFFFE2C-F8CE-4766-A2D8-015834B6737A}">
      <dgm:prSet/>
      <dgm:spPr/>
      <dgm:t>
        <a:bodyPr/>
        <a:lstStyle/>
        <a:p>
          <a:endParaRPr lang="zh-TW" altLang="en-US"/>
        </a:p>
      </dgm:t>
    </dgm:pt>
    <dgm:pt modelId="{C8EB0EFD-86DF-4B0C-9E80-86F8A3A00A83}">
      <dgm:prSet phldrT="[文字]"/>
      <dgm:spPr/>
      <dgm:t>
        <a:bodyPr/>
        <a:lstStyle/>
        <a:p>
          <a:r>
            <a:rPr lang="zh-TW" altLang="en-US" dirty="0"/>
            <a:t>我要點餐</a:t>
          </a:r>
        </a:p>
      </dgm:t>
    </dgm:pt>
    <dgm:pt modelId="{740ABCCB-DF98-45FA-B2C5-6A3AD5328D6A}" type="parTrans" cxnId="{77C67D66-2EE7-4E0E-B9B4-D128464C64A8}">
      <dgm:prSet/>
      <dgm:spPr/>
      <dgm:t>
        <a:bodyPr/>
        <a:lstStyle/>
        <a:p>
          <a:endParaRPr lang="zh-TW" altLang="en-US"/>
        </a:p>
      </dgm:t>
    </dgm:pt>
    <dgm:pt modelId="{950D14C9-00E1-45A1-966C-039ED1924EA5}" type="sibTrans" cxnId="{77C67D66-2EE7-4E0E-B9B4-D128464C64A8}">
      <dgm:prSet/>
      <dgm:spPr/>
      <dgm:t>
        <a:bodyPr/>
        <a:lstStyle/>
        <a:p>
          <a:endParaRPr lang="zh-TW" altLang="en-US"/>
        </a:p>
      </dgm:t>
    </dgm:pt>
    <dgm:pt modelId="{5943D4F5-3F2E-4F74-B666-D8B116EEEE33}">
      <dgm:prSet phldrT="[文字]"/>
      <dgm:spPr/>
      <dgm:t>
        <a:bodyPr/>
        <a:lstStyle/>
        <a:p>
          <a:r>
            <a:rPr lang="zh-TW" altLang="en-US" dirty="0"/>
            <a:t>點餐訂單建立</a:t>
          </a:r>
        </a:p>
      </dgm:t>
    </dgm:pt>
    <dgm:pt modelId="{0493174E-E34F-4BAE-BA6D-08412658DA26}" type="parTrans" cxnId="{37E4F6DA-9E85-4B72-87AF-AD44EAB9E953}">
      <dgm:prSet/>
      <dgm:spPr/>
      <dgm:t>
        <a:bodyPr/>
        <a:lstStyle/>
        <a:p>
          <a:endParaRPr lang="zh-TW" altLang="en-US"/>
        </a:p>
      </dgm:t>
    </dgm:pt>
    <dgm:pt modelId="{627B61E7-FBF6-43A6-B794-8B5A0A294FA7}" type="sibTrans" cxnId="{37E4F6DA-9E85-4B72-87AF-AD44EAB9E953}">
      <dgm:prSet/>
      <dgm:spPr/>
      <dgm:t>
        <a:bodyPr/>
        <a:lstStyle/>
        <a:p>
          <a:endParaRPr lang="zh-TW" altLang="en-US"/>
        </a:p>
      </dgm:t>
    </dgm:pt>
    <dgm:pt modelId="{5DAC7EB9-9AAE-48A5-BAE6-9E8145512E22}">
      <dgm:prSet phldrT="[文字]"/>
      <dgm:spPr/>
      <dgm:t>
        <a:bodyPr/>
        <a:lstStyle/>
        <a:p>
          <a:r>
            <a:rPr lang="zh-TW" altLang="en-US" dirty="0"/>
            <a:t>查看歷史訂單</a:t>
          </a:r>
        </a:p>
      </dgm:t>
    </dgm:pt>
    <dgm:pt modelId="{4CB2F7D8-07E2-47E0-8699-04F404D1291F}" type="parTrans" cxnId="{E5E3A022-4C66-4148-8503-2EA027F1054F}">
      <dgm:prSet/>
      <dgm:spPr/>
      <dgm:t>
        <a:bodyPr/>
        <a:lstStyle/>
        <a:p>
          <a:endParaRPr lang="zh-TW" altLang="en-US"/>
        </a:p>
      </dgm:t>
    </dgm:pt>
    <dgm:pt modelId="{EBAADB87-F462-4E76-9991-44D62EE78494}" type="sibTrans" cxnId="{E5E3A022-4C66-4148-8503-2EA027F1054F}">
      <dgm:prSet/>
      <dgm:spPr/>
      <dgm:t>
        <a:bodyPr/>
        <a:lstStyle/>
        <a:p>
          <a:endParaRPr lang="zh-TW" altLang="en-US"/>
        </a:p>
      </dgm:t>
    </dgm:pt>
    <dgm:pt modelId="{85EFF10B-6F76-469F-9D79-04129814760D}">
      <dgm:prSet phldrT="[文字]"/>
      <dgm:spPr/>
      <dgm:t>
        <a:bodyPr/>
        <a:lstStyle/>
        <a:p>
          <a:r>
            <a:rPr lang="zh-TW" altLang="en-US" dirty="0"/>
            <a:t>查詢訂單紀錄</a:t>
          </a:r>
          <a:r>
            <a:rPr lang="en-US" altLang="zh-TW" dirty="0"/>
            <a:t>,</a:t>
          </a:r>
          <a:r>
            <a:rPr lang="zh-TW" altLang="en-US" dirty="0"/>
            <a:t>導出</a:t>
          </a:r>
          <a:r>
            <a:rPr lang="en-US" altLang="zh-TW" dirty="0"/>
            <a:t>Excel</a:t>
          </a:r>
          <a:endParaRPr lang="zh-TW" altLang="en-US" dirty="0"/>
        </a:p>
      </dgm:t>
    </dgm:pt>
    <dgm:pt modelId="{183468DD-8E92-4B57-9E05-E93FA75F051B}" type="parTrans" cxnId="{CDE8D401-BCF2-4B46-BDA4-9D668090BC10}">
      <dgm:prSet/>
      <dgm:spPr/>
      <dgm:t>
        <a:bodyPr/>
        <a:lstStyle/>
        <a:p>
          <a:endParaRPr lang="zh-TW" altLang="en-US"/>
        </a:p>
      </dgm:t>
    </dgm:pt>
    <dgm:pt modelId="{7BD6E452-C63D-4DFA-BBA8-18E916F5AFEA}" type="sibTrans" cxnId="{CDE8D401-BCF2-4B46-BDA4-9D668090BC10}">
      <dgm:prSet/>
      <dgm:spPr/>
      <dgm:t>
        <a:bodyPr/>
        <a:lstStyle/>
        <a:p>
          <a:endParaRPr lang="zh-TW" altLang="en-US"/>
        </a:p>
      </dgm:t>
    </dgm:pt>
    <dgm:pt modelId="{6920D367-90C0-45A0-8D44-5E2DAF599659}">
      <dgm:prSet phldrT="[文字]"/>
      <dgm:spPr/>
      <dgm:t>
        <a:bodyPr/>
        <a:lstStyle/>
        <a:p>
          <a:r>
            <a:rPr lang="zh-TW" altLang="en-US" dirty="0"/>
            <a:t>菜單管理 </a:t>
          </a:r>
        </a:p>
      </dgm:t>
    </dgm:pt>
    <dgm:pt modelId="{A7834392-C33C-486E-A48A-6639694D13DA}" type="parTrans" cxnId="{353221BA-218B-4EE1-B6D1-E5DE6526ABF4}">
      <dgm:prSet/>
      <dgm:spPr/>
      <dgm:t>
        <a:bodyPr/>
        <a:lstStyle/>
        <a:p>
          <a:endParaRPr lang="zh-TW" altLang="en-US"/>
        </a:p>
      </dgm:t>
    </dgm:pt>
    <dgm:pt modelId="{917AA032-0D76-478F-ABF3-651FC7BA19EC}" type="sibTrans" cxnId="{353221BA-218B-4EE1-B6D1-E5DE6526ABF4}">
      <dgm:prSet/>
      <dgm:spPr/>
      <dgm:t>
        <a:bodyPr/>
        <a:lstStyle/>
        <a:p>
          <a:endParaRPr lang="zh-TW" altLang="en-US"/>
        </a:p>
      </dgm:t>
    </dgm:pt>
    <dgm:pt modelId="{055D7BA5-FEE2-4BC2-8D43-1CCACF868819}">
      <dgm:prSet phldrT="[文字]"/>
      <dgm:spPr/>
      <dgm:t>
        <a:bodyPr/>
        <a:lstStyle/>
        <a:p>
          <a:r>
            <a:rPr lang="zh-TW" altLang="en-US" dirty="0"/>
            <a:t>餐廳管理</a:t>
          </a:r>
        </a:p>
      </dgm:t>
    </dgm:pt>
    <dgm:pt modelId="{9B015FC0-D00F-47B6-9DBE-33F2A8AC8D80}" type="parTrans" cxnId="{B90C211E-8C0E-4996-ABDB-040099B4D3C0}">
      <dgm:prSet/>
      <dgm:spPr/>
      <dgm:t>
        <a:bodyPr/>
        <a:lstStyle/>
        <a:p>
          <a:endParaRPr lang="zh-TW" altLang="en-US"/>
        </a:p>
      </dgm:t>
    </dgm:pt>
    <dgm:pt modelId="{055972B0-B8A5-4A6E-A475-7374595E02CC}" type="sibTrans" cxnId="{B90C211E-8C0E-4996-ABDB-040099B4D3C0}">
      <dgm:prSet/>
      <dgm:spPr/>
      <dgm:t>
        <a:bodyPr/>
        <a:lstStyle/>
        <a:p>
          <a:endParaRPr lang="zh-TW" altLang="en-US"/>
        </a:p>
      </dgm:t>
    </dgm:pt>
    <dgm:pt modelId="{32C4A2F3-D7B3-441F-A9FD-44D00E2AD443}">
      <dgm:prSet phldrT="[文字]"/>
      <dgm:spPr/>
      <dgm:t>
        <a:bodyPr/>
        <a:lstStyle/>
        <a:p>
          <a:r>
            <a:rPr lang="zh-TW" altLang="en-US" dirty="0"/>
            <a:t>新增使用者</a:t>
          </a:r>
        </a:p>
      </dgm:t>
    </dgm:pt>
    <dgm:pt modelId="{B69706E5-3A07-4835-A87F-7554D948F8F5}" type="parTrans" cxnId="{121029A5-97B1-4D1B-8EB2-B76FC75FD599}">
      <dgm:prSet/>
      <dgm:spPr/>
      <dgm:t>
        <a:bodyPr/>
        <a:lstStyle/>
        <a:p>
          <a:endParaRPr lang="zh-TW" altLang="en-US"/>
        </a:p>
      </dgm:t>
    </dgm:pt>
    <dgm:pt modelId="{A2454BB5-6B57-4EDA-9BEE-CD25C24F1765}" type="sibTrans" cxnId="{121029A5-97B1-4D1B-8EB2-B76FC75FD599}">
      <dgm:prSet/>
      <dgm:spPr/>
      <dgm:t>
        <a:bodyPr/>
        <a:lstStyle/>
        <a:p>
          <a:endParaRPr lang="zh-TW" altLang="en-US"/>
        </a:p>
      </dgm:t>
    </dgm:pt>
    <dgm:pt modelId="{85E423E7-B8D7-4640-988A-5B9857427EEF}">
      <dgm:prSet phldrT="[文字]"/>
      <dgm:spPr/>
      <dgm:t>
        <a:bodyPr/>
        <a:lstStyle/>
        <a:p>
          <a:r>
            <a:rPr lang="zh-TW" altLang="en-US" dirty="0"/>
            <a:t> 新增菜單</a:t>
          </a:r>
          <a:r>
            <a:rPr lang="en-US" altLang="zh-TW" dirty="0"/>
            <a:t>,</a:t>
          </a:r>
          <a:r>
            <a:rPr lang="zh-TW" altLang="en-US" dirty="0"/>
            <a:t>商品上</a:t>
          </a:r>
          <a:r>
            <a:rPr lang="en-US" altLang="zh-TW" dirty="0"/>
            <a:t>/</a:t>
          </a:r>
          <a:r>
            <a:rPr lang="zh-TW" altLang="en-US" dirty="0"/>
            <a:t>下價</a:t>
          </a:r>
          <a:r>
            <a:rPr lang="en-US" altLang="zh-TW" dirty="0"/>
            <a:t>,</a:t>
          </a:r>
          <a:r>
            <a:rPr lang="zh-TW" altLang="en-US" dirty="0"/>
            <a:t>編輯餐點</a:t>
          </a:r>
        </a:p>
      </dgm:t>
    </dgm:pt>
    <dgm:pt modelId="{02F8C1CF-29C7-4FEC-B947-2C01C435E736}" type="parTrans" cxnId="{63BB906F-C458-4452-B06D-C822AEE4C574}">
      <dgm:prSet/>
      <dgm:spPr/>
      <dgm:t>
        <a:bodyPr/>
        <a:lstStyle/>
        <a:p>
          <a:endParaRPr lang="zh-TW" altLang="en-US"/>
        </a:p>
      </dgm:t>
    </dgm:pt>
    <dgm:pt modelId="{0A7BE5B3-7857-4A0F-87A6-00B310788FEC}" type="sibTrans" cxnId="{63BB906F-C458-4452-B06D-C822AEE4C574}">
      <dgm:prSet/>
      <dgm:spPr/>
      <dgm:t>
        <a:bodyPr/>
        <a:lstStyle/>
        <a:p>
          <a:endParaRPr lang="zh-TW" altLang="en-US"/>
        </a:p>
      </dgm:t>
    </dgm:pt>
    <dgm:pt modelId="{E14D2831-076C-47E5-9CF2-4C818CDBA5B7}">
      <dgm:prSet phldrT="[文字]"/>
      <dgm:spPr/>
      <dgm:t>
        <a:bodyPr/>
        <a:lstStyle/>
        <a:p>
          <a:r>
            <a:rPr lang="zh-TW" altLang="en-US" dirty="0"/>
            <a:t>新增</a:t>
          </a:r>
          <a:r>
            <a:rPr lang="en-US" altLang="zh-TW" dirty="0"/>
            <a:t>/</a:t>
          </a:r>
          <a:r>
            <a:rPr lang="zh-TW" altLang="en-US" dirty="0"/>
            <a:t>編輯餐廳</a:t>
          </a:r>
        </a:p>
      </dgm:t>
    </dgm:pt>
    <dgm:pt modelId="{B81BE361-BD96-4687-B396-C7AB797EE92A}" type="parTrans" cxnId="{F6315BDF-3970-43D6-BAB5-8D693F3A4091}">
      <dgm:prSet/>
      <dgm:spPr/>
      <dgm:t>
        <a:bodyPr/>
        <a:lstStyle/>
        <a:p>
          <a:endParaRPr lang="zh-TW" altLang="en-US"/>
        </a:p>
      </dgm:t>
    </dgm:pt>
    <dgm:pt modelId="{04503654-CE7A-440D-AD29-D9199BE2C73E}" type="sibTrans" cxnId="{F6315BDF-3970-43D6-BAB5-8D693F3A4091}">
      <dgm:prSet/>
      <dgm:spPr/>
      <dgm:t>
        <a:bodyPr/>
        <a:lstStyle/>
        <a:p>
          <a:endParaRPr lang="zh-TW" altLang="en-US"/>
        </a:p>
      </dgm:t>
    </dgm:pt>
    <dgm:pt modelId="{A2D6149A-B181-4C85-943C-04C5AD9A9B44}">
      <dgm:prSet phldrT="[文字]"/>
      <dgm:spPr/>
      <dgm:t>
        <a:bodyPr/>
        <a:lstStyle/>
        <a:p>
          <a:r>
            <a:rPr lang="zh-TW" altLang="en-US" dirty="0"/>
            <a:t>新增使用者</a:t>
          </a:r>
          <a:r>
            <a:rPr lang="en-US" altLang="zh-TW" dirty="0"/>
            <a:t>,</a:t>
          </a:r>
          <a:r>
            <a:rPr lang="zh-TW" altLang="en-US" dirty="0"/>
            <a:t>修改使用者</a:t>
          </a:r>
          <a:r>
            <a:rPr lang="en-US" altLang="zh-TW" dirty="0"/>
            <a:t>,</a:t>
          </a:r>
          <a:r>
            <a:rPr lang="zh-TW" altLang="en-US" dirty="0"/>
            <a:t>刪除使用者</a:t>
          </a:r>
        </a:p>
      </dgm:t>
    </dgm:pt>
    <dgm:pt modelId="{CD2387BF-D1B5-4C72-BCEF-01353A762C2F}" type="parTrans" cxnId="{55CBE47E-F941-486C-9053-EFAC12B6ED23}">
      <dgm:prSet/>
      <dgm:spPr/>
      <dgm:t>
        <a:bodyPr/>
        <a:lstStyle/>
        <a:p>
          <a:endParaRPr lang="zh-TW" altLang="en-US"/>
        </a:p>
      </dgm:t>
    </dgm:pt>
    <dgm:pt modelId="{16A3C76B-1355-432A-8FE5-9FBE61826BF2}" type="sibTrans" cxnId="{55CBE47E-F941-486C-9053-EFAC12B6ED23}">
      <dgm:prSet/>
      <dgm:spPr/>
      <dgm:t>
        <a:bodyPr/>
        <a:lstStyle/>
        <a:p>
          <a:endParaRPr lang="zh-TW" altLang="en-US"/>
        </a:p>
      </dgm:t>
    </dgm:pt>
    <dgm:pt modelId="{56F39DC7-B1EA-4C8C-81DE-7E0DBCAEE75D}" type="pres">
      <dgm:prSet presAssocID="{27A04777-E51A-4FB5-88A6-56C909D116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E871245-885E-49A7-B732-33CFC01EF9C4}" type="pres">
      <dgm:prSet presAssocID="{1B2BAB85-E6C6-4097-BD29-BE6231370FFE}" presName="root1" presStyleCnt="0"/>
      <dgm:spPr/>
    </dgm:pt>
    <dgm:pt modelId="{5B90D53D-25EB-4BCF-90BF-217493BAB379}" type="pres">
      <dgm:prSet presAssocID="{1B2BAB85-E6C6-4097-BD29-BE6231370FFE}" presName="LevelOneTextNode" presStyleLbl="node0" presStyleIdx="0" presStyleCnt="1">
        <dgm:presLayoutVars>
          <dgm:chPref val="3"/>
        </dgm:presLayoutVars>
      </dgm:prSet>
      <dgm:spPr/>
    </dgm:pt>
    <dgm:pt modelId="{6194727C-37DA-4759-8E69-C1C9516CAFE3}" type="pres">
      <dgm:prSet presAssocID="{1B2BAB85-E6C6-4097-BD29-BE6231370FFE}" presName="level2hierChild" presStyleCnt="0"/>
      <dgm:spPr/>
    </dgm:pt>
    <dgm:pt modelId="{1E92E31D-A7AD-42C7-956D-8D2BE8D77000}" type="pres">
      <dgm:prSet presAssocID="{BA9D627D-E74D-4783-ABCB-56CD72248DFA}" presName="conn2-1" presStyleLbl="parChTrans1D2" presStyleIdx="0" presStyleCnt="7"/>
      <dgm:spPr/>
    </dgm:pt>
    <dgm:pt modelId="{19DEC566-4777-48B7-9CA7-408EC545E4BD}" type="pres">
      <dgm:prSet presAssocID="{BA9D627D-E74D-4783-ABCB-56CD72248DFA}" presName="connTx" presStyleLbl="parChTrans1D2" presStyleIdx="0" presStyleCnt="7"/>
      <dgm:spPr/>
    </dgm:pt>
    <dgm:pt modelId="{E2926C42-05D6-4161-A073-44BC9E360B15}" type="pres">
      <dgm:prSet presAssocID="{36F700FC-59D1-48C9-AA68-32252F2EECE3}" presName="root2" presStyleCnt="0"/>
      <dgm:spPr/>
    </dgm:pt>
    <dgm:pt modelId="{A9DC7202-942A-4BBD-AD61-F5172B5BCED2}" type="pres">
      <dgm:prSet presAssocID="{36F700FC-59D1-48C9-AA68-32252F2EECE3}" presName="LevelTwoTextNode" presStyleLbl="node2" presStyleIdx="0" presStyleCnt="7">
        <dgm:presLayoutVars>
          <dgm:chPref val="3"/>
        </dgm:presLayoutVars>
      </dgm:prSet>
      <dgm:spPr/>
    </dgm:pt>
    <dgm:pt modelId="{5F1463E0-5ECB-451F-9A3E-F77DD5147F1E}" type="pres">
      <dgm:prSet presAssocID="{36F700FC-59D1-48C9-AA68-32252F2EECE3}" presName="level3hierChild" presStyleCnt="0"/>
      <dgm:spPr/>
    </dgm:pt>
    <dgm:pt modelId="{4E925D2A-F30F-488F-AE5E-2749851517C9}" type="pres">
      <dgm:prSet presAssocID="{740ABCCB-DF98-45FA-B2C5-6A3AD5328D6A}" presName="conn2-1" presStyleLbl="parChTrans1D3" presStyleIdx="0" presStyleCnt="7"/>
      <dgm:spPr/>
    </dgm:pt>
    <dgm:pt modelId="{1100328C-0221-4054-8C6E-D937C978CC69}" type="pres">
      <dgm:prSet presAssocID="{740ABCCB-DF98-45FA-B2C5-6A3AD5328D6A}" presName="connTx" presStyleLbl="parChTrans1D3" presStyleIdx="0" presStyleCnt="7"/>
      <dgm:spPr/>
    </dgm:pt>
    <dgm:pt modelId="{3B64BDC8-7627-42FA-AA0F-993F6DF7D6D6}" type="pres">
      <dgm:prSet presAssocID="{C8EB0EFD-86DF-4B0C-9E80-86F8A3A00A83}" presName="root2" presStyleCnt="0"/>
      <dgm:spPr/>
    </dgm:pt>
    <dgm:pt modelId="{4878C925-71A2-476F-87A2-79CF961AD4A3}" type="pres">
      <dgm:prSet presAssocID="{C8EB0EFD-86DF-4B0C-9E80-86F8A3A00A83}" presName="LevelTwoTextNode" presStyleLbl="node3" presStyleIdx="0" presStyleCnt="7">
        <dgm:presLayoutVars>
          <dgm:chPref val="3"/>
        </dgm:presLayoutVars>
      </dgm:prSet>
      <dgm:spPr/>
    </dgm:pt>
    <dgm:pt modelId="{0016F6AA-1B6B-4E6E-8390-A1AA53A9E54B}" type="pres">
      <dgm:prSet presAssocID="{C8EB0EFD-86DF-4B0C-9E80-86F8A3A00A83}" presName="level3hierChild" presStyleCnt="0"/>
      <dgm:spPr/>
    </dgm:pt>
    <dgm:pt modelId="{929FCC81-A42D-4CFC-9003-779A2B208487}" type="pres">
      <dgm:prSet presAssocID="{A524F3E3-1332-4998-B4AE-937A5DA6A574}" presName="conn2-1" presStyleLbl="parChTrans1D2" presStyleIdx="1" presStyleCnt="7"/>
      <dgm:spPr/>
    </dgm:pt>
    <dgm:pt modelId="{2AFDA1D3-D213-4F92-87A2-FD877EC44D95}" type="pres">
      <dgm:prSet presAssocID="{A524F3E3-1332-4998-B4AE-937A5DA6A574}" presName="connTx" presStyleLbl="parChTrans1D2" presStyleIdx="1" presStyleCnt="7"/>
      <dgm:spPr/>
    </dgm:pt>
    <dgm:pt modelId="{036A8C60-98F9-4964-B01C-09EC8F6451D0}" type="pres">
      <dgm:prSet presAssocID="{47D5EE30-B06B-4F46-A565-A625B4900773}" presName="root2" presStyleCnt="0"/>
      <dgm:spPr/>
    </dgm:pt>
    <dgm:pt modelId="{746137F9-5CA1-4A6F-8D1C-85DD7531A796}" type="pres">
      <dgm:prSet presAssocID="{47D5EE30-B06B-4F46-A565-A625B4900773}" presName="LevelTwoTextNode" presStyleLbl="node2" presStyleIdx="1" presStyleCnt="7">
        <dgm:presLayoutVars>
          <dgm:chPref val="3"/>
        </dgm:presLayoutVars>
      </dgm:prSet>
      <dgm:spPr/>
    </dgm:pt>
    <dgm:pt modelId="{119260DF-C37F-41C0-922E-6C33F7E406C8}" type="pres">
      <dgm:prSet presAssocID="{47D5EE30-B06B-4F46-A565-A625B4900773}" presName="level3hierChild" presStyleCnt="0"/>
      <dgm:spPr/>
    </dgm:pt>
    <dgm:pt modelId="{D0385551-089C-43BA-9975-CF5804B719D5}" type="pres">
      <dgm:prSet presAssocID="{0493174E-E34F-4BAE-BA6D-08412658DA26}" presName="conn2-1" presStyleLbl="parChTrans1D3" presStyleIdx="1" presStyleCnt="7"/>
      <dgm:spPr/>
    </dgm:pt>
    <dgm:pt modelId="{983D1232-B102-4C3B-A801-AB44B586E705}" type="pres">
      <dgm:prSet presAssocID="{0493174E-E34F-4BAE-BA6D-08412658DA26}" presName="connTx" presStyleLbl="parChTrans1D3" presStyleIdx="1" presStyleCnt="7"/>
      <dgm:spPr/>
    </dgm:pt>
    <dgm:pt modelId="{AB6773FD-407F-4345-9074-EC8242DA5CC0}" type="pres">
      <dgm:prSet presAssocID="{5943D4F5-3F2E-4F74-B666-D8B116EEEE33}" presName="root2" presStyleCnt="0"/>
      <dgm:spPr/>
    </dgm:pt>
    <dgm:pt modelId="{4DFD8C33-F8BF-4418-83B3-D25E99CE1BB4}" type="pres">
      <dgm:prSet presAssocID="{5943D4F5-3F2E-4F74-B666-D8B116EEEE33}" presName="LevelTwoTextNode" presStyleLbl="node3" presStyleIdx="1" presStyleCnt="7">
        <dgm:presLayoutVars>
          <dgm:chPref val="3"/>
        </dgm:presLayoutVars>
      </dgm:prSet>
      <dgm:spPr/>
    </dgm:pt>
    <dgm:pt modelId="{DB30B7F1-5E23-4F24-BCD7-803022B9945E}" type="pres">
      <dgm:prSet presAssocID="{5943D4F5-3F2E-4F74-B666-D8B116EEEE33}" presName="level3hierChild" presStyleCnt="0"/>
      <dgm:spPr/>
    </dgm:pt>
    <dgm:pt modelId="{00EB5D24-0AF4-447A-85F7-733D36B39F6F}" type="pres">
      <dgm:prSet presAssocID="{BB96942E-1423-4EFD-9020-85084AB48189}" presName="conn2-1" presStyleLbl="parChTrans1D2" presStyleIdx="2" presStyleCnt="7"/>
      <dgm:spPr/>
    </dgm:pt>
    <dgm:pt modelId="{4623C528-4773-47A8-A9CC-AACF053E162D}" type="pres">
      <dgm:prSet presAssocID="{BB96942E-1423-4EFD-9020-85084AB48189}" presName="connTx" presStyleLbl="parChTrans1D2" presStyleIdx="2" presStyleCnt="7"/>
      <dgm:spPr/>
    </dgm:pt>
    <dgm:pt modelId="{681A8DDA-DD32-4EE5-B97B-355E32383497}" type="pres">
      <dgm:prSet presAssocID="{375ABABF-F89A-4331-8B13-F422D31CB643}" presName="root2" presStyleCnt="0"/>
      <dgm:spPr/>
    </dgm:pt>
    <dgm:pt modelId="{55D6840C-71BD-48DF-8489-20B9BB453044}" type="pres">
      <dgm:prSet presAssocID="{375ABABF-F89A-4331-8B13-F422D31CB643}" presName="LevelTwoTextNode" presStyleLbl="node2" presStyleIdx="2" presStyleCnt="7">
        <dgm:presLayoutVars>
          <dgm:chPref val="3"/>
        </dgm:presLayoutVars>
      </dgm:prSet>
      <dgm:spPr/>
    </dgm:pt>
    <dgm:pt modelId="{395A364A-5E4D-4B3B-B438-3904461FDB19}" type="pres">
      <dgm:prSet presAssocID="{375ABABF-F89A-4331-8B13-F422D31CB643}" presName="level3hierChild" presStyleCnt="0"/>
      <dgm:spPr/>
    </dgm:pt>
    <dgm:pt modelId="{07F05AAF-D645-4563-AC0A-CCE6810BC84F}" type="pres">
      <dgm:prSet presAssocID="{4CB2F7D8-07E2-47E0-8699-04F404D1291F}" presName="conn2-1" presStyleLbl="parChTrans1D3" presStyleIdx="2" presStyleCnt="7"/>
      <dgm:spPr/>
    </dgm:pt>
    <dgm:pt modelId="{8709B59B-AD11-44FB-A611-C6E415F0A6D0}" type="pres">
      <dgm:prSet presAssocID="{4CB2F7D8-07E2-47E0-8699-04F404D1291F}" presName="connTx" presStyleLbl="parChTrans1D3" presStyleIdx="2" presStyleCnt="7"/>
      <dgm:spPr/>
    </dgm:pt>
    <dgm:pt modelId="{B8A420CC-5E7F-4DDE-A6EA-8F76C07EDB7E}" type="pres">
      <dgm:prSet presAssocID="{5DAC7EB9-9AAE-48A5-BAE6-9E8145512E22}" presName="root2" presStyleCnt="0"/>
      <dgm:spPr/>
    </dgm:pt>
    <dgm:pt modelId="{5D967A75-3CC4-4352-BA08-154CE70E7003}" type="pres">
      <dgm:prSet presAssocID="{5DAC7EB9-9AAE-48A5-BAE6-9E8145512E22}" presName="LevelTwoTextNode" presStyleLbl="node3" presStyleIdx="2" presStyleCnt="7">
        <dgm:presLayoutVars>
          <dgm:chPref val="3"/>
        </dgm:presLayoutVars>
      </dgm:prSet>
      <dgm:spPr/>
    </dgm:pt>
    <dgm:pt modelId="{E98C607A-8EE8-4885-94D6-5EABC16137B2}" type="pres">
      <dgm:prSet presAssocID="{5DAC7EB9-9AAE-48A5-BAE6-9E8145512E22}" presName="level3hierChild" presStyleCnt="0"/>
      <dgm:spPr/>
    </dgm:pt>
    <dgm:pt modelId="{DA23F812-5125-4FF5-8C3E-22105F416C41}" type="pres">
      <dgm:prSet presAssocID="{F72F653C-2B2F-4AF9-B546-7839627831D0}" presName="conn2-1" presStyleLbl="parChTrans1D2" presStyleIdx="3" presStyleCnt="7"/>
      <dgm:spPr/>
    </dgm:pt>
    <dgm:pt modelId="{A4DEBA1C-EADE-47CF-9CBD-94A717069140}" type="pres">
      <dgm:prSet presAssocID="{F72F653C-2B2F-4AF9-B546-7839627831D0}" presName="connTx" presStyleLbl="parChTrans1D2" presStyleIdx="3" presStyleCnt="7"/>
      <dgm:spPr/>
    </dgm:pt>
    <dgm:pt modelId="{0CCCD11B-4BC8-4343-9C0B-0DE6FE3BE81D}" type="pres">
      <dgm:prSet presAssocID="{F9910A4D-8C6F-4879-B834-811BD59BE48D}" presName="root2" presStyleCnt="0"/>
      <dgm:spPr/>
    </dgm:pt>
    <dgm:pt modelId="{BCF3F9D7-3B7A-41E1-B6BC-3BCFB6B94F29}" type="pres">
      <dgm:prSet presAssocID="{F9910A4D-8C6F-4879-B834-811BD59BE48D}" presName="LevelTwoTextNode" presStyleLbl="node2" presStyleIdx="3" presStyleCnt="7">
        <dgm:presLayoutVars>
          <dgm:chPref val="3"/>
        </dgm:presLayoutVars>
      </dgm:prSet>
      <dgm:spPr/>
    </dgm:pt>
    <dgm:pt modelId="{34D676FC-6BB0-4CD9-8FE5-D8EEADC765A7}" type="pres">
      <dgm:prSet presAssocID="{F9910A4D-8C6F-4879-B834-811BD59BE48D}" presName="level3hierChild" presStyleCnt="0"/>
      <dgm:spPr/>
    </dgm:pt>
    <dgm:pt modelId="{E209BCBD-7B63-47C3-B16D-5C9662F6088B}" type="pres">
      <dgm:prSet presAssocID="{183468DD-8E92-4B57-9E05-E93FA75F051B}" presName="conn2-1" presStyleLbl="parChTrans1D3" presStyleIdx="3" presStyleCnt="7"/>
      <dgm:spPr/>
    </dgm:pt>
    <dgm:pt modelId="{05FAF0D4-F76E-4660-ACCE-D2B8B51F8EAB}" type="pres">
      <dgm:prSet presAssocID="{183468DD-8E92-4B57-9E05-E93FA75F051B}" presName="connTx" presStyleLbl="parChTrans1D3" presStyleIdx="3" presStyleCnt="7"/>
      <dgm:spPr/>
    </dgm:pt>
    <dgm:pt modelId="{E16099CE-A071-4FA9-B37C-454EFF8C26FE}" type="pres">
      <dgm:prSet presAssocID="{85EFF10B-6F76-469F-9D79-04129814760D}" presName="root2" presStyleCnt="0"/>
      <dgm:spPr/>
    </dgm:pt>
    <dgm:pt modelId="{19AEB643-34D6-479E-9B61-B9B27B3B3AB9}" type="pres">
      <dgm:prSet presAssocID="{85EFF10B-6F76-469F-9D79-04129814760D}" presName="LevelTwoTextNode" presStyleLbl="node3" presStyleIdx="3" presStyleCnt="7">
        <dgm:presLayoutVars>
          <dgm:chPref val="3"/>
        </dgm:presLayoutVars>
      </dgm:prSet>
      <dgm:spPr/>
    </dgm:pt>
    <dgm:pt modelId="{C95DC598-34EA-42A8-A991-4B7D12A3A431}" type="pres">
      <dgm:prSet presAssocID="{85EFF10B-6F76-469F-9D79-04129814760D}" presName="level3hierChild" presStyleCnt="0"/>
      <dgm:spPr/>
    </dgm:pt>
    <dgm:pt modelId="{BE7C4633-4594-4271-9910-C829989BE15E}" type="pres">
      <dgm:prSet presAssocID="{A7834392-C33C-486E-A48A-6639694D13DA}" presName="conn2-1" presStyleLbl="parChTrans1D2" presStyleIdx="4" presStyleCnt="7"/>
      <dgm:spPr/>
    </dgm:pt>
    <dgm:pt modelId="{0825B8A1-DB78-42DA-AD86-3B12F6E73E1B}" type="pres">
      <dgm:prSet presAssocID="{A7834392-C33C-486E-A48A-6639694D13DA}" presName="connTx" presStyleLbl="parChTrans1D2" presStyleIdx="4" presStyleCnt="7"/>
      <dgm:spPr/>
    </dgm:pt>
    <dgm:pt modelId="{E1B47C8B-2A01-436A-8137-ED5E068FD1C0}" type="pres">
      <dgm:prSet presAssocID="{6920D367-90C0-45A0-8D44-5E2DAF599659}" presName="root2" presStyleCnt="0"/>
      <dgm:spPr/>
    </dgm:pt>
    <dgm:pt modelId="{A520B300-02E0-4283-9520-8F85F405C374}" type="pres">
      <dgm:prSet presAssocID="{6920D367-90C0-45A0-8D44-5E2DAF599659}" presName="LevelTwoTextNode" presStyleLbl="node2" presStyleIdx="4" presStyleCnt="7">
        <dgm:presLayoutVars>
          <dgm:chPref val="3"/>
        </dgm:presLayoutVars>
      </dgm:prSet>
      <dgm:spPr/>
    </dgm:pt>
    <dgm:pt modelId="{9F657D6C-7E84-4284-BE33-BFA7183434C3}" type="pres">
      <dgm:prSet presAssocID="{6920D367-90C0-45A0-8D44-5E2DAF599659}" presName="level3hierChild" presStyleCnt="0"/>
      <dgm:spPr/>
    </dgm:pt>
    <dgm:pt modelId="{8473075C-9735-437A-A819-AD2CF893421D}" type="pres">
      <dgm:prSet presAssocID="{02F8C1CF-29C7-4FEC-B947-2C01C435E736}" presName="conn2-1" presStyleLbl="parChTrans1D3" presStyleIdx="4" presStyleCnt="7"/>
      <dgm:spPr/>
    </dgm:pt>
    <dgm:pt modelId="{0880087C-5B9C-4714-A18A-F5DFE3C99A23}" type="pres">
      <dgm:prSet presAssocID="{02F8C1CF-29C7-4FEC-B947-2C01C435E736}" presName="connTx" presStyleLbl="parChTrans1D3" presStyleIdx="4" presStyleCnt="7"/>
      <dgm:spPr/>
    </dgm:pt>
    <dgm:pt modelId="{D0BA6419-3415-44E3-8CCC-F89B3797D178}" type="pres">
      <dgm:prSet presAssocID="{85E423E7-B8D7-4640-988A-5B9857427EEF}" presName="root2" presStyleCnt="0"/>
      <dgm:spPr/>
    </dgm:pt>
    <dgm:pt modelId="{875962E0-7B12-4574-8FCA-91C729E78D47}" type="pres">
      <dgm:prSet presAssocID="{85E423E7-B8D7-4640-988A-5B9857427EEF}" presName="LevelTwoTextNode" presStyleLbl="node3" presStyleIdx="4" presStyleCnt="7">
        <dgm:presLayoutVars>
          <dgm:chPref val="3"/>
        </dgm:presLayoutVars>
      </dgm:prSet>
      <dgm:spPr/>
    </dgm:pt>
    <dgm:pt modelId="{114B0FD9-7E06-4661-86DD-AE6E6C7D0D45}" type="pres">
      <dgm:prSet presAssocID="{85E423E7-B8D7-4640-988A-5B9857427EEF}" presName="level3hierChild" presStyleCnt="0"/>
      <dgm:spPr/>
    </dgm:pt>
    <dgm:pt modelId="{FB9DA395-DC25-4A21-A567-6FEE693BFA38}" type="pres">
      <dgm:prSet presAssocID="{9B015FC0-D00F-47B6-9DBE-33F2A8AC8D80}" presName="conn2-1" presStyleLbl="parChTrans1D2" presStyleIdx="5" presStyleCnt="7"/>
      <dgm:spPr/>
    </dgm:pt>
    <dgm:pt modelId="{B7DF68C9-1F3B-4DF4-BECD-44E6B82A4AD4}" type="pres">
      <dgm:prSet presAssocID="{9B015FC0-D00F-47B6-9DBE-33F2A8AC8D80}" presName="connTx" presStyleLbl="parChTrans1D2" presStyleIdx="5" presStyleCnt="7"/>
      <dgm:spPr/>
    </dgm:pt>
    <dgm:pt modelId="{0D292DF1-71EA-4E36-8215-065FB3E3BBE7}" type="pres">
      <dgm:prSet presAssocID="{055D7BA5-FEE2-4BC2-8D43-1CCACF868819}" presName="root2" presStyleCnt="0"/>
      <dgm:spPr/>
    </dgm:pt>
    <dgm:pt modelId="{9084DC1D-0F11-4072-B198-440FC3AB4FF6}" type="pres">
      <dgm:prSet presAssocID="{055D7BA5-FEE2-4BC2-8D43-1CCACF868819}" presName="LevelTwoTextNode" presStyleLbl="node2" presStyleIdx="5" presStyleCnt="7">
        <dgm:presLayoutVars>
          <dgm:chPref val="3"/>
        </dgm:presLayoutVars>
      </dgm:prSet>
      <dgm:spPr/>
    </dgm:pt>
    <dgm:pt modelId="{C864A3AF-87F1-47B7-B664-9C631A32249E}" type="pres">
      <dgm:prSet presAssocID="{055D7BA5-FEE2-4BC2-8D43-1CCACF868819}" presName="level3hierChild" presStyleCnt="0"/>
      <dgm:spPr/>
    </dgm:pt>
    <dgm:pt modelId="{BEE8DDD0-854E-4169-AEDA-53FB20497108}" type="pres">
      <dgm:prSet presAssocID="{B81BE361-BD96-4687-B396-C7AB797EE92A}" presName="conn2-1" presStyleLbl="parChTrans1D3" presStyleIdx="5" presStyleCnt="7"/>
      <dgm:spPr/>
    </dgm:pt>
    <dgm:pt modelId="{DD2408B0-E938-4894-83AE-07D4D43C7D20}" type="pres">
      <dgm:prSet presAssocID="{B81BE361-BD96-4687-B396-C7AB797EE92A}" presName="connTx" presStyleLbl="parChTrans1D3" presStyleIdx="5" presStyleCnt="7"/>
      <dgm:spPr/>
    </dgm:pt>
    <dgm:pt modelId="{783E5623-5E38-498C-B553-C765D948F5BE}" type="pres">
      <dgm:prSet presAssocID="{E14D2831-076C-47E5-9CF2-4C818CDBA5B7}" presName="root2" presStyleCnt="0"/>
      <dgm:spPr/>
    </dgm:pt>
    <dgm:pt modelId="{291CF842-3EFB-47B5-9B82-CFED2CD2DAF3}" type="pres">
      <dgm:prSet presAssocID="{E14D2831-076C-47E5-9CF2-4C818CDBA5B7}" presName="LevelTwoTextNode" presStyleLbl="node3" presStyleIdx="5" presStyleCnt="7">
        <dgm:presLayoutVars>
          <dgm:chPref val="3"/>
        </dgm:presLayoutVars>
      </dgm:prSet>
      <dgm:spPr/>
    </dgm:pt>
    <dgm:pt modelId="{45D9B678-E946-437D-8E1E-8B4BAC45B79A}" type="pres">
      <dgm:prSet presAssocID="{E14D2831-076C-47E5-9CF2-4C818CDBA5B7}" presName="level3hierChild" presStyleCnt="0"/>
      <dgm:spPr/>
    </dgm:pt>
    <dgm:pt modelId="{7B5E9965-F11D-4619-B310-E912443EC2E5}" type="pres">
      <dgm:prSet presAssocID="{B69706E5-3A07-4835-A87F-7554D948F8F5}" presName="conn2-1" presStyleLbl="parChTrans1D2" presStyleIdx="6" presStyleCnt="7"/>
      <dgm:spPr/>
    </dgm:pt>
    <dgm:pt modelId="{1BDF9131-1157-48E1-A6BA-7CEBC8A2E731}" type="pres">
      <dgm:prSet presAssocID="{B69706E5-3A07-4835-A87F-7554D948F8F5}" presName="connTx" presStyleLbl="parChTrans1D2" presStyleIdx="6" presStyleCnt="7"/>
      <dgm:spPr/>
    </dgm:pt>
    <dgm:pt modelId="{03F21B46-4ED5-4A7C-B379-3CA5EB2E5A67}" type="pres">
      <dgm:prSet presAssocID="{32C4A2F3-D7B3-441F-A9FD-44D00E2AD443}" presName="root2" presStyleCnt="0"/>
      <dgm:spPr/>
    </dgm:pt>
    <dgm:pt modelId="{4C8FBC7E-134F-4880-AD24-8D977F991CC3}" type="pres">
      <dgm:prSet presAssocID="{32C4A2F3-D7B3-441F-A9FD-44D00E2AD443}" presName="LevelTwoTextNode" presStyleLbl="node2" presStyleIdx="6" presStyleCnt="7">
        <dgm:presLayoutVars>
          <dgm:chPref val="3"/>
        </dgm:presLayoutVars>
      </dgm:prSet>
      <dgm:spPr/>
    </dgm:pt>
    <dgm:pt modelId="{B8F16B01-37F9-4DA3-A123-94988C166A72}" type="pres">
      <dgm:prSet presAssocID="{32C4A2F3-D7B3-441F-A9FD-44D00E2AD443}" presName="level3hierChild" presStyleCnt="0"/>
      <dgm:spPr/>
    </dgm:pt>
    <dgm:pt modelId="{5A668E09-E014-49FE-8E88-0B3FCDB21E56}" type="pres">
      <dgm:prSet presAssocID="{CD2387BF-D1B5-4C72-BCEF-01353A762C2F}" presName="conn2-1" presStyleLbl="parChTrans1D3" presStyleIdx="6" presStyleCnt="7"/>
      <dgm:spPr/>
    </dgm:pt>
    <dgm:pt modelId="{6890C288-AAB8-4D98-9D9E-7EE98268CCCE}" type="pres">
      <dgm:prSet presAssocID="{CD2387BF-D1B5-4C72-BCEF-01353A762C2F}" presName="connTx" presStyleLbl="parChTrans1D3" presStyleIdx="6" presStyleCnt="7"/>
      <dgm:spPr/>
    </dgm:pt>
    <dgm:pt modelId="{DA064117-074A-44CB-915F-259823CEFBF5}" type="pres">
      <dgm:prSet presAssocID="{A2D6149A-B181-4C85-943C-04C5AD9A9B44}" presName="root2" presStyleCnt="0"/>
      <dgm:spPr/>
    </dgm:pt>
    <dgm:pt modelId="{AD70CEBC-39C1-40CA-BD85-B0AA192DEE55}" type="pres">
      <dgm:prSet presAssocID="{A2D6149A-B181-4C85-943C-04C5AD9A9B44}" presName="LevelTwoTextNode" presStyleLbl="node3" presStyleIdx="6" presStyleCnt="7">
        <dgm:presLayoutVars>
          <dgm:chPref val="3"/>
        </dgm:presLayoutVars>
      </dgm:prSet>
      <dgm:spPr/>
    </dgm:pt>
    <dgm:pt modelId="{FD504D1E-24D8-45ED-83FD-6F3D2B23CEBD}" type="pres">
      <dgm:prSet presAssocID="{A2D6149A-B181-4C85-943C-04C5AD9A9B44}" presName="level3hierChild" presStyleCnt="0"/>
      <dgm:spPr/>
    </dgm:pt>
  </dgm:ptLst>
  <dgm:cxnLst>
    <dgm:cxn modelId="{CDE8D401-BCF2-4B46-BDA4-9D668090BC10}" srcId="{F9910A4D-8C6F-4879-B834-811BD59BE48D}" destId="{85EFF10B-6F76-469F-9D79-04129814760D}" srcOrd="0" destOrd="0" parTransId="{183468DD-8E92-4B57-9E05-E93FA75F051B}" sibTransId="{7BD6E452-C63D-4DFA-BBA8-18E916F5AFEA}"/>
    <dgm:cxn modelId="{2EB26F0B-C059-4B3B-842D-86FC85A6326A}" type="presOf" srcId="{740ABCCB-DF98-45FA-B2C5-6A3AD5328D6A}" destId="{4E925D2A-F30F-488F-AE5E-2749851517C9}" srcOrd="0" destOrd="0" presId="urn:microsoft.com/office/officeart/2005/8/layout/hierarchy2"/>
    <dgm:cxn modelId="{99A72712-5CEA-4B90-8922-5ED2FDC243E5}" type="presOf" srcId="{85E423E7-B8D7-4640-988A-5B9857427EEF}" destId="{875962E0-7B12-4574-8FCA-91C729E78D47}" srcOrd="0" destOrd="0" presId="urn:microsoft.com/office/officeart/2005/8/layout/hierarchy2"/>
    <dgm:cxn modelId="{B90C211E-8C0E-4996-ABDB-040099B4D3C0}" srcId="{1B2BAB85-E6C6-4097-BD29-BE6231370FFE}" destId="{055D7BA5-FEE2-4BC2-8D43-1CCACF868819}" srcOrd="5" destOrd="0" parTransId="{9B015FC0-D00F-47B6-9DBE-33F2A8AC8D80}" sibTransId="{055972B0-B8A5-4A6E-A475-7374595E02CC}"/>
    <dgm:cxn modelId="{2194831E-CB14-4E30-A4E8-510A1064D811}" srcId="{1B2BAB85-E6C6-4097-BD29-BE6231370FFE}" destId="{375ABABF-F89A-4331-8B13-F422D31CB643}" srcOrd="2" destOrd="0" parTransId="{BB96942E-1423-4EFD-9020-85084AB48189}" sibTransId="{EA2413D1-064E-4F50-AFAB-70C640B41FC6}"/>
    <dgm:cxn modelId="{F6A3D51F-98CC-4451-99F7-B74FCC2383CB}" type="presOf" srcId="{5943D4F5-3F2E-4F74-B666-D8B116EEEE33}" destId="{4DFD8C33-F8BF-4418-83B3-D25E99CE1BB4}" srcOrd="0" destOrd="0" presId="urn:microsoft.com/office/officeart/2005/8/layout/hierarchy2"/>
    <dgm:cxn modelId="{E5E3A022-4C66-4148-8503-2EA027F1054F}" srcId="{375ABABF-F89A-4331-8B13-F422D31CB643}" destId="{5DAC7EB9-9AAE-48A5-BAE6-9E8145512E22}" srcOrd="0" destOrd="0" parTransId="{4CB2F7D8-07E2-47E0-8699-04F404D1291F}" sibTransId="{EBAADB87-F462-4E76-9991-44D62EE78494}"/>
    <dgm:cxn modelId="{D0630526-B012-4C41-BDE6-EB885FA80547}" type="presOf" srcId="{36F700FC-59D1-48C9-AA68-32252F2EECE3}" destId="{A9DC7202-942A-4BBD-AD61-F5172B5BCED2}" srcOrd="0" destOrd="0" presId="urn:microsoft.com/office/officeart/2005/8/layout/hierarchy2"/>
    <dgm:cxn modelId="{EDFFFE2C-F8CE-4766-A2D8-015834B6737A}" srcId="{1B2BAB85-E6C6-4097-BD29-BE6231370FFE}" destId="{F9910A4D-8C6F-4879-B834-811BD59BE48D}" srcOrd="3" destOrd="0" parTransId="{F72F653C-2B2F-4AF9-B546-7839627831D0}" sibTransId="{A57C121B-BEEA-4A18-BD5F-6DFBAB4EE668}"/>
    <dgm:cxn modelId="{DA0A6931-6F5D-4EC9-87FC-5EE00744F608}" type="presOf" srcId="{A524F3E3-1332-4998-B4AE-937A5DA6A574}" destId="{2AFDA1D3-D213-4F92-87A2-FD877EC44D95}" srcOrd="1" destOrd="0" presId="urn:microsoft.com/office/officeart/2005/8/layout/hierarchy2"/>
    <dgm:cxn modelId="{141E8036-0BB5-43A1-8508-BD30FE333D0A}" type="presOf" srcId="{02F8C1CF-29C7-4FEC-B947-2C01C435E736}" destId="{8473075C-9735-437A-A819-AD2CF893421D}" srcOrd="0" destOrd="0" presId="urn:microsoft.com/office/officeart/2005/8/layout/hierarchy2"/>
    <dgm:cxn modelId="{5853673A-E626-48CF-B324-4997937533E7}" type="presOf" srcId="{4CB2F7D8-07E2-47E0-8699-04F404D1291F}" destId="{8709B59B-AD11-44FB-A611-C6E415F0A6D0}" srcOrd="1" destOrd="0" presId="urn:microsoft.com/office/officeart/2005/8/layout/hierarchy2"/>
    <dgm:cxn modelId="{F72A453B-D6FA-45C5-9E65-80DF96C37E83}" type="presOf" srcId="{183468DD-8E92-4B57-9E05-E93FA75F051B}" destId="{E209BCBD-7B63-47C3-B16D-5C9662F6088B}" srcOrd="0" destOrd="0" presId="urn:microsoft.com/office/officeart/2005/8/layout/hierarchy2"/>
    <dgm:cxn modelId="{18A57F41-6183-4462-A55D-2BD0E8D9748B}" type="presOf" srcId="{0493174E-E34F-4BAE-BA6D-08412658DA26}" destId="{D0385551-089C-43BA-9975-CF5804B719D5}" srcOrd="0" destOrd="0" presId="urn:microsoft.com/office/officeart/2005/8/layout/hierarchy2"/>
    <dgm:cxn modelId="{77C67D66-2EE7-4E0E-B9B4-D128464C64A8}" srcId="{36F700FC-59D1-48C9-AA68-32252F2EECE3}" destId="{C8EB0EFD-86DF-4B0C-9E80-86F8A3A00A83}" srcOrd="0" destOrd="0" parTransId="{740ABCCB-DF98-45FA-B2C5-6A3AD5328D6A}" sibTransId="{950D14C9-00E1-45A1-966C-039ED1924EA5}"/>
    <dgm:cxn modelId="{A578FD47-B1FC-47C8-9C47-78088E8BBB8D}" type="presOf" srcId="{B69706E5-3A07-4835-A87F-7554D948F8F5}" destId="{1BDF9131-1157-48E1-A6BA-7CEBC8A2E731}" srcOrd="1" destOrd="0" presId="urn:microsoft.com/office/officeart/2005/8/layout/hierarchy2"/>
    <dgm:cxn modelId="{6C4C6868-F0C6-4739-A34D-2733EEC01318}" type="presOf" srcId="{BB96942E-1423-4EFD-9020-85084AB48189}" destId="{00EB5D24-0AF4-447A-85F7-733D36B39F6F}" srcOrd="0" destOrd="0" presId="urn:microsoft.com/office/officeart/2005/8/layout/hierarchy2"/>
    <dgm:cxn modelId="{15BD4B68-BE69-400A-B282-A0F7309F5256}" type="presOf" srcId="{6920D367-90C0-45A0-8D44-5E2DAF599659}" destId="{A520B300-02E0-4283-9520-8F85F405C374}" srcOrd="0" destOrd="0" presId="urn:microsoft.com/office/officeart/2005/8/layout/hierarchy2"/>
    <dgm:cxn modelId="{59CC0349-2388-469C-B548-04E244BD854A}" type="presOf" srcId="{E14D2831-076C-47E5-9CF2-4C818CDBA5B7}" destId="{291CF842-3EFB-47B5-9B82-CFED2CD2DAF3}" srcOrd="0" destOrd="0" presId="urn:microsoft.com/office/officeart/2005/8/layout/hierarchy2"/>
    <dgm:cxn modelId="{FDB3B16B-9BB5-49EC-B12A-50CAA585E6F2}" type="presOf" srcId="{740ABCCB-DF98-45FA-B2C5-6A3AD5328D6A}" destId="{1100328C-0221-4054-8C6E-D937C978CC69}" srcOrd="1" destOrd="0" presId="urn:microsoft.com/office/officeart/2005/8/layout/hierarchy2"/>
    <dgm:cxn modelId="{E8755D4C-6066-40A0-B28A-6E8619AF908A}" srcId="{1B2BAB85-E6C6-4097-BD29-BE6231370FFE}" destId="{47D5EE30-B06B-4F46-A565-A625B4900773}" srcOrd="1" destOrd="0" parTransId="{A524F3E3-1332-4998-B4AE-937A5DA6A574}" sibTransId="{873EC568-1A10-4576-93EC-68D8E989AFD5}"/>
    <dgm:cxn modelId="{D244BE6E-64AB-4B95-998A-ACC76E3A6557}" type="presOf" srcId="{375ABABF-F89A-4331-8B13-F422D31CB643}" destId="{55D6840C-71BD-48DF-8489-20B9BB453044}" srcOrd="0" destOrd="0" presId="urn:microsoft.com/office/officeart/2005/8/layout/hierarchy2"/>
    <dgm:cxn modelId="{63BB906F-C458-4452-B06D-C822AEE4C574}" srcId="{6920D367-90C0-45A0-8D44-5E2DAF599659}" destId="{85E423E7-B8D7-4640-988A-5B9857427EEF}" srcOrd="0" destOrd="0" parTransId="{02F8C1CF-29C7-4FEC-B947-2C01C435E736}" sibTransId="{0A7BE5B3-7857-4A0F-87A6-00B310788FEC}"/>
    <dgm:cxn modelId="{EF4DE66F-294D-467A-B32C-515C041FFCA1}" type="presOf" srcId="{B81BE361-BD96-4687-B396-C7AB797EE92A}" destId="{BEE8DDD0-854E-4169-AEDA-53FB20497108}" srcOrd="0" destOrd="0" presId="urn:microsoft.com/office/officeart/2005/8/layout/hierarchy2"/>
    <dgm:cxn modelId="{6E71F153-F40F-4E08-A82D-FB8A3A82BA53}" srcId="{1B2BAB85-E6C6-4097-BD29-BE6231370FFE}" destId="{36F700FC-59D1-48C9-AA68-32252F2EECE3}" srcOrd="0" destOrd="0" parTransId="{BA9D627D-E74D-4783-ABCB-56CD72248DFA}" sibTransId="{D3D42773-0A7B-4298-8CD9-05ACE5241322}"/>
    <dgm:cxn modelId="{B3FA5955-D598-48A4-A2E1-46B62F565D02}" type="presOf" srcId="{BA9D627D-E74D-4783-ABCB-56CD72248DFA}" destId="{19DEC566-4777-48B7-9CA7-408EC545E4BD}" srcOrd="1" destOrd="0" presId="urn:microsoft.com/office/officeart/2005/8/layout/hierarchy2"/>
    <dgm:cxn modelId="{25D24E57-3B6C-4079-AB2F-21267750BE0A}" type="presOf" srcId="{055D7BA5-FEE2-4BC2-8D43-1CCACF868819}" destId="{9084DC1D-0F11-4072-B198-440FC3AB4FF6}" srcOrd="0" destOrd="0" presId="urn:microsoft.com/office/officeart/2005/8/layout/hierarchy2"/>
    <dgm:cxn modelId="{9B7B615A-F222-47AE-B191-2DC4EEC80EC1}" type="presOf" srcId="{4CB2F7D8-07E2-47E0-8699-04F404D1291F}" destId="{07F05AAF-D645-4563-AC0A-CCE6810BC84F}" srcOrd="0" destOrd="0" presId="urn:microsoft.com/office/officeart/2005/8/layout/hierarchy2"/>
    <dgm:cxn modelId="{1ED6B17B-0590-4650-945E-216CAAEF2943}" type="presOf" srcId="{183468DD-8E92-4B57-9E05-E93FA75F051B}" destId="{05FAF0D4-F76E-4660-ACCE-D2B8B51F8EAB}" srcOrd="1" destOrd="0" presId="urn:microsoft.com/office/officeart/2005/8/layout/hierarchy2"/>
    <dgm:cxn modelId="{5735A57E-E358-4296-9BBB-A386A6DE76F8}" type="presOf" srcId="{47D5EE30-B06B-4F46-A565-A625B4900773}" destId="{746137F9-5CA1-4A6F-8D1C-85DD7531A796}" srcOrd="0" destOrd="0" presId="urn:microsoft.com/office/officeart/2005/8/layout/hierarchy2"/>
    <dgm:cxn modelId="{5C84CF7E-AE71-4E33-BA38-465708DE58F5}" type="presOf" srcId="{B69706E5-3A07-4835-A87F-7554D948F8F5}" destId="{7B5E9965-F11D-4619-B310-E912443EC2E5}" srcOrd="0" destOrd="0" presId="urn:microsoft.com/office/officeart/2005/8/layout/hierarchy2"/>
    <dgm:cxn modelId="{55CBE47E-F941-486C-9053-EFAC12B6ED23}" srcId="{32C4A2F3-D7B3-441F-A9FD-44D00E2AD443}" destId="{A2D6149A-B181-4C85-943C-04C5AD9A9B44}" srcOrd="0" destOrd="0" parTransId="{CD2387BF-D1B5-4C72-BCEF-01353A762C2F}" sibTransId="{16A3C76B-1355-432A-8FE5-9FBE61826BF2}"/>
    <dgm:cxn modelId="{0809937F-2803-47D6-B508-CFFB6E802C43}" type="presOf" srcId="{85EFF10B-6F76-469F-9D79-04129814760D}" destId="{19AEB643-34D6-479E-9B61-B9B27B3B3AB9}" srcOrd="0" destOrd="0" presId="urn:microsoft.com/office/officeart/2005/8/layout/hierarchy2"/>
    <dgm:cxn modelId="{7D66E082-3ED3-4C74-9F0C-87F19400DAE0}" type="presOf" srcId="{F9910A4D-8C6F-4879-B834-811BD59BE48D}" destId="{BCF3F9D7-3B7A-41E1-B6BC-3BCFB6B94F29}" srcOrd="0" destOrd="0" presId="urn:microsoft.com/office/officeart/2005/8/layout/hierarchy2"/>
    <dgm:cxn modelId="{A8310A85-FEB6-461C-A06B-8A3848918194}" type="presOf" srcId="{A7834392-C33C-486E-A48A-6639694D13DA}" destId="{BE7C4633-4594-4271-9910-C829989BE15E}" srcOrd="0" destOrd="0" presId="urn:microsoft.com/office/officeart/2005/8/layout/hierarchy2"/>
    <dgm:cxn modelId="{A4F9AA8D-199D-44F1-8E8E-D6D776D3E6D2}" type="presOf" srcId="{5DAC7EB9-9AAE-48A5-BAE6-9E8145512E22}" destId="{5D967A75-3CC4-4352-BA08-154CE70E7003}" srcOrd="0" destOrd="0" presId="urn:microsoft.com/office/officeart/2005/8/layout/hierarchy2"/>
    <dgm:cxn modelId="{E4DFE18D-C4C4-493F-BA94-BDD8AFB91C69}" srcId="{27A04777-E51A-4FB5-88A6-56C909D1166F}" destId="{1B2BAB85-E6C6-4097-BD29-BE6231370FFE}" srcOrd="0" destOrd="0" parTransId="{AEAA7E5D-A68D-4DFC-BB86-90367635B854}" sibTransId="{EC310BBF-930D-4431-8566-10945E90FFE3}"/>
    <dgm:cxn modelId="{5F4D9AA1-E65B-4363-8699-A717D10C3101}" type="presOf" srcId="{CD2387BF-D1B5-4C72-BCEF-01353A762C2F}" destId="{5A668E09-E014-49FE-8E88-0B3FCDB21E56}" srcOrd="0" destOrd="0" presId="urn:microsoft.com/office/officeart/2005/8/layout/hierarchy2"/>
    <dgm:cxn modelId="{121029A5-97B1-4D1B-8EB2-B76FC75FD599}" srcId="{1B2BAB85-E6C6-4097-BD29-BE6231370FFE}" destId="{32C4A2F3-D7B3-441F-A9FD-44D00E2AD443}" srcOrd="6" destOrd="0" parTransId="{B69706E5-3A07-4835-A87F-7554D948F8F5}" sibTransId="{A2454BB5-6B57-4EDA-9BEE-CD25C24F1765}"/>
    <dgm:cxn modelId="{9FDFF8AA-9E78-42F1-A0A8-32D7886A496D}" type="presOf" srcId="{CD2387BF-D1B5-4C72-BCEF-01353A762C2F}" destId="{6890C288-AAB8-4D98-9D9E-7EE98268CCCE}" srcOrd="1" destOrd="0" presId="urn:microsoft.com/office/officeart/2005/8/layout/hierarchy2"/>
    <dgm:cxn modelId="{81FF55B0-770B-458F-B39F-CE06E94D8570}" type="presOf" srcId="{02F8C1CF-29C7-4FEC-B947-2C01C435E736}" destId="{0880087C-5B9C-4714-A18A-F5DFE3C99A23}" srcOrd="1" destOrd="0" presId="urn:microsoft.com/office/officeart/2005/8/layout/hierarchy2"/>
    <dgm:cxn modelId="{7898ACB1-F4E4-4CB9-A20D-169D8BE884DF}" type="presOf" srcId="{B81BE361-BD96-4687-B396-C7AB797EE92A}" destId="{DD2408B0-E938-4894-83AE-07D4D43C7D20}" srcOrd="1" destOrd="0" presId="urn:microsoft.com/office/officeart/2005/8/layout/hierarchy2"/>
    <dgm:cxn modelId="{964566B6-8AB5-43A3-84B6-0CD6FCEC33D3}" type="presOf" srcId="{BA9D627D-E74D-4783-ABCB-56CD72248DFA}" destId="{1E92E31D-A7AD-42C7-956D-8D2BE8D77000}" srcOrd="0" destOrd="0" presId="urn:microsoft.com/office/officeart/2005/8/layout/hierarchy2"/>
    <dgm:cxn modelId="{353221BA-218B-4EE1-B6D1-E5DE6526ABF4}" srcId="{1B2BAB85-E6C6-4097-BD29-BE6231370FFE}" destId="{6920D367-90C0-45A0-8D44-5E2DAF599659}" srcOrd="4" destOrd="0" parTransId="{A7834392-C33C-486E-A48A-6639694D13DA}" sibTransId="{917AA032-0D76-478F-ABF3-651FC7BA19EC}"/>
    <dgm:cxn modelId="{71EC4EBA-99EE-4D08-821E-35C8BB0FFB76}" type="presOf" srcId="{9B015FC0-D00F-47B6-9DBE-33F2A8AC8D80}" destId="{B7DF68C9-1F3B-4DF4-BECD-44E6B82A4AD4}" srcOrd="1" destOrd="0" presId="urn:microsoft.com/office/officeart/2005/8/layout/hierarchy2"/>
    <dgm:cxn modelId="{673C7DBA-3517-4752-98DE-AC67494FACE7}" type="presOf" srcId="{C8EB0EFD-86DF-4B0C-9E80-86F8A3A00A83}" destId="{4878C925-71A2-476F-87A2-79CF961AD4A3}" srcOrd="0" destOrd="0" presId="urn:microsoft.com/office/officeart/2005/8/layout/hierarchy2"/>
    <dgm:cxn modelId="{34FB14C2-2800-4D68-90FC-41FD466CB716}" type="presOf" srcId="{1B2BAB85-E6C6-4097-BD29-BE6231370FFE}" destId="{5B90D53D-25EB-4BCF-90BF-217493BAB379}" srcOrd="0" destOrd="0" presId="urn:microsoft.com/office/officeart/2005/8/layout/hierarchy2"/>
    <dgm:cxn modelId="{EAD618C4-3EEE-44C8-A39B-A2C6132D8F55}" type="presOf" srcId="{F72F653C-2B2F-4AF9-B546-7839627831D0}" destId="{DA23F812-5125-4FF5-8C3E-22105F416C41}" srcOrd="0" destOrd="0" presId="urn:microsoft.com/office/officeart/2005/8/layout/hierarchy2"/>
    <dgm:cxn modelId="{336248CA-201F-4D2D-9C6A-12AB387EC3D2}" type="presOf" srcId="{32C4A2F3-D7B3-441F-A9FD-44D00E2AD443}" destId="{4C8FBC7E-134F-4880-AD24-8D977F991CC3}" srcOrd="0" destOrd="0" presId="urn:microsoft.com/office/officeart/2005/8/layout/hierarchy2"/>
    <dgm:cxn modelId="{BF8AFACC-0A25-44CE-B6AA-273AD6C1470A}" type="presOf" srcId="{BB96942E-1423-4EFD-9020-85084AB48189}" destId="{4623C528-4773-47A8-A9CC-AACF053E162D}" srcOrd="1" destOrd="0" presId="urn:microsoft.com/office/officeart/2005/8/layout/hierarchy2"/>
    <dgm:cxn modelId="{6CFB1FCF-1158-425E-A252-02696BF692CE}" type="presOf" srcId="{27A04777-E51A-4FB5-88A6-56C909D1166F}" destId="{56F39DC7-B1EA-4C8C-81DE-7E0DBCAEE75D}" srcOrd="0" destOrd="0" presId="urn:microsoft.com/office/officeart/2005/8/layout/hierarchy2"/>
    <dgm:cxn modelId="{884B24D2-4D55-488D-8B47-FCD2ABE0A7B3}" type="presOf" srcId="{A7834392-C33C-486E-A48A-6639694D13DA}" destId="{0825B8A1-DB78-42DA-AD86-3B12F6E73E1B}" srcOrd="1" destOrd="0" presId="urn:microsoft.com/office/officeart/2005/8/layout/hierarchy2"/>
    <dgm:cxn modelId="{37E4F6DA-9E85-4B72-87AF-AD44EAB9E953}" srcId="{47D5EE30-B06B-4F46-A565-A625B4900773}" destId="{5943D4F5-3F2E-4F74-B666-D8B116EEEE33}" srcOrd="0" destOrd="0" parTransId="{0493174E-E34F-4BAE-BA6D-08412658DA26}" sibTransId="{627B61E7-FBF6-43A6-B794-8B5A0A294FA7}"/>
    <dgm:cxn modelId="{ED6A29DC-A8BE-4112-93B3-EB35980396DA}" type="presOf" srcId="{F72F653C-2B2F-4AF9-B546-7839627831D0}" destId="{A4DEBA1C-EADE-47CF-9CBD-94A717069140}" srcOrd="1" destOrd="0" presId="urn:microsoft.com/office/officeart/2005/8/layout/hierarchy2"/>
    <dgm:cxn modelId="{40A5D1DC-17B3-4904-8CBE-79DFB12FDB6C}" type="presOf" srcId="{0493174E-E34F-4BAE-BA6D-08412658DA26}" destId="{983D1232-B102-4C3B-A801-AB44B586E705}" srcOrd="1" destOrd="0" presId="urn:microsoft.com/office/officeart/2005/8/layout/hierarchy2"/>
    <dgm:cxn modelId="{F6315BDF-3970-43D6-BAB5-8D693F3A4091}" srcId="{055D7BA5-FEE2-4BC2-8D43-1CCACF868819}" destId="{E14D2831-076C-47E5-9CF2-4C818CDBA5B7}" srcOrd="0" destOrd="0" parTransId="{B81BE361-BD96-4687-B396-C7AB797EE92A}" sibTransId="{04503654-CE7A-440D-AD29-D9199BE2C73E}"/>
    <dgm:cxn modelId="{800A49E1-334B-4EF4-BC12-732EFA9F6794}" type="presOf" srcId="{A524F3E3-1332-4998-B4AE-937A5DA6A574}" destId="{929FCC81-A42D-4CFC-9003-779A2B208487}" srcOrd="0" destOrd="0" presId="urn:microsoft.com/office/officeart/2005/8/layout/hierarchy2"/>
    <dgm:cxn modelId="{F98140EF-D75A-44F9-BDD7-B60EBD1E86C9}" type="presOf" srcId="{9B015FC0-D00F-47B6-9DBE-33F2A8AC8D80}" destId="{FB9DA395-DC25-4A21-A567-6FEE693BFA38}" srcOrd="0" destOrd="0" presId="urn:microsoft.com/office/officeart/2005/8/layout/hierarchy2"/>
    <dgm:cxn modelId="{45C6CFFC-C318-4779-9BB1-27BC308005ED}" type="presOf" srcId="{A2D6149A-B181-4C85-943C-04C5AD9A9B44}" destId="{AD70CEBC-39C1-40CA-BD85-B0AA192DEE55}" srcOrd="0" destOrd="0" presId="urn:microsoft.com/office/officeart/2005/8/layout/hierarchy2"/>
    <dgm:cxn modelId="{082AB583-1969-48FA-9296-5B8973D83481}" type="presParOf" srcId="{56F39DC7-B1EA-4C8C-81DE-7E0DBCAEE75D}" destId="{DE871245-885E-49A7-B732-33CFC01EF9C4}" srcOrd="0" destOrd="0" presId="urn:microsoft.com/office/officeart/2005/8/layout/hierarchy2"/>
    <dgm:cxn modelId="{01F70218-08AA-469D-AF17-294212B58E26}" type="presParOf" srcId="{DE871245-885E-49A7-B732-33CFC01EF9C4}" destId="{5B90D53D-25EB-4BCF-90BF-217493BAB379}" srcOrd="0" destOrd="0" presId="urn:microsoft.com/office/officeart/2005/8/layout/hierarchy2"/>
    <dgm:cxn modelId="{A320AA85-4738-44B2-8628-537659ACA7C5}" type="presParOf" srcId="{DE871245-885E-49A7-B732-33CFC01EF9C4}" destId="{6194727C-37DA-4759-8E69-C1C9516CAFE3}" srcOrd="1" destOrd="0" presId="urn:microsoft.com/office/officeart/2005/8/layout/hierarchy2"/>
    <dgm:cxn modelId="{82A25D62-36D7-4EFD-BFF5-6A9EC4CE06A7}" type="presParOf" srcId="{6194727C-37DA-4759-8E69-C1C9516CAFE3}" destId="{1E92E31D-A7AD-42C7-956D-8D2BE8D77000}" srcOrd="0" destOrd="0" presId="urn:microsoft.com/office/officeart/2005/8/layout/hierarchy2"/>
    <dgm:cxn modelId="{8F19C996-800D-4FC9-A0CF-7B4A4913BBCE}" type="presParOf" srcId="{1E92E31D-A7AD-42C7-956D-8D2BE8D77000}" destId="{19DEC566-4777-48B7-9CA7-408EC545E4BD}" srcOrd="0" destOrd="0" presId="urn:microsoft.com/office/officeart/2005/8/layout/hierarchy2"/>
    <dgm:cxn modelId="{6B5ECB0F-1AA5-46DE-984E-4C3AF1F8BC66}" type="presParOf" srcId="{6194727C-37DA-4759-8E69-C1C9516CAFE3}" destId="{E2926C42-05D6-4161-A073-44BC9E360B15}" srcOrd="1" destOrd="0" presId="urn:microsoft.com/office/officeart/2005/8/layout/hierarchy2"/>
    <dgm:cxn modelId="{9438F5CE-BBF1-4C4F-897A-4E7C49B63CCA}" type="presParOf" srcId="{E2926C42-05D6-4161-A073-44BC9E360B15}" destId="{A9DC7202-942A-4BBD-AD61-F5172B5BCED2}" srcOrd="0" destOrd="0" presId="urn:microsoft.com/office/officeart/2005/8/layout/hierarchy2"/>
    <dgm:cxn modelId="{087090A3-8479-42CD-B6F9-7DF3BDEC172D}" type="presParOf" srcId="{E2926C42-05D6-4161-A073-44BC9E360B15}" destId="{5F1463E0-5ECB-451F-9A3E-F77DD5147F1E}" srcOrd="1" destOrd="0" presId="urn:microsoft.com/office/officeart/2005/8/layout/hierarchy2"/>
    <dgm:cxn modelId="{6BF04800-58E4-4538-B6DE-B9557C899803}" type="presParOf" srcId="{5F1463E0-5ECB-451F-9A3E-F77DD5147F1E}" destId="{4E925D2A-F30F-488F-AE5E-2749851517C9}" srcOrd="0" destOrd="0" presId="urn:microsoft.com/office/officeart/2005/8/layout/hierarchy2"/>
    <dgm:cxn modelId="{4E643045-EF03-4FF5-95B0-AFE211EF3A51}" type="presParOf" srcId="{4E925D2A-F30F-488F-AE5E-2749851517C9}" destId="{1100328C-0221-4054-8C6E-D937C978CC69}" srcOrd="0" destOrd="0" presId="urn:microsoft.com/office/officeart/2005/8/layout/hierarchy2"/>
    <dgm:cxn modelId="{9AD25A2B-E7B0-4753-ACC8-36128AB6C39A}" type="presParOf" srcId="{5F1463E0-5ECB-451F-9A3E-F77DD5147F1E}" destId="{3B64BDC8-7627-42FA-AA0F-993F6DF7D6D6}" srcOrd="1" destOrd="0" presId="urn:microsoft.com/office/officeart/2005/8/layout/hierarchy2"/>
    <dgm:cxn modelId="{B3EFE059-46F5-4C5B-A8A8-C23C8F5E71CB}" type="presParOf" srcId="{3B64BDC8-7627-42FA-AA0F-993F6DF7D6D6}" destId="{4878C925-71A2-476F-87A2-79CF961AD4A3}" srcOrd="0" destOrd="0" presId="urn:microsoft.com/office/officeart/2005/8/layout/hierarchy2"/>
    <dgm:cxn modelId="{6822D1CB-BF24-4FD2-A232-D044DAFC3921}" type="presParOf" srcId="{3B64BDC8-7627-42FA-AA0F-993F6DF7D6D6}" destId="{0016F6AA-1B6B-4E6E-8390-A1AA53A9E54B}" srcOrd="1" destOrd="0" presId="urn:microsoft.com/office/officeart/2005/8/layout/hierarchy2"/>
    <dgm:cxn modelId="{55E14F21-D66F-4AC7-8649-BAF41A985FAC}" type="presParOf" srcId="{6194727C-37DA-4759-8E69-C1C9516CAFE3}" destId="{929FCC81-A42D-4CFC-9003-779A2B208487}" srcOrd="2" destOrd="0" presId="urn:microsoft.com/office/officeart/2005/8/layout/hierarchy2"/>
    <dgm:cxn modelId="{B34A74C4-D42D-45F0-B060-E7C0672F872F}" type="presParOf" srcId="{929FCC81-A42D-4CFC-9003-779A2B208487}" destId="{2AFDA1D3-D213-4F92-87A2-FD877EC44D95}" srcOrd="0" destOrd="0" presId="urn:microsoft.com/office/officeart/2005/8/layout/hierarchy2"/>
    <dgm:cxn modelId="{9F924912-341C-42A4-8FD6-CB9DC324730A}" type="presParOf" srcId="{6194727C-37DA-4759-8E69-C1C9516CAFE3}" destId="{036A8C60-98F9-4964-B01C-09EC8F6451D0}" srcOrd="3" destOrd="0" presId="urn:microsoft.com/office/officeart/2005/8/layout/hierarchy2"/>
    <dgm:cxn modelId="{B12066D8-7789-4613-8C20-8D7C77694A58}" type="presParOf" srcId="{036A8C60-98F9-4964-B01C-09EC8F6451D0}" destId="{746137F9-5CA1-4A6F-8D1C-85DD7531A796}" srcOrd="0" destOrd="0" presId="urn:microsoft.com/office/officeart/2005/8/layout/hierarchy2"/>
    <dgm:cxn modelId="{17C96A2E-BFBD-4D91-9D9C-30262DAF9C30}" type="presParOf" srcId="{036A8C60-98F9-4964-B01C-09EC8F6451D0}" destId="{119260DF-C37F-41C0-922E-6C33F7E406C8}" srcOrd="1" destOrd="0" presId="urn:microsoft.com/office/officeart/2005/8/layout/hierarchy2"/>
    <dgm:cxn modelId="{5C6A3800-42FE-4254-B2A5-F143137FA1D7}" type="presParOf" srcId="{119260DF-C37F-41C0-922E-6C33F7E406C8}" destId="{D0385551-089C-43BA-9975-CF5804B719D5}" srcOrd="0" destOrd="0" presId="urn:microsoft.com/office/officeart/2005/8/layout/hierarchy2"/>
    <dgm:cxn modelId="{8E9F019C-811F-450F-9E34-25140DE621BB}" type="presParOf" srcId="{D0385551-089C-43BA-9975-CF5804B719D5}" destId="{983D1232-B102-4C3B-A801-AB44B586E705}" srcOrd="0" destOrd="0" presId="urn:microsoft.com/office/officeart/2005/8/layout/hierarchy2"/>
    <dgm:cxn modelId="{5AEB3C97-CE29-4E5C-AAF0-8C1F9911C42C}" type="presParOf" srcId="{119260DF-C37F-41C0-922E-6C33F7E406C8}" destId="{AB6773FD-407F-4345-9074-EC8242DA5CC0}" srcOrd="1" destOrd="0" presId="urn:microsoft.com/office/officeart/2005/8/layout/hierarchy2"/>
    <dgm:cxn modelId="{50D08602-14DC-4D0A-AF62-A8BF82B00844}" type="presParOf" srcId="{AB6773FD-407F-4345-9074-EC8242DA5CC0}" destId="{4DFD8C33-F8BF-4418-83B3-D25E99CE1BB4}" srcOrd="0" destOrd="0" presId="urn:microsoft.com/office/officeart/2005/8/layout/hierarchy2"/>
    <dgm:cxn modelId="{377FE363-7EF9-4C2B-8DFB-EEA17C7DBA34}" type="presParOf" srcId="{AB6773FD-407F-4345-9074-EC8242DA5CC0}" destId="{DB30B7F1-5E23-4F24-BCD7-803022B9945E}" srcOrd="1" destOrd="0" presId="urn:microsoft.com/office/officeart/2005/8/layout/hierarchy2"/>
    <dgm:cxn modelId="{966C3B67-9216-4A99-8AD7-1AD02E9FCFED}" type="presParOf" srcId="{6194727C-37DA-4759-8E69-C1C9516CAFE3}" destId="{00EB5D24-0AF4-447A-85F7-733D36B39F6F}" srcOrd="4" destOrd="0" presId="urn:microsoft.com/office/officeart/2005/8/layout/hierarchy2"/>
    <dgm:cxn modelId="{30D2A7D8-8CD5-4A71-99D8-181664F9D83C}" type="presParOf" srcId="{00EB5D24-0AF4-447A-85F7-733D36B39F6F}" destId="{4623C528-4773-47A8-A9CC-AACF053E162D}" srcOrd="0" destOrd="0" presId="urn:microsoft.com/office/officeart/2005/8/layout/hierarchy2"/>
    <dgm:cxn modelId="{5531FA63-2A5F-4C06-BDB8-E621FA12D9AF}" type="presParOf" srcId="{6194727C-37DA-4759-8E69-C1C9516CAFE3}" destId="{681A8DDA-DD32-4EE5-B97B-355E32383497}" srcOrd="5" destOrd="0" presId="urn:microsoft.com/office/officeart/2005/8/layout/hierarchy2"/>
    <dgm:cxn modelId="{275C485E-4C05-4AF3-9135-A6BDFDD5CA0E}" type="presParOf" srcId="{681A8DDA-DD32-4EE5-B97B-355E32383497}" destId="{55D6840C-71BD-48DF-8489-20B9BB453044}" srcOrd="0" destOrd="0" presId="urn:microsoft.com/office/officeart/2005/8/layout/hierarchy2"/>
    <dgm:cxn modelId="{9B61B8AE-11A6-4050-B1B5-85112DFC3D99}" type="presParOf" srcId="{681A8DDA-DD32-4EE5-B97B-355E32383497}" destId="{395A364A-5E4D-4B3B-B438-3904461FDB19}" srcOrd="1" destOrd="0" presId="urn:microsoft.com/office/officeart/2005/8/layout/hierarchy2"/>
    <dgm:cxn modelId="{9FA3F1B9-593E-4780-B156-519582569D20}" type="presParOf" srcId="{395A364A-5E4D-4B3B-B438-3904461FDB19}" destId="{07F05AAF-D645-4563-AC0A-CCE6810BC84F}" srcOrd="0" destOrd="0" presId="urn:microsoft.com/office/officeart/2005/8/layout/hierarchy2"/>
    <dgm:cxn modelId="{15DC48EB-12FA-42F2-A1BC-7A6AD1B8DD86}" type="presParOf" srcId="{07F05AAF-D645-4563-AC0A-CCE6810BC84F}" destId="{8709B59B-AD11-44FB-A611-C6E415F0A6D0}" srcOrd="0" destOrd="0" presId="urn:microsoft.com/office/officeart/2005/8/layout/hierarchy2"/>
    <dgm:cxn modelId="{71AEAABF-DB28-43C3-A854-66C7210D7956}" type="presParOf" srcId="{395A364A-5E4D-4B3B-B438-3904461FDB19}" destId="{B8A420CC-5E7F-4DDE-A6EA-8F76C07EDB7E}" srcOrd="1" destOrd="0" presId="urn:microsoft.com/office/officeart/2005/8/layout/hierarchy2"/>
    <dgm:cxn modelId="{D574DE1D-9FAA-4367-AB71-5F8B7E9FFD8E}" type="presParOf" srcId="{B8A420CC-5E7F-4DDE-A6EA-8F76C07EDB7E}" destId="{5D967A75-3CC4-4352-BA08-154CE70E7003}" srcOrd="0" destOrd="0" presId="urn:microsoft.com/office/officeart/2005/8/layout/hierarchy2"/>
    <dgm:cxn modelId="{A7C6E769-0377-4B17-A7D0-1B5755D7BB54}" type="presParOf" srcId="{B8A420CC-5E7F-4DDE-A6EA-8F76C07EDB7E}" destId="{E98C607A-8EE8-4885-94D6-5EABC16137B2}" srcOrd="1" destOrd="0" presId="urn:microsoft.com/office/officeart/2005/8/layout/hierarchy2"/>
    <dgm:cxn modelId="{18EF0F34-841B-4A90-BFA0-7FBDF7E7D2F6}" type="presParOf" srcId="{6194727C-37DA-4759-8E69-C1C9516CAFE3}" destId="{DA23F812-5125-4FF5-8C3E-22105F416C41}" srcOrd="6" destOrd="0" presId="urn:microsoft.com/office/officeart/2005/8/layout/hierarchy2"/>
    <dgm:cxn modelId="{6357142E-3BEA-41AF-93B6-957CDA4639FC}" type="presParOf" srcId="{DA23F812-5125-4FF5-8C3E-22105F416C41}" destId="{A4DEBA1C-EADE-47CF-9CBD-94A717069140}" srcOrd="0" destOrd="0" presId="urn:microsoft.com/office/officeart/2005/8/layout/hierarchy2"/>
    <dgm:cxn modelId="{D33D2BAD-0C91-4BDD-92A4-95EBFE6FFCFC}" type="presParOf" srcId="{6194727C-37DA-4759-8E69-C1C9516CAFE3}" destId="{0CCCD11B-4BC8-4343-9C0B-0DE6FE3BE81D}" srcOrd="7" destOrd="0" presId="urn:microsoft.com/office/officeart/2005/8/layout/hierarchy2"/>
    <dgm:cxn modelId="{3CC0A374-2402-402E-B113-C751D9DC4C20}" type="presParOf" srcId="{0CCCD11B-4BC8-4343-9C0B-0DE6FE3BE81D}" destId="{BCF3F9D7-3B7A-41E1-B6BC-3BCFB6B94F29}" srcOrd="0" destOrd="0" presId="urn:microsoft.com/office/officeart/2005/8/layout/hierarchy2"/>
    <dgm:cxn modelId="{9F3F9CEA-13AA-4EA7-A485-9DA81B15DFBF}" type="presParOf" srcId="{0CCCD11B-4BC8-4343-9C0B-0DE6FE3BE81D}" destId="{34D676FC-6BB0-4CD9-8FE5-D8EEADC765A7}" srcOrd="1" destOrd="0" presId="urn:microsoft.com/office/officeart/2005/8/layout/hierarchy2"/>
    <dgm:cxn modelId="{24CD179D-4CCD-4A36-849C-A542372D2656}" type="presParOf" srcId="{34D676FC-6BB0-4CD9-8FE5-D8EEADC765A7}" destId="{E209BCBD-7B63-47C3-B16D-5C9662F6088B}" srcOrd="0" destOrd="0" presId="urn:microsoft.com/office/officeart/2005/8/layout/hierarchy2"/>
    <dgm:cxn modelId="{9E017046-3E6C-4F90-81C3-7419A8C7F2B9}" type="presParOf" srcId="{E209BCBD-7B63-47C3-B16D-5C9662F6088B}" destId="{05FAF0D4-F76E-4660-ACCE-D2B8B51F8EAB}" srcOrd="0" destOrd="0" presId="urn:microsoft.com/office/officeart/2005/8/layout/hierarchy2"/>
    <dgm:cxn modelId="{C1DAE695-F8A2-49A5-9097-BC461E7E453E}" type="presParOf" srcId="{34D676FC-6BB0-4CD9-8FE5-D8EEADC765A7}" destId="{E16099CE-A071-4FA9-B37C-454EFF8C26FE}" srcOrd="1" destOrd="0" presId="urn:microsoft.com/office/officeart/2005/8/layout/hierarchy2"/>
    <dgm:cxn modelId="{E9884FFE-4546-41D4-8E89-ED785D79B6CE}" type="presParOf" srcId="{E16099CE-A071-4FA9-B37C-454EFF8C26FE}" destId="{19AEB643-34D6-479E-9B61-B9B27B3B3AB9}" srcOrd="0" destOrd="0" presId="urn:microsoft.com/office/officeart/2005/8/layout/hierarchy2"/>
    <dgm:cxn modelId="{F77CA8A9-9241-4E96-A444-548433307003}" type="presParOf" srcId="{E16099CE-A071-4FA9-B37C-454EFF8C26FE}" destId="{C95DC598-34EA-42A8-A991-4B7D12A3A431}" srcOrd="1" destOrd="0" presId="urn:microsoft.com/office/officeart/2005/8/layout/hierarchy2"/>
    <dgm:cxn modelId="{60A2689C-2197-40AB-95E1-4E724E292455}" type="presParOf" srcId="{6194727C-37DA-4759-8E69-C1C9516CAFE3}" destId="{BE7C4633-4594-4271-9910-C829989BE15E}" srcOrd="8" destOrd="0" presId="urn:microsoft.com/office/officeart/2005/8/layout/hierarchy2"/>
    <dgm:cxn modelId="{723CAB9A-B4EF-4D47-98AD-53D720896E0E}" type="presParOf" srcId="{BE7C4633-4594-4271-9910-C829989BE15E}" destId="{0825B8A1-DB78-42DA-AD86-3B12F6E73E1B}" srcOrd="0" destOrd="0" presId="urn:microsoft.com/office/officeart/2005/8/layout/hierarchy2"/>
    <dgm:cxn modelId="{19D05C0A-CC64-48D4-BE93-580267656CF9}" type="presParOf" srcId="{6194727C-37DA-4759-8E69-C1C9516CAFE3}" destId="{E1B47C8B-2A01-436A-8137-ED5E068FD1C0}" srcOrd="9" destOrd="0" presId="urn:microsoft.com/office/officeart/2005/8/layout/hierarchy2"/>
    <dgm:cxn modelId="{4AD99EBC-0A30-4CA1-AB71-3755F9147FCC}" type="presParOf" srcId="{E1B47C8B-2A01-436A-8137-ED5E068FD1C0}" destId="{A520B300-02E0-4283-9520-8F85F405C374}" srcOrd="0" destOrd="0" presId="urn:microsoft.com/office/officeart/2005/8/layout/hierarchy2"/>
    <dgm:cxn modelId="{A3B91D86-D540-4A8F-BC76-E74277BEE456}" type="presParOf" srcId="{E1B47C8B-2A01-436A-8137-ED5E068FD1C0}" destId="{9F657D6C-7E84-4284-BE33-BFA7183434C3}" srcOrd="1" destOrd="0" presId="urn:microsoft.com/office/officeart/2005/8/layout/hierarchy2"/>
    <dgm:cxn modelId="{A9EF042B-A53D-48C1-8024-31D1C601B798}" type="presParOf" srcId="{9F657D6C-7E84-4284-BE33-BFA7183434C3}" destId="{8473075C-9735-437A-A819-AD2CF893421D}" srcOrd="0" destOrd="0" presId="urn:microsoft.com/office/officeart/2005/8/layout/hierarchy2"/>
    <dgm:cxn modelId="{C91683D0-9C07-4AC4-91C5-A114B4AA2D14}" type="presParOf" srcId="{8473075C-9735-437A-A819-AD2CF893421D}" destId="{0880087C-5B9C-4714-A18A-F5DFE3C99A23}" srcOrd="0" destOrd="0" presId="urn:microsoft.com/office/officeart/2005/8/layout/hierarchy2"/>
    <dgm:cxn modelId="{CD3F4551-470B-4F49-8F13-4F6B4C001646}" type="presParOf" srcId="{9F657D6C-7E84-4284-BE33-BFA7183434C3}" destId="{D0BA6419-3415-44E3-8CCC-F89B3797D178}" srcOrd="1" destOrd="0" presId="urn:microsoft.com/office/officeart/2005/8/layout/hierarchy2"/>
    <dgm:cxn modelId="{929E22E0-0611-4D02-A93C-CC04B1892F81}" type="presParOf" srcId="{D0BA6419-3415-44E3-8CCC-F89B3797D178}" destId="{875962E0-7B12-4574-8FCA-91C729E78D47}" srcOrd="0" destOrd="0" presId="urn:microsoft.com/office/officeart/2005/8/layout/hierarchy2"/>
    <dgm:cxn modelId="{7583024E-B065-43F0-9F62-8692E2E485C9}" type="presParOf" srcId="{D0BA6419-3415-44E3-8CCC-F89B3797D178}" destId="{114B0FD9-7E06-4661-86DD-AE6E6C7D0D45}" srcOrd="1" destOrd="0" presId="urn:microsoft.com/office/officeart/2005/8/layout/hierarchy2"/>
    <dgm:cxn modelId="{CF74A81A-2766-42B5-A349-EFB10619A2C9}" type="presParOf" srcId="{6194727C-37DA-4759-8E69-C1C9516CAFE3}" destId="{FB9DA395-DC25-4A21-A567-6FEE693BFA38}" srcOrd="10" destOrd="0" presId="urn:microsoft.com/office/officeart/2005/8/layout/hierarchy2"/>
    <dgm:cxn modelId="{F340B7C0-8C21-4D5D-A950-62FD0258F36E}" type="presParOf" srcId="{FB9DA395-DC25-4A21-A567-6FEE693BFA38}" destId="{B7DF68C9-1F3B-4DF4-BECD-44E6B82A4AD4}" srcOrd="0" destOrd="0" presId="urn:microsoft.com/office/officeart/2005/8/layout/hierarchy2"/>
    <dgm:cxn modelId="{F6A6D7F6-2B1B-41CD-A2F2-C16A4836BC63}" type="presParOf" srcId="{6194727C-37DA-4759-8E69-C1C9516CAFE3}" destId="{0D292DF1-71EA-4E36-8215-065FB3E3BBE7}" srcOrd="11" destOrd="0" presId="urn:microsoft.com/office/officeart/2005/8/layout/hierarchy2"/>
    <dgm:cxn modelId="{D5E7A428-12DF-4AC8-8FC6-76A019C647EB}" type="presParOf" srcId="{0D292DF1-71EA-4E36-8215-065FB3E3BBE7}" destId="{9084DC1D-0F11-4072-B198-440FC3AB4FF6}" srcOrd="0" destOrd="0" presId="urn:microsoft.com/office/officeart/2005/8/layout/hierarchy2"/>
    <dgm:cxn modelId="{0ED9E5AC-6934-4722-B692-001C03EE9E95}" type="presParOf" srcId="{0D292DF1-71EA-4E36-8215-065FB3E3BBE7}" destId="{C864A3AF-87F1-47B7-B664-9C631A32249E}" srcOrd="1" destOrd="0" presId="urn:microsoft.com/office/officeart/2005/8/layout/hierarchy2"/>
    <dgm:cxn modelId="{C6CA69D8-DAD6-4882-9600-DCAC3A813ADC}" type="presParOf" srcId="{C864A3AF-87F1-47B7-B664-9C631A32249E}" destId="{BEE8DDD0-854E-4169-AEDA-53FB20497108}" srcOrd="0" destOrd="0" presId="urn:microsoft.com/office/officeart/2005/8/layout/hierarchy2"/>
    <dgm:cxn modelId="{5CA7E104-91C4-4E65-96BC-6F9801795936}" type="presParOf" srcId="{BEE8DDD0-854E-4169-AEDA-53FB20497108}" destId="{DD2408B0-E938-4894-83AE-07D4D43C7D20}" srcOrd="0" destOrd="0" presId="urn:microsoft.com/office/officeart/2005/8/layout/hierarchy2"/>
    <dgm:cxn modelId="{9CD9714B-88D5-40B8-A600-78309A2139D2}" type="presParOf" srcId="{C864A3AF-87F1-47B7-B664-9C631A32249E}" destId="{783E5623-5E38-498C-B553-C765D948F5BE}" srcOrd="1" destOrd="0" presId="urn:microsoft.com/office/officeart/2005/8/layout/hierarchy2"/>
    <dgm:cxn modelId="{280F6783-963C-4063-893B-9D3824499F73}" type="presParOf" srcId="{783E5623-5E38-498C-B553-C765D948F5BE}" destId="{291CF842-3EFB-47B5-9B82-CFED2CD2DAF3}" srcOrd="0" destOrd="0" presId="urn:microsoft.com/office/officeart/2005/8/layout/hierarchy2"/>
    <dgm:cxn modelId="{EAA13A28-6444-4416-B410-801587DA617E}" type="presParOf" srcId="{783E5623-5E38-498C-B553-C765D948F5BE}" destId="{45D9B678-E946-437D-8E1E-8B4BAC45B79A}" srcOrd="1" destOrd="0" presId="urn:microsoft.com/office/officeart/2005/8/layout/hierarchy2"/>
    <dgm:cxn modelId="{0E75F529-144D-4903-B178-0CE304F036EF}" type="presParOf" srcId="{6194727C-37DA-4759-8E69-C1C9516CAFE3}" destId="{7B5E9965-F11D-4619-B310-E912443EC2E5}" srcOrd="12" destOrd="0" presId="urn:microsoft.com/office/officeart/2005/8/layout/hierarchy2"/>
    <dgm:cxn modelId="{F9786E8C-1AD2-4EB5-A45F-DF5B42C9C5C5}" type="presParOf" srcId="{7B5E9965-F11D-4619-B310-E912443EC2E5}" destId="{1BDF9131-1157-48E1-A6BA-7CEBC8A2E731}" srcOrd="0" destOrd="0" presId="urn:microsoft.com/office/officeart/2005/8/layout/hierarchy2"/>
    <dgm:cxn modelId="{CE60A837-33C9-41F7-9550-106F1B14F00F}" type="presParOf" srcId="{6194727C-37DA-4759-8E69-C1C9516CAFE3}" destId="{03F21B46-4ED5-4A7C-B379-3CA5EB2E5A67}" srcOrd="13" destOrd="0" presId="urn:microsoft.com/office/officeart/2005/8/layout/hierarchy2"/>
    <dgm:cxn modelId="{1B0129B5-E2E7-4A19-882D-B8903E8AC83F}" type="presParOf" srcId="{03F21B46-4ED5-4A7C-B379-3CA5EB2E5A67}" destId="{4C8FBC7E-134F-4880-AD24-8D977F991CC3}" srcOrd="0" destOrd="0" presId="urn:microsoft.com/office/officeart/2005/8/layout/hierarchy2"/>
    <dgm:cxn modelId="{282F0306-EEAF-4391-BAAB-6BB825185AAB}" type="presParOf" srcId="{03F21B46-4ED5-4A7C-B379-3CA5EB2E5A67}" destId="{B8F16B01-37F9-4DA3-A123-94988C166A72}" srcOrd="1" destOrd="0" presId="urn:microsoft.com/office/officeart/2005/8/layout/hierarchy2"/>
    <dgm:cxn modelId="{099F91ED-1BCC-492E-9851-48A13AD2394B}" type="presParOf" srcId="{B8F16B01-37F9-4DA3-A123-94988C166A72}" destId="{5A668E09-E014-49FE-8E88-0B3FCDB21E56}" srcOrd="0" destOrd="0" presId="urn:microsoft.com/office/officeart/2005/8/layout/hierarchy2"/>
    <dgm:cxn modelId="{15730D6F-5EE7-4751-8936-B0156A71D769}" type="presParOf" srcId="{5A668E09-E014-49FE-8E88-0B3FCDB21E56}" destId="{6890C288-AAB8-4D98-9D9E-7EE98268CCCE}" srcOrd="0" destOrd="0" presId="urn:microsoft.com/office/officeart/2005/8/layout/hierarchy2"/>
    <dgm:cxn modelId="{F82A6F4F-7886-43C5-BAB0-41D408E9DD6B}" type="presParOf" srcId="{B8F16B01-37F9-4DA3-A123-94988C166A72}" destId="{DA064117-074A-44CB-915F-259823CEFBF5}" srcOrd="1" destOrd="0" presId="urn:microsoft.com/office/officeart/2005/8/layout/hierarchy2"/>
    <dgm:cxn modelId="{DC18D270-DFE4-41FC-9C3F-74024417900E}" type="presParOf" srcId="{DA064117-074A-44CB-915F-259823CEFBF5}" destId="{AD70CEBC-39C1-40CA-BD85-B0AA192DEE55}" srcOrd="0" destOrd="0" presId="urn:microsoft.com/office/officeart/2005/8/layout/hierarchy2"/>
    <dgm:cxn modelId="{175912DE-A51F-44CF-90B5-DEFBAD0B008C}" type="presParOf" srcId="{DA064117-074A-44CB-915F-259823CEFBF5}" destId="{FD504D1E-24D8-45ED-83FD-6F3D2B23CEBD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7A04777-E51A-4FB5-88A6-56C909D1166F}" type="doc">
      <dgm:prSet loTypeId="urn:microsoft.com/office/officeart/2005/8/layout/hierarchy2" loCatId="hierarchy" qsTypeId="urn:microsoft.com/office/officeart/2005/8/quickstyle/simple3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1B2BAB85-E6C6-4097-BD29-BE6231370FFE}">
      <dgm:prSet phldrT="[文字]"/>
      <dgm:spPr/>
      <dgm:t>
        <a:bodyPr/>
        <a:lstStyle/>
        <a:p>
          <a:r>
            <a:rPr lang="zh-TW" altLang="en-US" dirty="0"/>
            <a:t>使用者</a:t>
          </a:r>
        </a:p>
      </dgm:t>
    </dgm:pt>
    <dgm:pt modelId="{AEAA7E5D-A68D-4DFC-BB86-90367635B854}" type="parTrans" cxnId="{E4DFE18D-C4C4-493F-BA94-BDD8AFB91C69}">
      <dgm:prSet/>
      <dgm:spPr/>
      <dgm:t>
        <a:bodyPr/>
        <a:lstStyle/>
        <a:p>
          <a:endParaRPr lang="zh-TW" altLang="en-US"/>
        </a:p>
      </dgm:t>
    </dgm:pt>
    <dgm:pt modelId="{EC310BBF-930D-4431-8566-10945E90FFE3}" type="sibTrans" cxnId="{E4DFE18D-C4C4-493F-BA94-BDD8AFB91C69}">
      <dgm:prSet/>
      <dgm:spPr/>
      <dgm:t>
        <a:bodyPr/>
        <a:lstStyle/>
        <a:p>
          <a:endParaRPr lang="zh-TW" altLang="en-US"/>
        </a:p>
      </dgm:t>
    </dgm:pt>
    <dgm:pt modelId="{36F700FC-59D1-48C9-AA68-32252F2EECE3}">
      <dgm:prSet phldrT="[文字]"/>
      <dgm:spPr/>
      <dgm:t>
        <a:bodyPr/>
        <a:lstStyle/>
        <a:p>
          <a:r>
            <a:rPr lang="zh-TW" altLang="en-US" dirty="0"/>
            <a:t>首頁</a:t>
          </a:r>
        </a:p>
      </dgm:t>
    </dgm:pt>
    <dgm:pt modelId="{BA9D627D-E74D-4783-ABCB-56CD72248DFA}" type="parTrans" cxnId="{6E71F153-F40F-4E08-A82D-FB8A3A82BA53}">
      <dgm:prSet/>
      <dgm:spPr/>
      <dgm:t>
        <a:bodyPr/>
        <a:lstStyle/>
        <a:p>
          <a:endParaRPr lang="zh-TW" altLang="en-US"/>
        </a:p>
      </dgm:t>
    </dgm:pt>
    <dgm:pt modelId="{D3D42773-0A7B-4298-8CD9-05ACE5241322}" type="sibTrans" cxnId="{6E71F153-F40F-4E08-A82D-FB8A3A82BA53}">
      <dgm:prSet/>
      <dgm:spPr/>
      <dgm:t>
        <a:bodyPr/>
        <a:lstStyle/>
        <a:p>
          <a:endParaRPr lang="zh-TW" altLang="en-US"/>
        </a:p>
      </dgm:t>
    </dgm:pt>
    <dgm:pt modelId="{47D5EE30-B06B-4F46-A565-A625B4900773}">
      <dgm:prSet phldrT="[文字]"/>
      <dgm:spPr/>
      <dgm:t>
        <a:bodyPr/>
        <a:lstStyle/>
        <a:p>
          <a:r>
            <a:rPr lang="zh-TW" altLang="en-US" dirty="0"/>
            <a:t>菜單</a:t>
          </a:r>
        </a:p>
      </dgm:t>
    </dgm:pt>
    <dgm:pt modelId="{A524F3E3-1332-4998-B4AE-937A5DA6A574}" type="parTrans" cxnId="{E8755D4C-6066-40A0-B28A-6E8619AF908A}">
      <dgm:prSet/>
      <dgm:spPr/>
      <dgm:t>
        <a:bodyPr/>
        <a:lstStyle/>
        <a:p>
          <a:endParaRPr lang="zh-TW" altLang="en-US"/>
        </a:p>
      </dgm:t>
    </dgm:pt>
    <dgm:pt modelId="{873EC568-1A10-4576-93EC-68D8E989AFD5}" type="sibTrans" cxnId="{E8755D4C-6066-40A0-B28A-6E8619AF908A}">
      <dgm:prSet/>
      <dgm:spPr/>
      <dgm:t>
        <a:bodyPr/>
        <a:lstStyle/>
        <a:p>
          <a:endParaRPr lang="zh-TW" altLang="en-US"/>
        </a:p>
      </dgm:t>
    </dgm:pt>
    <dgm:pt modelId="{375ABABF-F89A-4331-8B13-F422D31CB643}">
      <dgm:prSet phldrT="[文字]"/>
      <dgm:spPr/>
      <dgm:t>
        <a:bodyPr/>
        <a:lstStyle/>
        <a:p>
          <a:r>
            <a:rPr lang="zh-TW" altLang="en-US" dirty="0"/>
            <a:t>訂單紀錄</a:t>
          </a:r>
        </a:p>
      </dgm:t>
    </dgm:pt>
    <dgm:pt modelId="{BB96942E-1423-4EFD-9020-85084AB48189}" type="parTrans" cxnId="{2194831E-CB14-4E30-A4E8-510A1064D811}">
      <dgm:prSet/>
      <dgm:spPr/>
      <dgm:t>
        <a:bodyPr/>
        <a:lstStyle/>
        <a:p>
          <a:endParaRPr lang="zh-TW" altLang="en-US"/>
        </a:p>
      </dgm:t>
    </dgm:pt>
    <dgm:pt modelId="{EA2413D1-064E-4F50-AFAB-70C640B41FC6}" type="sibTrans" cxnId="{2194831E-CB14-4E30-A4E8-510A1064D811}">
      <dgm:prSet/>
      <dgm:spPr/>
      <dgm:t>
        <a:bodyPr/>
        <a:lstStyle/>
        <a:p>
          <a:endParaRPr lang="zh-TW" altLang="en-US"/>
        </a:p>
      </dgm:t>
    </dgm:pt>
    <dgm:pt modelId="{F9910A4D-8C6F-4879-B834-811BD59BE48D}">
      <dgm:prSet phldrT="[文字]"/>
      <dgm:spPr/>
      <dgm:t>
        <a:bodyPr/>
        <a:lstStyle/>
        <a:p>
          <a:r>
            <a:rPr lang="zh-TW" altLang="en-US" dirty="0"/>
            <a:t>留言板</a:t>
          </a:r>
        </a:p>
      </dgm:t>
    </dgm:pt>
    <dgm:pt modelId="{F72F653C-2B2F-4AF9-B546-7839627831D0}" type="parTrans" cxnId="{EDFFFE2C-F8CE-4766-A2D8-015834B6737A}">
      <dgm:prSet/>
      <dgm:spPr/>
      <dgm:t>
        <a:bodyPr/>
        <a:lstStyle/>
        <a:p>
          <a:endParaRPr lang="zh-TW" altLang="en-US"/>
        </a:p>
      </dgm:t>
    </dgm:pt>
    <dgm:pt modelId="{A57C121B-BEEA-4A18-BD5F-6DFBAB4EE668}" type="sibTrans" cxnId="{EDFFFE2C-F8CE-4766-A2D8-015834B6737A}">
      <dgm:prSet/>
      <dgm:spPr/>
      <dgm:t>
        <a:bodyPr/>
        <a:lstStyle/>
        <a:p>
          <a:endParaRPr lang="zh-TW" altLang="en-US"/>
        </a:p>
      </dgm:t>
    </dgm:pt>
    <dgm:pt modelId="{C8EB0EFD-86DF-4B0C-9E80-86F8A3A00A83}">
      <dgm:prSet phldrT="[文字]"/>
      <dgm:spPr/>
      <dgm:t>
        <a:bodyPr/>
        <a:lstStyle/>
        <a:p>
          <a:r>
            <a:rPr lang="zh-TW" altLang="en-US" dirty="0"/>
            <a:t>我要點餐</a:t>
          </a:r>
        </a:p>
      </dgm:t>
    </dgm:pt>
    <dgm:pt modelId="{740ABCCB-DF98-45FA-B2C5-6A3AD5328D6A}" type="parTrans" cxnId="{77C67D66-2EE7-4E0E-B9B4-D128464C64A8}">
      <dgm:prSet/>
      <dgm:spPr/>
      <dgm:t>
        <a:bodyPr/>
        <a:lstStyle/>
        <a:p>
          <a:endParaRPr lang="zh-TW" altLang="en-US"/>
        </a:p>
      </dgm:t>
    </dgm:pt>
    <dgm:pt modelId="{950D14C9-00E1-45A1-966C-039ED1924EA5}" type="sibTrans" cxnId="{77C67D66-2EE7-4E0E-B9B4-D128464C64A8}">
      <dgm:prSet/>
      <dgm:spPr/>
      <dgm:t>
        <a:bodyPr/>
        <a:lstStyle/>
        <a:p>
          <a:endParaRPr lang="zh-TW" altLang="en-US"/>
        </a:p>
      </dgm:t>
    </dgm:pt>
    <dgm:pt modelId="{5943D4F5-3F2E-4F74-B666-D8B116EEEE33}">
      <dgm:prSet phldrT="[文字]"/>
      <dgm:spPr/>
      <dgm:t>
        <a:bodyPr/>
        <a:lstStyle/>
        <a:p>
          <a:r>
            <a:rPr lang="zh-TW" altLang="en-US" dirty="0"/>
            <a:t>點餐訂單建立</a:t>
          </a:r>
        </a:p>
      </dgm:t>
    </dgm:pt>
    <dgm:pt modelId="{0493174E-E34F-4BAE-BA6D-08412658DA26}" type="parTrans" cxnId="{37E4F6DA-9E85-4B72-87AF-AD44EAB9E953}">
      <dgm:prSet/>
      <dgm:spPr/>
      <dgm:t>
        <a:bodyPr/>
        <a:lstStyle/>
        <a:p>
          <a:endParaRPr lang="zh-TW" altLang="en-US"/>
        </a:p>
      </dgm:t>
    </dgm:pt>
    <dgm:pt modelId="{627B61E7-FBF6-43A6-B794-8B5A0A294FA7}" type="sibTrans" cxnId="{37E4F6DA-9E85-4B72-87AF-AD44EAB9E953}">
      <dgm:prSet/>
      <dgm:spPr/>
      <dgm:t>
        <a:bodyPr/>
        <a:lstStyle/>
        <a:p>
          <a:endParaRPr lang="zh-TW" altLang="en-US"/>
        </a:p>
      </dgm:t>
    </dgm:pt>
    <dgm:pt modelId="{5DAC7EB9-9AAE-48A5-BAE6-9E8145512E22}">
      <dgm:prSet phldrT="[文字]"/>
      <dgm:spPr/>
      <dgm:t>
        <a:bodyPr/>
        <a:lstStyle/>
        <a:p>
          <a:r>
            <a:rPr lang="zh-TW" altLang="en-US" dirty="0"/>
            <a:t>查看歷史訂單</a:t>
          </a:r>
        </a:p>
      </dgm:t>
    </dgm:pt>
    <dgm:pt modelId="{4CB2F7D8-07E2-47E0-8699-04F404D1291F}" type="parTrans" cxnId="{E5E3A022-4C66-4148-8503-2EA027F1054F}">
      <dgm:prSet/>
      <dgm:spPr/>
      <dgm:t>
        <a:bodyPr/>
        <a:lstStyle/>
        <a:p>
          <a:endParaRPr lang="zh-TW" altLang="en-US"/>
        </a:p>
      </dgm:t>
    </dgm:pt>
    <dgm:pt modelId="{EBAADB87-F462-4E76-9991-44D62EE78494}" type="sibTrans" cxnId="{E5E3A022-4C66-4148-8503-2EA027F1054F}">
      <dgm:prSet/>
      <dgm:spPr/>
      <dgm:t>
        <a:bodyPr/>
        <a:lstStyle/>
        <a:p>
          <a:endParaRPr lang="zh-TW" altLang="en-US"/>
        </a:p>
      </dgm:t>
    </dgm:pt>
    <dgm:pt modelId="{85EFF10B-6F76-469F-9D79-04129814760D}">
      <dgm:prSet phldrT="[文字]"/>
      <dgm:spPr/>
      <dgm:t>
        <a:bodyPr/>
        <a:lstStyle/>
        <a:p>
          <a:r>
            <a:rPr lang="zh-TW" altLang="en-US" dirty="0"/>
            <a:t>送出建議</a:t>
          </a:r>
        </a:p>
      </dgm:t>
    </dgm:pt>
    <dgm:pt modelId="{183468DD-8E92-4B57-9E05-E93FA75F051B}" type="parTrans" cxnId="{CDE8D401-BCF2-4B46-BDA4-9D668090BC10}">
      <dgm:prSet/>
      <dgm:spPr/>
      <dgm:t>
        <a:bodyPr/>
        <a:lstStyle/>
        <a:p>
          <a:endParaRPr lang="zh-TW" altLang="en-US"/>
        </a:p>
      </dgm:t>
    </dgm:pt>
    <dgm:pt modelId="{7BD6E452-C63D-4DFA-BBA8-18E916F5AFEA}" type="sibTrans" cxnId="{CDE8D401-BCF2-4B46-BDA4-9D668090BC10}">
      <dgm:prSet/>
      <dgm:spPr/>
      <dgm:t>
        <a:bodyPr/>
        <a:lstStyle/>
        <a:p>
          <a:endParaRPr lang="zh-TW" altLang="en-US"/>
        </a:p>
      </dgm:t>
    </dgm:pt>
    <dgm:pt modelId="{1374D31B-77FE-46E9-BACA-AC857A18F361}" type="pres">
      <dgm:prSet presAssocID="{27A04777-E51A-4FB5-88A6-56C909D1166F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75304F46-B06A-4F1A-B786-3A917C01B306}" type="pres">
      <dgm:prSet presAssocID="{1B2BAB85-E6C6-4097-BD29-BE6231370FFE}" presName="root1" presStyleCnt="0"/>
      <dgm:spPr/>
    </dgm:pt>
    <dgm:pt modelId="{0455FC23-BE25-4581-9601-00D100284ECD}" type="pres">
      <dgm:prSet presAssocID="{1B2BAB85-E6C6-4097-BD29-BE6231370FFE}" presName="LevelOneTextNode" presStyleLbl="node0" presStyleIdx="0" presStyleCnt="1">
        <dgm:presLayoutVars>
          <dgm:chPref val="3"/>
        </dgm:presLayoutVars>
      </dgm:prSet>
      <dgm:spPr/>
    </dgm:pt>
    <dgm:pt modelId="{DEC5351C-569F-4473-8E20-7D55BDD830E5}" type="pres">
      <dgm:prSet presAssocID="{1B2BAB85-E6C6-4097-BD29-BE6231370FFE}" presName="level2hierChild" presStyleCnt="0"/>
      <dgm:spPr/>
    </dgm:pt>
    <dgm:pt modelId="{6C04B9EE-9302-4033-ADC6-BFEBA3C8766C}" type="pres">
      <dgm:prSet presAssocID="{BA9D627D-E74D-4783-ABCB-56CD72248DFA}" presName="conn2-1" presStyleLbl="parChTrans1D2" presStyleIdx="0" presStyleCnt="4"/>
      <dgm:spPr/>
    </dgm:pt>
    <dgm:pt modelId="{0EF4CF8F-28FE-4BAE-AB49-E2C3DD22B257}" type="pres">
      <dgm:prSet presAssocID="{BA9D627D-E74D-4783-ABCB-56CD72248DFA}" presName="connTx" presStyleLbl="parChTrans1D2" presStyleIdx="0" presStyleCnt="4"/>
      <dgm:spPr/>
    </dgm:pt>
    <dgm:pt modelId="{17BF1A8F-7699-4854-A030-DCE2DCBB5247}" type="pres">
      <dgm:prSet presAssocID="{36F700FC-59D1-48C9-AA68-32252F2EECE3}" presName="root2" presStyleCnt="0"/>
      <dgm:spPr/>
    </dgm:pt>
    <dgm:pt modelId="{58D8380E-07BB-45F3-A1AD-C5133D672ACF}" type="pres">
      <dgm:prSet presAssocID="{36F700FC-59D1-48C9-AA68-32252F2EECE3}" presName="LevelTwoTextNode" presStyleLbl="node2" presStyleIdx="0" presStyleCnt="4">
        <dgm:presLayoutVars>
          <dgm:chPref val="3"/>
        </dgm:presLayoutVars>
      </dgm:prSet>
      <dgm:spPr/>
    </dgm:pt>
    <dgm:pt modelId="{391764E2-F500-4B7F-A84C-7B1B9F24269C}" type="pres">
      <dgm:prSet presAssocID="{36F700FC-59D1-48C9-AA68-32252F2EECE3}" presName="level3hierChild" presStyleCnt="0"/>
      <dgm:spPr/>
    </dgm:pt>
    <dgm:pt modelId="{E78DC49D-1A76-4497-885A-42973F0C1FA2}" type="pres">
      <dgm:prSet presAssocID="{740ABCCB-DF98-45FA-B2C5-6A3AD5328D6A}" presName="conn2-1" presStyleLbl="parChTrans1D3" presStyleIdx="0" presStyleCnt="4"/>
      <dgm:spPr/>
    </dgm:pt>
    <dgm:pt modelId="{957F910B-2573-4C6B-B165-48DB9652AFF4}" type="pres">
      <dgm:prSet presAssocID="{740ABCCB-DF98-45FA-B2C5-6A3AD5328D6A}" presName="connTx" presStyleLbl="parChTrans1D3" presStyleIdx="0" presStyleCnt="4"/>
      <dgm:spPr/>
    </dgm:pt>
    <dgm:pt modelId="{E985825E-9F5B-4DA2-B5A2-E0164F248763}" type="pres">
      <dgm:prSet presAssocID="{C8EB0EFD-86DF-4B0C-9E80-86F8A3A00A83}" presName="root2" presStyleCnt="0"/>
      <dgm:spPr/>
    </dgm:pt>
    <dgm:pt modelId="{CF6DD131-EFFA-4356-BE8D-90311A9B44F3}" type="pres">
      <dgm:prSet presAssocID="{C8EB0EFD-86DF-4B0C-9E80-86F8A3A00A83}" presName="LevelTwoTextNode" presStyleLbl="node3" presStyleIdx="0" presStyleCnt="4">
        <dgm:presLayoutVars>
          <dgm:chPref val="3"/>
        </dgm:presLayoutVars>
      </dgm:prSet>
      <dgm:spPr/>
    </dgm:pt>
    <dgm:pt modelId="{07A3E76C-BD0F-46C0-85BB-9B0FBF405864}" type="pres">
      <dgm:prSet presAssocID="{C8EB0EFD-86DF-4B0C-9E80-86F8A3A00A83}" presName="level3hierChild" presStyleCnt="0"/>
      <dgm:spPr/>
    </dgm:pt>
    <dgm:pt modelId="{EFA3B5F4-3422-4419-867E-7C9972631699}" type="pres">
      <dgm:prSet presAssocID="{A524F3E3-1332-4998-B4AE-937A5DA6A574}" presName="conn2-1" presStyleLbl="parChTrans1D2" presStyleIdx="1" presStyleCnt="4"/>
      <dgm:spPr/>
    </dgm:pt>
    <dgm:pt modelId="{AEFF0D9B-0119-4C18-906F-800A2A5A0581}" type="pres">
      <dgm:prSet presAssocID="{A524F3E3-1332-4998-B4AE-937A5DA6A574}" presName="connTx" presStyleLbl="parChTrans1D2" presStyleIdx="1" presStyleCnt="4"/>
      <dgm:spPr/>
    </dgm:pt>
    <dgm:pt modelId="{A6EBD72B-BB4A-45EF-ABAB-A8DA4CDEB6EC}" type="pres">
      <dgm:prSet presAssocID="{47D5EE30-B06B-4F46-A565-A625B4900773}" presName="root2" presStyleCnt="0"/>
      <dgm:spPr/>
    </dgm:pt>
    <dgm:pt modelId="{89A2F17B-27AC-4986-98A2-4E6216974A2F}" type="pres">
      <dgm:prSet presAssocID="{47D5EE30-B06B-4F46-A565-A625B4900773}" presName="LevelTwoTextNode" presStyleLbl="node2" presStyleIdx="1" presStyleCnt="4">
        <dgm:presLayoutVars>
          <dgm:chPref val="3"/>
        </dgm:presLayoutVars>
      </dgm:prSet>
      <dgm:spPr/>
    </dgm:pt>
    <dgm:pt modelId="{7CB1872F-A4F8-4589-9C0C-C4FBC9BE213A}" type="pres">
      <dgm:prSet presAssocID="{47D5EE30-B06B-4F46-A565-A625B4900773}" presName="level3hierChild" presStyleCnt="0"/>
      <dgm:spPr/>
    </dgm:pt>
    <dgm:pt modelId="{0154BA41-BB24-47D7-A65D-EC48F449FAA8}" type="pres">
      <dgm:prSet presAssocID="{0493174E-E34F-4BAE-BA6D-08412658DA26}" presName="conn2-1" presStyleLbl="parChTrans1D3" presStyleIdx="1" presStyleCnt="4"/>
      <dgm:spPr/>
    </dgm:pt>
    <dgm:pt modelId="{52DCF490-861E-422D-B553-B3447C01F48B}" type="pres">
      <dgm:prSet presAssocID="{0493174E-E34F-4BAE-BA6D-08412658DA26}" presName="connTx" presStyleLbl="parChTrans1D3" presStyleIdx="1" presStyleCnt="4"/>
      <dgm:spPr/>
    </dgm:pt>
    <dgm:pt modelId="{3EA767EE-321C-40D8-82CB-80F06BD48051}" type="pres">
      <dgm:prSet presAssocID="{5943D4F5-3F2E-4F74-B666-D8B116EEEE33}" presName="root2" presStyleCnt="0"/>
      <dgm:spPr/>
    </dgm:pt>
    <dgm:pt modelId="{2D13D6BB-9AFD-4F5D-BDDD-54CC441E08C3}" type="pres">
      <dgm:prSet presAssocID="{5943D4F5-3F2E-4F74-B666-D8B116EEEE33}" presName="LevelTwoTextNode" presStyleLbl="node3" presStyleIdx="1" presStyleCnt="4">
        <dgm:presLayoutVars>
          <dgm:chPref val="3"/>
        </dgm:presLayoutVars>
      </dgm:prSet>
      <dgm:spPr/>
    </dgm:pt>
    <dgm:pt modelId="{B2736301-7EDE-4D75-AE53-BFABE8CB6D5F}" type="pres">
      <dgm:prSet presAssocID="{5943D4F5-3F2E-4F74-B666-D8B116EEEE33}" presName="level3hierChild" presStyleCnt="0"/>
      <dgm:spPr/>
    </dgm:pt>
    <dgm:pt modelId="{FD485A8C-E16F-43FE-A7DD-C187E957E41F}" type="pres">
      <dgm:prSet presAssocID="{BB96942E-1423-4EFD-9020-85084AB48189}" presName="conn2-1" presStyleLbl="parChTrans1D2" presStyleIdx="2" presStyleCnt="4"/>
      <dgm:spPr/>
    </dgm:pt>
    <dgm:pt modelId="{E757CAAD-D696-4043-8635-6C94858123BF}" type="pres">
      <dgm:prSet presAssocID="{BB96942E-1423-4EFD-9020-85084AB48189}" presName="connTx" presStyleLbl="parChTrans1D2" presStyleIdx="2" presStyleCnt="4"/>
      <dgm:spPr/>
    </dgm:pt>
    <dgm:pt modelId="{B6A919C8-8E4E-4674-9F9A-344C77BDD01E}" type="pres">
      <dgm:prSet presAssocID="{375ABABF-F89A-4331-8B13-F422D31CB643}" presName="root2" presStyleCnt="0"/>
      <dgm:spPr/>
    </dgm:pt>
    <dgm:pt modelId="{A8174FC9-08AA-4B19-A163-F162BB458E3D}" type="pres">
      <dgm:prSet presAssocID="{375ABABF-F89A-4331-8B13-F422D31CB643}" presName="LevelTwoTextNode" presStyleLbl="node2" presStyleIdx="2" presStyleCnt="4">
        <dgm:presLayoutVars>
          <dgm:chPref val="3"/>
        </dgm:presLayoutVars>
      </dgm:prSet>
      <dgm:spPr/>
    </dgm:pt>
    <dgm:pt modelId="{22C9DF0D-FE5F-4556-B077-FE409B6F91EA}" type="pres">
      <dgm:prSet presAssocID="{375ABABF-F89A-4331-8B13-F422D31CB643}" presName="level3hierChild" presStyleCnt="0"/>
      <dgm:spPr/>
    </dgm:pt>
    <dgm:pt modelId="{649E7A96-768D-44C2-855E-FC60B9143C88}" type="pres">
      <dgm:prSet presAssocID="{4CB2F7D8-07E2-47E0-8699-04F404D1291F}" presName="conn2-1" presStyleLbl="parChTrans1D3" presStyleIdx="2" presStyleCnt="4"/>
      <dgm:spPr/>
    </dgm:pt>
    <dgm:pt modelId="{A26F6D4F-EC5B-4575-B53B-C9994AFD5524}" type="pres">
      <dgm:prSet presAssocID="{4CB2F7D8-07E2-47E0-8699-04F404D1291F}" presName="connTx" presStyleLbl="parChTrans1D3" presStyleIdx="2" presStyleCnt="4"/>
      <dgm:spPr/>
    </dgm:pt>
    <dgm:pt modelId="{B39C65CD-B498-4604-BA94-A14DC24531D9}" type="pres">
      <dgm:prSet presAssocID="{5DAC7EB9-9AAE-48A5-BAE6-9E8145512E22}" presName="root2" presStyleCnt="0"/>
      <dgm:spPr/>
    </dgm:pt>
    <dgm:pt modelId="{3BAEB4DC-6FB8-45FC-B831-750F8ABEF2AF}" type="pres">
      <dgm:prSet presAssocID="{5DAC7EB9-9AAE-48A5-BAE6-9E8145512E22}" presName="LevelTwoTextNode" presStyleLbl="node3" presStyleIdx="2" presStyleCnt="4">
        <dgm:presLayoutVars>
          <dgm:chPref val="3"/>
        </dgm:presLayoutVars>
      </dgm:prSet>
      <dgm:spPr/>
    </dgm:pt>
    <dgm:pt modelId="{7FEFCDC2-668D-4756-A692-2D02FF133B22}" type="pres">
      <dgm:prSet presAssocID="{5DAC7EB9-9AAE-48A5-BAE6-9E8145512E22}" presName="level3hierChild" presStyleCnt="0"/>
      <dgm:spPr/>
    </dgm:pt>
    <dgm:pt modelId="{2A16E4AB-1B83-4F0A-8ECC-3F0CE23F0F51}" type="pres">
      <dgm:prSet presAssocID="{F72F653C-2B2F-4AF9-B546-7839627831D0}" presName="conn2-1" presStyleLbl="parChTrans1D2" presStyleIdx="3" presStyleCnt="4"/>
      <dgm:spPr/>
    </dgm:pt>
    <dgm:pt modelId="{CDB93472-A7C3-491E-9364-1F060501B290}" type="pres">
      <dgm:prSet presAssocID="{F72F653C-2B2F-4AF9-B546-7839627831D0}" presName="connTx" presStyleLbl="parChTrans1D2" presStyleIdx="3" presStyleCnt="4"/>
      <dgm:spPr/>
    </dgm:pt>
    <dgm:pt modelId="{1732A4F9-E80B-454A-A41E-6B293F3DFBA6}" type="pres">
      <dgm:prSet presAssocID="{F9910A4D-8C6F-4879-B834-811BD59BE48D}" presName="root2" presStyleCnt="0"/>
      <dgm:spPr/>
    </dgm:pt>
    <dgm:pt modelId="{9410B715-86DA-4287-9969-4B8EC22BE711}" type="pres">
      <dgm:prSet presAssocID="{F9910A4D-8C6F-4879-B834-811BD59BE48D}" presName="LevelTwoTextNode" presStyleLbl="node2" presStyleIdx="3" presStyleCnt="4">
        <dgm:presLayoutVars>
          <dgm:chPref val="3"/>
        </dgm:presLayoutVars>
      </dgm:prSet>
      <dgm:spPr/>
    </dgm:pt>
    <dgm:pt modelId="{3BB5E704-FBBB-4A94-AC00-DD4A6628FD24}" type="pres">
      <dgm:prSet presAssocID="{F9910A4D-8C6F-4879-B834-811BD59BE48D}" presName="level3hierChild" presStyleCnt="0"/>
      <dgm:spPr/>
    </dgm:pt>
    <dgm:pt modelId="{7C7A4DC5-CB7D-4283-8D4E-F7380FDA4D2B}" type="pres">
      <dgm:prSet presAssocID="{183468DD-8E92-4B57-9E05-E93FA75F051B}" presName="conn2-1" presStyleLbl="parChTrans1D3" presStyleIdx="3" presStyleCnt="4"/>
      <dgm:spPr/>
    </dgm:pt>
    <dgm:pt modelId="{E720DC4A-A06A-416D-AE8D-961879DBB868}" type="pres">
      <dgm:prSet presAssocID="{183468DD-8E92-4B57-9E05-E93FA75F051B}" presName="connTx" presStyleLbl="parChTrans1D3" presStyleIdx="3" presStyleCnt="4"/>
      <dgm:spPr/>
    </dgm:pt>
    <dgm:pt modelId="{D789E30E-EED3-431D-9945-3C3502C81654}" type="pres">
      <dgm:prSet presAssocID="{85EFF10B-6F76-469F-9D79-04129814760D}" presName="root2" presStyleCnt="0"/>
      <dgm:spPr/>
    </dgm:pt>
    <dgm:pt modelId="{AF14D77A-E31E-45E1-B666-FABEF8508A4D}" type="pres">
      <dgm:prSet presAssocID="{85EFF10B-6F76-469F-9D79-04129814760D}" presName="LevelTwoTextNode" presStyleLbl="node3" presStyleIdx="3" presStyleCnt="4">
        <dgm:presLayoutVars>
          <dgm:chPref val="3"/>
        </dgm:presLayoutVars>
      </dgm:prSet>
      <dgm:spPr/>
    </dgm:pt>
    <dgm:pt modelId="{ECF43925-0307-4EC8-80C3-C77327F58B8C}" type="pres">
      <dgm:prSet presAssocID="{85EFF10B-6F76-469F-9D79-04129814760D}" presName="level3hierChild" presStyleCnt="0"/>
      <dgm:spPr/>
    </dgm:pt>
  </dgm:ptLst>
  <dgm:cxnLst>
    <dgm:cxn modelId="{CDE8D401-BCF2-4B46-BDA4-9D668090BC10}" srcId="{F9910A4D-8C6F-4879-B834-811BD59BE48D}" destId="{85EFF10B-6F76-469F-9D79-04129814760D}" srcOrd="0" destOrd="0" parTransId="{183468DD-8E92-4B57-9E05-E93FA75F051B}" sibTransId="{7BD6E452-C63D-4DFA-BBA8-18E916F5AFEA}"/>
    <dgm:cxn modelId="{26022705-22D4-4049-83CA-9C6F1D2D8D5C}" type="presOf" srcId="{740ABCCB-DF98-45FA-B2C5-6A3AD5328D6A}" destId="{E78DC49D-1A76-4497-885A-42973F0C1FA2}" srcOrd="0" destOrd="0" presId="urn:microsoft.com/office/officeart/2005/8/layout/hierarchy2"/>
    <dgm:cxn modelId="{048F1819-2E43-4CE4-9D8C-2E49DA368672}" type="presOf" srcId="{A524F3E3-1332-4998-B4AE-937A5DA6A574}" destId="{EFA3B5F4-3422-4419-867E-7C9972631699}" srcOrd="0" destOrd="0" presId="urn:microsoft.com/office/officeart/2005/8/layout/hierarchy2"/>
    <dgm:cxn modelId="{2194831E-CB14-4E30-A4E8-510A1064D811}" srcId="{1B2BAB85-E6C6-4097-BD29-BE6231370FFE}" destId="{375ABABF-F89A-4331-8B13-F422D31CB643}" srcOrd="2" destOrd="0" parTransId="{BB96942E-1423-4EFD-9020-85084AB48189}" sibTransId="{EA2413D1-064E-4F50-AFAB-70C640B41FC6}"/>
    <dgm:cxn modelId="{AB94531F-C626-4483-A289-BA4A8A8F6241}" type="presOf" srcId="{4CB2F7D8-07E2-47E0-8699-04F404D1291F}" destId="{649E7A96-768D-44C2-855E-FC60B9143C88}" srcOrd="0" destOrd="0" presId="urn:microsoft.com/office/officeart/2005/8/layout/hierarchy2"/>
    <dgm:cxn modelId="{EA634A20-ECDF-47A3-8DA9-B21136690610}" type="presOf" srcId="{5DAC7EB9-9AAE-48A5-BAE6-9E8145512E22}" destId="{3BAEB4DC-6FB8-45FC-B831-750F8ABEF2AF}" srcOrd="0" destOrd="0" presId="urn:microsoft.com/office/officeart/2005/8/layout/hierarchy2"/>
    <dgm:cxn modelId="{E5E3A022-4C66-4148-8503-2EA027F1054F}" srcId="{375ABABF-F89A-4331-8B13-F422D31CB643}" destId="{5DAC7EB9-9AAE-48A5-BAE6-9E8145512E22}" srcOrd="0" destOrd="0" parTransId="{4CB2F7D8-07E2-47E0-8699-04F404D1291F}" sibTransId="{EBAADB87-F462-4E76-9991-44D62EE78494}"/>
    <dgm:cxn modelId="{EDFFFE2C-F8CE-4766-A2D8-015834B6737A}" srcId="{1B2BAB85-E6C6-4097-BD29-BE6231370FFE}" destId="{F9910A4D-8C6F-4879-B834-811BD59BE48D}" srcOrd="3" destOrd="0" parTransId="{F72F653C-2B2F-4AF9-B546-7839627831D0}" sibTransId="{A57C121B-BEEA-4A18-BD5F-6DFBAB4EE668}"/>
    <dgm:cxn modelId="{5450883A-4A4F-4971-8548-13F482D92119}" type="presOf" srcId="{5943D4F5-3F2E-4F74-B666-D8B116EEEE33}" destId="{2D13D6BB-9AFD-4F5D-BDDD-54CC441E08C3}" srcOrd="0" destOrd="0" presId="urn:microsoft.com/office/officeart/2005/8/layout/hierarchy2"/>
    <dgm:cxn modelId="{77C67D66-2EE7-4E0E-B9B4-D128464C64A8}" srcId="{36F700FC-59D1-48C9-AA68-32252F2EECE3}" destId="{C8EB0EFD-86DF-4B0C-9E80-86F8A3A00A83}" srcOrd="0" destOrd="0" parTransId="{740ABCCB-DF98-45FA-B2C5-6A3AD5328D6A}" sibTransId="{950D14C9-00E1-45A1-966C-039ED1924EA5}"/>
    <dgm:cxn modelId="{1E94BF4A-31BE-4900-A6A4-30567E3347F9}" type="presOf" srcId="{47D5EE30-B06B-4F46-A565-A625B4900773}" destId="{89A2F17B-27AC-4986-98A2-4E6216974A2F}" srcOrd="0" destOrd="0" presId="urn:microsoft.com/office/officeart/2005/8/layout/hierarchy2"/>
    <dgm:cxn modelId="{E8755D4C-6066-40A0-B28A-6E8619AF908A}" srcId="{1B2BAB85-E6C6-4097-BD29-BE6231370FFE}" destId="{47D5EE30-B06B-4F46-A565-A625B4900773}" srcOrd="1" destOrd="0" parTransId="{A524F3E3-1332-4998-B4AE-937A5DA6A574}" sibTransId="{873EC568-1A10-4576-93EC-68D8E989AFD5}"/>
    <dgm:cxn modelId="{CD40B54C-508E-45F4-80B4-E0B440B4B304}" type="presOf" srcId="{1B2BAB85-E6C6-4097-BD29-BE6231370FFE}" destId="{0455FC23-BE25-4581-9601-00D100284ECD}" srcOrd="0" destOrd="0" presId="urn:microsoft.com/office/officeart/2005/8/layout/hierarchy2"/>
    <dgm:cxn modelId="{A9832673-9E46-4DB6-804D-F7722BE9AB22}" type="presOf" srcId="{F9910A4D-8C6F-4879-B834-811BD59BE48D}" destId="{9410B715-86DA-4287-9969-4B8EC22BE711}" srcOrd="0" destOrd="0" presId="urn:microsoft.com/office/officeart/2005/8/layout/hierarchy2"/>
    <dgm:cxn modelId="{6E71F153-F40F-4E08-A82D-FB8A3A82BA53}" srcId="{1B2BAB85-E6C6-4097-BD29-BE6231370FFE}" destId="{36F700FC-59D1-48C9-AA68-32252F2EECE3}" srcOrd="0" destOrd="0" parTransId="{BA9D627D-E74D-4783-ABCB-56CD72248DFA}" sibTransId="{D3D42773-0A7B-4298-8CD9-05ACE5241322}"/>
    <dgm:cxn modelId="{5ECD8354-E8D5-43A8-9E3F-2D32E35F283B}" type="presOf" srcId="{BB96942E-1423-4EFD-9020-85084AB48189}" destId="{FD485A8C-E16F-43FE-A7DD-C187E957E41F}" srcOrd="0" destOrd="0" presId="urn:microsoft.com/office/officeart/2005/8/layout/hierarchy2"/>
    <dgm:cxn modelId="{3700F959-3A00-48E4-A3F0-5BC1062DF490}" type="presOf" srcId="{183468DD-8E92-4B57-9E05-E93FA75F051B}" destId="{7C7A4DC5-CB7D-4283-8D4E-F7380FDA4D2B}" srcOrd="0" destOrd="0" presId="urn:microsoft.com/office/officeart/2005/8/layout/hierarchy2"/>
    <dgm:cxn modelId="{BAD73C5A-27A0-4C48-9854-5BD922E9844F}" type="presOf" srcId="{BA9D627D-E74D-4783-ABCB-56CD72248DFA}" destId="{6C04B9EE-9302-4033-ADC6-BFEBA3C8766C}" srcOrd="0" destOrd="0" presId="urn:microsoft.com/office/officeart/2005/8/layout/hierarchy2"/>
    <dgm:cxn modelId="{A3875C7F-02A1-4DDA-8861-86AD4D4E7CE0}" type="presOf" srcId="{0493174E-E34F-4BAE-BA6D-08412658DA26}" destId="{52DCF490-861E-422D-B553-B3447C01F48B}" srcOrd="1" destOrd="0" presId="urn:microsoft.com/office/officeart/2005/8/layout/hierarchy2"/>
    <dgm:cxn modelId="{03C5FE85-1185-4DFF-AFF5-E82FAA737D6D}" type="presOf" srcId="{C8EB0EFD-86DF-4B0C-9E80-86F8A3A00A83}" destId="{CF6DD131-EFFA-4356-BE8D-90311A9B44F3}" srcOrd="0" destOrd="0" presId="urn:microsoft.com/office/officeart/2005/8/layout/hierarchy2"/>
    <dgm:cxn modelId="{E4DFE18D-C4C4-493F-BA94-BDD8AFB91C69}" srcId="{27A04777-E51A-4FB5-88A6-56C909D1166F}" destId="{1B2BAB85-E6C6-4097-BD29-BE6231370FFE}" srcOrd="0" destOrd="0" parTransId="{AEAA7E5D-A68D-4DFC-BB86-90367635B854}" sibTransId="{EC310BBF-930D-4431-8566-10945E90FFE3}"/>
    <dgm:cxn modelId="{11F90C91-2D5C-4EAF-9673-47D2D44E2508}" type="presOf" srcId="{F72F653C-2B2F-4AF9-B546-7839627831D0}" destId="{2A16E4AB-1B83-4F0A-8ECC-3F0CE23F0F51}" srcOrd="0" destOrd="0" presId="urn:microsoft.com/office/officeart/2005/8/layout/hierarchy2"/>
    <dgm:cxn modelId="{A4A85193-483C-4D10-A9A0-F3A924A44D72}" type="presOf" srcId="{BA9D627D-E74D-4783-ABCB-56CD72248DFA}" destId="{0EF4CF8F-28FE-4BAE-AB49-E2C3DD22B257}" srcOrd="1" destOrd="0" presId="urn:microsoft.com/office/officeart/2005/8/layout/hierarchy2"/>
    <dgm:cxn modelId="{70EC2395-3603-45AE-9F7F-AA111BD0F4E2}" type="presOf" srcId="{A524F3E3-1332-4998-B4AE-937A5DA6A574}" destId="{AEFF0D9B-0119-4C18-906F-800A2A5A0581}" srcOrd="1" destOrd="0" presId="urn:microsoft.com/office/officeart/2005/8/layout/hierarchy2"/>
    <dgm:cxn modelId="{279756A1-09AA-4B9F-ABCF-707D46735361}" type="presOf" srcId="{0493174E-E34F-4BAE-BA6D-08412658DA26}" destId="{0154BA41-BB24-47D7-A65D-EC48F449FAA8}" srcOrd="0" destOrd="0" presId="urn:microsoft.com/office/officeart/2005/8/layout/hierarchy2"/>
    <dgm:cxn modelId="{04D61BA4-BB08-455B-B850-25EF920B29CD}" type="presOf" srcId="{85EFF10B-6F76-469F-9D79-04129814760D}" destId="{AF14D77A-E31E-45E1-B666-FABEF8508A4D}" srcOrd="0" destOrd="0" presId="urn:microsoft.com/office/officeart/2005/8/layout/hierarchy2"/>
    <dgm:cxn modelId="{087A61B9-D6F7-4C62-816A-49C5708A69D2}" type="presOf" srcId="{F72F653C-2B2F-4AF9-B546-7839627831D0}" destId="{CDB93472-A7C3-491E-9364-1F060501B290}" srcOrd="1" destOrd="0" presId="urn:microsoft.com/office/officeart/2005/8/layout/hierarchy2"/>
    <dgm:cxn modelId="{C5774FBF-2830-470F-9A07-32371FA284DD}" type="presOf" srcId="{375ABABF-F89A-4331-8B13-F422D31CB643}" destId="{A8174FC9-08AA-4B19-A163-F162BB458E3D}" srcOrd="0" destOrd="0" presId="urn:microsoft.com/office/officeart/2005/8/layout/hierarchy2"/>
    <dgm:cxn modelId="{C5C7C9BF-93B9-4A44-AB5E-21F266A44FDB}" type="presOf" srcId="{36F700FC-59D1-48C9-AA68-32252F2EECE3}" destId="{58D8380E-07BB-45F3-A1AD-C5133D672ACF}" srcOrd="0" destOrd="0" presId="urn:microsoft.com/office/officeart/2005/8/layout/hierarchy2"/>
    <dgm:cxn modelId="{37E4F6DA-9E85-4B72-87AF-AD44EAB9E953}" srcId="{47D5EE30-B06B-4F46-A565-A625B4900773}" destId="{5943D4F5-3F2E-4F74-B666-D8B116EEEE33}" srcOrd="0" destOrd="0" parTransId="{0493174E-E34F-4BAE-BA6D-08412658DA26}" sibTransId="{627B61E7-FBF6-43A6-B794-8B5A0A294FA7}"/>
    <dgm:cxn modelId="{4E7C10DC-C0F0-4BF9-9D22-E16FAD288BF3}" type="presOf" srcId="{4CB2F7D8-07E2-47E0-8699-04F404D1291F}" destId="{A26F6D4F-EC5B-4575-B53B-C9994AFD5524}" srcOrd="1" destOrd="0" presId="urn:microsoft.com/office/officeart/2005/8/layout/hierarchy2"/>
    <dgm:cxn modelId="{14382AE2-3431-41E6-9157-69F17FF54B3A}" type="presOf" srcId="{BB96942E-1423-4EFD-9020-85084AB48189}" destId="{E757CAAD-D696-4043-8635-6C94858123BF}" srcOrd="1" destOrd="0" presId="urn:microsoft.com/office/officeart/2005/8/layout/hierarchy2"/>
    <dgm:cxn modelId="{E39B85EB-822F-4631-A932-756FBFCD1C64}" type="presOf" srcId="{27A04777-E51A-4FB5-88A6-56C909D1166F}" destId="{1374D31B-77FE-46E9-BACA-AC857A18F361}" srcOrd="0" destOrd="0" presId="urn:microsoft.com/office/officeart/2005/8/layout/hierarchy2"/>
    <dgm:cxn modelId="{936B79F2-4672-48E1-8423-F2799E984752}" type="presOf" srcId="{183468DD-8E92-4B57-9E05-E93FA75F051B}" destId="{E720DC4A-A06A-416D-AE8D-961879DBB868}" srcOrd="1" destOrd="0" presId="urn:microsoft.com/office/officeart/2005/8/layout/hierarchy2"/>
    <dgm:cxn modelId="{06D8E1F5-6887-4A1E-999C-1AB08C45DC35}" type="presOf" srcId="{740ABCCB-DF98-45FA-B2C5-6A3AD5328D6A}" destId="{957F910B-2573-4C6B-B165-48DB9652AFF4}" srcOrd="1" destOrd="0" presId="urn:microsoft.com/office/officeart/2005/8/layout/hierarchy2"/>
    <dgm:cxn modelId="{60AB0F42-C090-4B3C-A194-33A961B8416C}" type="presParOf" srcId="{1374D31B-77FE-46E9-BACA-AC857A18F361}" destId="{75304F46-B06A-4F1A-B786-3A917C01B306}" srcOrd="0" destOrd="0" presId="urn:microsoft.com/office/officeart/2005/8/layout/hierarchy2"/>
    <dgm:cxn modelId="{EF605CDA-EAB2-4502-AA11-93B874D85AD8}" type="presParOf" srcId="{75304F46-B06A-4F1A-B786-3A917C01B306}" destId="{0455FC23-BE25-4581-9601-00D100284ECD}" srcOrd="0" destOrd="0" presId="urn:microsoft.com/office/officeart/2005/8/layout/hierarchy2"/>
    <dgm:cxn modelId="{409A1ACF-AF87-403B-A422-CDB55D908CC0}" type="presParOf" srcId="{75304F46-B06A-4F1A-B786-3A917C01B306}" destId="{DEC5351C-569F-4473-8E20-7D55BDD830E5}" srcOrd="1" destOrd="0" presId="urn:microsoft.com/office/officeart/2005/8/layout/hierarchy2"/>
    <dgm:cxn modelId="{E8370E33-67E0-4C02-B93E-FAA7E3BEAFB7}" type="presParOf" srcId="{DEC5351C-569F-4473-8E20-7D55BDD830E5}" destId="{6C04B9EE-9302-4033-ADC6-BFEBA3C8766C}" srcOrd="0" destOrd="0" presId="urn:microsoft.com/office/officeart/2005/8/layout/hierarchy2"/>
    <dgm:cxn modelId="{1CB800FC-2333-4951-A90E-AA68128D4F53}" type="presParOf" srcId="{6C04B9EE-9302-4033-ADC6-BFEBA3C8766C}" destId="{0EF4CF8F-28FE-4BAE-AB49-E2C3DD22B257}" srcOrd="0" destOrd="0" presId="urn:microsoft.com/office/officeart/2005/8/layout/hierarchy2"/>
    <dgm:cxn modelId="{804E42C3-FFC3-46CA-A9B7-752FB3099DD4}" type="presParOf" srcId="{DEC5351C-569F-4473-8E20-7D55BDD830E5}" destId="{17BF1A8F-7699-4854-A030-DCE2DCBB5247}" srcOrd="1" destOrd="0" presId="urn:microsoft.com/office/officeart/2005/8/layout/hierarchy2"/>
    <dgm:cxn modelId="{BC0F2021-F0BF-409B-B331-5B0D38C08FFA}" type="presParOf" srcId="{17BF1A8F-7699-4854-A030-DCE2DCBB5247}" destId="{58D8380E-07BB-45F3-A1AD-C5133D672ACF}" srcOrd="0" destOrd="0" presId="urn:microsoft.com/office/officeart/2005/8/layout/hierarchy2"/>
    <dgm:cxn modelId="{DCD511D4-0886-45A2-99B9-F427C3D51D8C}" type="presParOf" srcId="{17BF1A8F-7699-4854-A030-DCE2DCBB5247}" destId="{391764E2-F500-4B7F-A84C-7B1B9F24269C}" srcOrd="1" destOrd="0" presId="urn:microsoft.com/office/officeart/2005/8/layout/hierarchy2"/>
    <dgm:cxn modelId="{180C47F8-C0AA-4EE6-B740-3FBF03E5F2E1}" type="presParOf" srcId="{391764E2-F500-4B7F-A84C-7B1B9F24269C}" destId="{E78DC49D-1A76-4497-885A-42973F0C1FA2}" srcOrd="0" destOrd="0" presId="urn:microsoft.com/office/officeart/2005/8/layout/hierarchy2"/>
    <dgm:cxn modelId="{B82D4B14-E200-4AC3-BA75-02FD627A3A30}" type="presParOf" srcId="{E78DC49D-1A76-4497-885A-42973F0C1FA2}" destId="{957F910B-2573-4C6B-B165-48DB9652AFF4}" srcOrd="0" destOrd="0" presId="urn:microsoft.com/office/officeart/2005/8/layout/hierarchy2"/>
    <dgm:cxn modelId="{347FAEA4-EF6D-413D-87EF-FCC1DE4A7E4F}" type="presParOf" srcId="{391764E2-F500-4B7F-A84C-7B1B9F24269C}" destId="{E985825E-9F5B-4DA2-B5A2-E0164F248763}" srcOrd="1" destOrd="0" presId="urn:microsoft.com/office/officeart/2005/8/layout/hierarchy2"/>
    <dgm:cxn modelId="{AE3B7341-5863-4A8D-A76B-24A0303A6E51}" type="presParOf" srcId="{E985825E-9F5B-4DA2-B5A2-E0164F248763}" destId="{CF6DD131-EFFA-4356-BE8D-90311A9B44F3}" srcOrd="0" destOrd="0" presId="urn:microsoft.com/office/officeart/2005/8/layout/hierarchy2"/>
    <dgm:cxn modelId="{C8DCA9CD-975E-4121-B62A-A83A116D9D74}" type="presParOf" srcId="{E985825E-9F5B-4DA2-B5A2-E0164F248763}" destId="{07A3E76C-BD0F-46C0-85BB-9B0FBF405864}" srcOrd="1" destOrd="0" presId="urn:microsoft.com/office/officeart/2005/8/layout/hierarchy2"/>
    <dgm:cxn modelId="{9C688AB1-12FE-46F5-A294-705274D4B15D}" type="presParOf" srcId="{DEC5351C-569F-4473-8E20-7D55BDD830E5}" destId="{EFA3B5F4-3422-4419-867E-7C9972631699}" srcOrd="2" destOrd="0" presId="urn:microsoft.com/office/officeart/2005/8/layout/hierarchy2"/>
    <dgm:cxn modelId="{36CD067A-83F8-436D-B73A-F56E485C3796}" type="presParOf" srcId="{EFA3B5F4-3422-4419-867E-7C9972631699}" destId="{AEFF0D9B-0119-4C18-906F-800A2A5A0581}" srcOrd="0" destOrd="0" presId="urn:microsoft.com/office/officeart/2005/8/layout/hierarchy2"/>
    <dgm:cxn modelId="{25BBB083-3C5A-472F-88E6-1F018EF7A193}" type="presParOf" srcId="{DEC5351C-569F-4473-8E20-7D55BDD830E5}" destId="{A6EBD72B-BB4A-45EF-ABAB-A8DA4CDEB6EC}" srcOrd="3" destOrd="0" presId="urn:microsoft.com/office/officeart/2005/8/layout/hierarchy2"/>
    <dgm:cxn modelId="{6766E92B-EAC4-4977-BFE4-B78190D92249}" type="presParOf" srcId="{A6EBD72B-BB4A-45EF-ABAB-A8DA4CDEB6EC}" destId="{89A2F17B-27AC-4986-98A2-4E6216974A2F}" srcOrd="0" destOrd="0" presId="urn:microsoft.com/office/officeart/2005/8/layout/hierarchy2"/>
    <dgm:cxn modelId="{F326D0DE-3D0A-4450-8DDE-2FD1DF5D84DF}" type="presParOf" srcId="{A6EBD72B-BB4A-45EF-ABAB-A8DA4CDEB6EC}" destId="{7CB1872F-A4F8-4589-9C0C-C4FBC9BE213A}" srcOrd="1" destOrd="0" presId="urn:microsoft.com/office/officeart/2005/8/layout/hierarchy2"/>
    <dgm:cxn modelId="{79A9B666-6CA6-400A-AA4B-164182A6299B}" type="presParOf" srcId="{7CB1872F-A4F8-4589-9C0C-C4FBC9BE213A}" destId="{0154BA41-BB24-47D7-A65D-EC48F449FAA8}" srcOrd="0" destOrd="0" presId="urn:microsoft.com/office/officeart/2005/8/layout/hierarchy2"/>
    <dgm:cxn modelId="{4712F31C-9220-42DF-A23A-4621F147EAD3}" type="presParOf" srcId="{0154BA41-BB24-47D7-A65D-EC48F449FAA8}" destId="{52DCF490-861E-422D-B553-B3447C01F48B}" srcOrd="0" destOrd="0" presId="urn:microsoft.com/office/officeart/2005/8/layout/hierarchy2"/>
    <dgm:cxn modelId="{AEB94BA3-87F3-46A0-AFC0-91451DEA130A}" type="presParOf" srcId="{7CB1872F-A4F8-4589-9C0C-C4FBC9BE213A}" destId="{3EA767EE-321C-40D8-82CB-80F06BD48051}" srcOrd="1" destOrd="0" presId="urn:microsoft.com/office/officeart/2005/8/layout/hierarchy2"/>
    <dgm:cxn modelId="{D97A0FEB-0F85-4401-A3DB-A1A57072D3A0}" type="presParOf" srcId="{3EA767EE-321C-40D8-82CB-80F06BD48051}" destId="{2D13D6BB-9AFD-4F5D-BDDD-54CC441E08C3}" srcOrd="0" destOrd="0" presId="urn:microsoft.com/office/officeart/2005/8/layout/hierarchy2"/>
    <dgm:cxn modelId="{F2C3BFA1-AB4A-4954-B545-FDCA411A811B}" type="presParOf" srcId="{3EA767EE-321C-40D8-82CB-80F06BD48051}" destId="{B2736301-7EDE-4D75-AE53-BFABE8CB6D5F}" srcOrd="1" destOrd="0" presId="urn:microsoft.com/office/officeart/2005/8/layout/hierarchy2"/>
    <dgm:cxn modelId="{6E62896F-D3E0-408D-B0AB-F6B2D07A2C87}" type="presParOf" srcId="{DEC5351C-569F-4473-8E20-7D55BDD830E5}" destId="{FD485A8C-E16F-43FE-A7DD-C187E957E41F}" srcOrd="4" destOrd="0" presId="urn:microsoft.com/office/officeart/2005/8/layout/hierarchy2"/>
    <dgm:cxn modelId="{780BB1CC-CC3C-4784-9A27-8504DDDAFCB1}" type="presParOf" srcId="{FD485A8C-E16F-43FE-A7DD-C187E957E41F}" destId="{E757CAAD-D696-4043-8635-6C94858123BF}" srcOrd="0" destOrd="0" presId="urn:microsoft.com/office/officeart/2005/8/layout/hierarchy2"/>
    <dgm:cxn modelId="{66FA566F-62EA-43A7-80A2-C8697294E864}" type="presParOf" srcId="{DEC5351C-569F-4473-8E20-7D55BDD830E5}" destId="{B6A919C8-8E4E-4674-9F9A-344C77BDD01E}" srcOrd="5" destOrd="0" presId="urn:microsoft.com/office/officeart/2005/8/layout/hierarchy2"/>
    <dgm:cxn modelId="{2BD9C036-E587-410F-A9DA-A24206F44E67}" type="presParOf" srcId="{B6A919C8-8E4E-4674-9F9A-344C77BDD01E}" destId="{A8174FC9-08AA-4B19-A163-F162BB458E3D}" srcOrd="0" destOrd="0" presId="urn:microsoft.com/office/officeart/2005/8/layout/hierarchy2"/>
    <dgm:cxn modelId="{BE5D5278-2D23-4D6E-B3FB-3E0C88C72A41}" type="presParOf" srcId="{B6A919C8-8E4E-4674-9F9A-344C77BDD01E}" destId="{22C9DF0D-FE5F-4556-B077-FE409B6F91EA}" srcOrd="1" destOrd="0" presId="urn:microsoft.com/office/officeart/2005/8/layout/hierarchy2"/>
    <dgm:cxn modelId="{7D9410C2-BB75-403A-B989-DBEC4C7962A1}" type="presParOf" srcId="{22C9DF0D-FE5F-4556-B077-FE409B6F91EA}" destId="{649E7A96-768D-44C2-855E-FC60B9143C88}" srcOrd="0" destOrd="0" presId="urn:microsoft.com/office/officeart/2005/8/layout/hierarchy2"/>
    <dgm:cxn modelId="{5C556C9D-F447-4351-B10E-760AAB4F35FB}" type="presParOf" srcId="{649E7A96-768D-44C2-855E-FC60B9143C88}" destId="{A26F6D4F-EC5B-4575-B53B-C9994AFD5524}" srcOrd="0" destOrd="0" presId="urn:microsoft.com/office/officeart/2005/8/layout/hierarchy2"/>
    <dgm:cxn modelId="{644BFE86-66B5-4B60-ABEC-10AA7047CF3B}" type="presParOf" srcId="{22C9DF0D-FE5F-4556-B077-FE409B6F91EA}" destId="{B39C65CD-B498-4604-BA94-A14DC24531D9}" srcOrd="1" destOrd="0" presId="urn:microsoft.com/office/officeart/2005/8/layout/hierarchy2"/>
    <dgm:cxn modelId="{274C3F5E-FC8C-491B-B9ED-FA8A4A7E0ACD}" type="presParOf" srcId="{B39C65CD-B498-4604-BA94-A14DC24531D9}" destId="{3BAEB4DC-6FB8-45FC-B831-750F8ABEF2AF}" srcOrd="0" destOrd="0" presId="urn:microsoft.com/office/officeart/2005/8/layout/hierarchy2"/>
    <dgm:cxn modelId="{BA302BEE-E2D1-4437-B044-6D16110EE371}" type="presParOf" srcId="{B39C65CD-B498-4604-BA94-A14DC24531D9}" destId="{7FEFCDC2-668D-4756-A692-2D02FF133B22}" srcOrd="1" destOrd="0" presId="urn:microsoft.com/office/officeart/2005/8/layout/hierarchy2"/>
    <dgm:cxn modelId="{13EE6291-0800-4087-A1A4-F6A5D230CF84}" type="presParOf" srcId="{DEC5351C-569F-4473-8E20-7D55BDD830E5}" destId="{2A16E4AB-1B83-4F0A-8ECC-3F0CE23F0F51}" srcOrd="6" destOrd="0" presId="urn:microsoft.com/office/officeart/2005/8/layout/hierarchy2"/>
    <dgm:cxn modelId="{05AF6B04-FAC2-4DAB-A4B9-902BB938DD69}" type="presParOf" srcId="{2A16E4AB-1B83-4F0A-8ECC-3F0CE23F0F51}" destId="{CDB93472-A7C3-491E-9364-1F060501B290}" srcOrd="0" destOrd="0" presId="urn:microsoft.com/office/officeart/2005/8/layout/hierarchy2"/>
    <dgm:cxn modelId="{7AF0D956-AF26-44B5-8B70-BFC121CD7551}" type="presParOf" srcId="{DEC5351C-569F-4473-8E20-7D55BDD830E5}" destId="{1732A4F9-E80B-454A-A41E-6B293F3DFBA6}" srcOrd="7" destOrd="0" presId="urn:microsoft.com/office/officeart/2005/8/layout/hierarchy2"/>
    <dgm:cxn modelId="{CB378576-5092-4914-865F-F2503D698E40}" type="presParOf" srcId="{1732A4F9-E80B-454A-A41E-6B293F3DFBA6}" destId="{9410B715-86DA-4287-9969-4B8EC22BE711}" srcOrd="0" destOrd="0" presId="urn:microsoft.com/office/officeart/2005/8/layout/hierarchy2"/>
    <dgm:cxn modelId="{0C50B513-89D7-4E6C-AE9A-BB3800CFF272}" type="presParOf" srcId="{1732A4F9-E80B-454A-A41E-6B293F3DFBA6}" destId="{3BB5E704-FBBB-4A94-AC00-DD4A6628FD24}" srcOrd="1" destOrd="0" presId="urn:microsoft.com/office/officeart/2005/8/layout/hierarchy2"/>
    <dgm:cxn modelId="{4404B395-D267-4D73-8C14-8ACE8E860A45}" type="presParOf" srcId="{3BB5E704-FBBB-4A94-AC00-DD4A6628FD24}" destId="{7C7A4DC5-CB7D-4283-8D4E-F7380FDA4D2B}" srcOrd="0" destOrd="0" presId="urn:microsoft.com/office/officeart/2005/8/layout/hierarchy2"/>
    <dgm:cxn modelId="{96FE46AF-CB26-4BF2-BAA8-20CBEC9C7124}" type="presParOf" srcId="{7C7A4DC5-CB7D-4283-8D4E-F7380FDA4D2B}" destId="{E720DC4A-A06A-416D-AE8D-961879DBB868}" srcOrd="0" destOrd="0" presId="urn:microsoft.com/office/officeart/2005/8/layout/hierarchy2"/>
    <dgm:cxn modelId="{CB0F54BD-E82D-4016-851A-4DD343641DA1}" type="presParOf" srcId="{3BB5E704-FBBB-4A94-AC00-DD4A6628FD24}" destId="{D789E30E-EED3-431D-9945-3C3502C81654}" srcOrd="1" destOrd="0" presId="urn:microsoft.com/office/officeart/2005/8/layout/hierarchy2"/>
    <dgm:cxn modelId="{CF13CCBC-638D-4BE3-ADF7-18DC551BBBE8}" type="presParOf" srcId="{D789E30E-EED3-431D-9945-3C3502C81654}" destId="{AF14D77A-E31E-45E1-B666-FABEF8508A4D}" srcOrd="0" destOrd="0" presId="urn:microsoft.com/office/officeart/2005/8/layout/hierarchy2"/>
    <dgm:cxn modelId="{14932BFA-32E6-409D-9013-E4874A382F55}" type="presParOf" srcId="{D789E30E-EED3-431D-9945-3C3502C81654}" destId="{ECF43925-0307-4EC8-80C3-C77327F58B8C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B90D53D-25EB-4BCF-90BF-217493BAB379}">
      <dsp:nvSpPr>
        <dsp:cNvPr id="0" name=""/>
        <dsp:cNvSpPr/>
      </dsp:nvSpPr>
      <dsp:spPr>
        <a:xfrm>
          <a:off x="2039403" y="2271476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管理員</a:t>
          </a:r>
        </a:p>
      </dsp:txBody>
      <dsp:txXfrm>
        <a:off x="2058666" y="2290739"/>
        <a:ext cx="1276873" cy="619173"/>
      </dsp:txXfrm>
    </dsp:sp>
    <dsp:sp modelId="{1E92E31D-A7AD-42C7-956D-8D2BE8D77000}">
      <dsp:nvSpPr>
        <dsp:cNvPr id="0" name=""/>
        <dsp:cNvSpPr/>
      </dsp:nvSpPr>
      <dsp:spPr>
        <a:xfrm rot="16983315">
          <a:off x="2453248" y="1454412"/>
          <a:ext cx="23292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329269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559651" y="1407562"/>
        <a:ext cx="116463" cy="116463"/>
      </dsp:txXfrm>
    </dsp:sp>
    <dsp:sp modelId="{A9DC7202-942A-4BBD-AD61-F5172B5BCED2}">
      <dsp:nvSpPr>
        <dsp:cNvPr id="0" name=""/>
        <dsp:cNvSpPr/>
      </dsp:nvSpPr>
      <dsp:spPr>
        <a:xfrm>
          <a:off x="3880962" y="2412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首頁</a:t>
          </a:r>
        </a:p>
      </dsp:txBody>
      <dsp:txXfrm>
        <a:off x="3900225" y="21675"/>
        <a:ext cx="1276873" cy="619173"/>
      </dsp:txXfrm>
    </dsp:sp>
    <dsp:sp modelId="{4E925D2A-F30F-488F-AE5E-2749851517C9}">
      <dsp:nvSpPr>
        <dsp:cNvPr id="0" name=""/>
        <dsp:cNvSpPr/>
      </dsp:nvSpPr>
      <dsp:spPr>
        <a:xfrm>
          <a:off x="5196362" y="319880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318108"/>
        <a:ext cx="26307" cy="26307"/>
      </dsp:txXfrm>
    </dsp:sp>
    <dsp:sp modelId="{4878C925-71A2-476F-87A2-79CF961AD4A3}">
      <dsp:nvSpPr>
        <dsp:cNvPr id="0" name=""/>
        <dsp:cNvSpPr/>
      </dsp:nvSpPr>
      <dsp:spPr>
        <a:xfrm>
          <a:off x="5722521" y="2412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我要點餐</a:t>
          </a:r>
        </a:p>
      </dsp:txBody>
      <dsp:txXfrm>
        <a:off x="5741784" y="21675"/>
        <a:ext cx="1276873" cy="619173"/>
      </dsp:txXfrm>
    </dsp:sp>
    <dsp:sp modelId="{929FCC81-A42D-4CFC-9003-779A2B208487}">
      <dsp:nvSpPr>
        <dsp:cNvPr id="0" name=""/>
        <dsp:cNvSpPr/>
      </dsp:nvSpPr>
      <dsp:spPr>
        <a:xfrm rot="17350740">
          <a:off x="2817081" y="1832589"/>
          <a:ext cx="16016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01603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577842" y="1803931"/>
        <a:ext cx="80080" cy="80080"/>
      </dsp:txXfrm>
    </dsp:sp>
    <dsp:sp modelId="{746137F9-5CA1-4A6F-8D1C-85DD7531A796}">
      <dsp:nvSpPr>
        <dsp:cNvPr id="0" name=""/>
        <dsp:cNvSpPr/>
      </dsp:nvSpPr>
      <dsp:spPr>
        <a:xfrm>
          <a:off x="3880962" y="758767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菜單</a:t>
          </a:r>
        </a:p>
      </dsp:txBody>
      <dsp:txXfrm>
        <a:off x="3900225" y="778030"/>
        <a:ext cx="1276873" cy="619173"/>
      </dsp:txXfrm>
    </dsp:sp>
    <dsp:sp modelId="{D0385551-089C-43BA-9975-CF5804B719D5}">
      <dsp:nvSpPr>
        <dsp:cNvPr id="0" name=""/>
        <dsp:cNvSpPr/>
      </dsp:nvSpPr>
      <dsp:spPr>
        <a:xfrm>
          <a:off x="5196362" y="1076234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1074462"/>
        <a:ext cx="26307" cy="26307"/>
      </dsp:txXfrm>
    </dsp:sp>
    <dsp:sp modelId="{4DFD8C33-F8BF-4418-83B3-D25E99CE1BB4}">
      <dsp:nvSpPr>
        <dsp:cNvPr id="0" name=""/>
        <dsp:cNvSpPr/>
      </dsp:nvSpPr>
      <dsp:spPr>
        <a:xfrm>
          <a:off x="5722521" y="758767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點餐訂單建立</a:t>
          </a:r>
        </a:p>
      </dsp:txBody>
      <dsp:txXfrm>
        <a:off x="5741784" y="778030"/>
        <a:ext cx="1276873" cy="619173"/>
      </dsp:txXfrm>
    </dsp:sp>
    <dsp:sp modelId="{00EB5D24-0AF4-447A-85F7-733D36B39F6F}">
      <dsp:nvSpPr>
        <dsp:cNvPr id="0" name=""/>
        <dsp:cNvSpPr/>
      </dsp:nvSpPr>
      <dsp:spPr>
        <a:xfrm rot="18289469">
          <a:off x="3157199" y="2210766"/>
          <a:ext cx="9213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21366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594848" y="2199114"/>
        <a:ext cx="46068" cy="46068"/>
      </dsp:txXfrm>
    </dsp:sp>
    <dsp:sp modelId="{55D6840C-71BD-48DF-8489-20B9BB453044}">
      <dsp:nvSpPr>
        <dsp:cNvPr id="0" name=""/>
        <dsp:cNvSpPr/>
      </dsp:nvSpPr>
      <dsp:spPr>
        <a:xfrm>
          <a:off x="3880962" y="1515121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訂單紀錄</a:t>
          </a:r>
        </a:p>
      </dsp:txBody>
      <dsp:txXfrm>
        <a:off x="3900225" y="1534384"/>
        <a:ext cx="1276873" cy="619173"/>
      </dsp:txXfrm>
    </dsp:sp>
    <dsp:sp modelId="{07F05AAF-D645-4563-AC0A-CCE6810BC84F}">
      <dsp:nvSpPr>
        <dsp:cNvPr id="0" name=""/>
        <dsp:cNvSpPr/>
      </dsp:nvSpPr>
      <dsp:spPr>
        <a:xfrm>
          <a:off x="5196362" y="1832589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1830817"/>
        <a:ext cx="26307" cy="26307"/>
      </dsp:txXfrm>
    </dsp:sp>
    <dsp:sp modelId="{5D967A75-3CC4-4352-BA08-154CE70E7003}">
      <dsp:nvSpPr>
        <dsp:cNvPr id="0" name=""/>
        <dsp:cNvSpPr/>
      </dsp:nvSpPr>
      <dsp:spPr>
        <a:xfrm>
          <a:off x="5722521" y="1515121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查看歷史訂單</a:t>
          </a:r>
        </a:p>
      </dsp:txBody>
      <dsp:txXfrm>
        <a:off x="5741784" y="1534384"/>
        <a:ext cx="1276873" cy="619173"/>
      </dsp:txXfrm>
    </dsp:sp>
    <dsp:sp modelId="{DA23F812-5125-4FF5-8C3E-22105F416C41}">
      <dsp:nvSpPr>
        <dsp:cNvPr id="0" name=""/>
        <dsp:cNvSpPr/>
      </dsp:nvSpPr>
      <dsp:spPr>
        <a:xfrm>
          <a:off x="3354803" y="2588944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604729" y="2587172"/>
        <a:ext cx="26307" cy="26307"/>
      </dsp:txXfrm>
    </dsp:sp>
    <dsp:sp modelId="{BCF3F9D7-3B7A-41E1-B6BC-3BCFB6B94F29}">
      <dsp:nvSpPr>
        <dsp:cNvPr id="0" name=""/>
        <dsp:cNvSpPr/>
      </dsp:nvSpPr>
      <dsp:spPr>
        <a:xfrm>
          <a:off x="3880962" y="2271476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訂單總覽</a:t>
          </a:r>
        </a:p>
      </dsp:txBody>
      <dsp:txXfrm>
        <a:off x="3900225" y="2290739"/>
        <a:ext cx="1276873" cy="619173"/>
      </dsp:txXfrm>
    </dsp:sp>
    <dsp:sp modelId="{E209BCBD-7B63-47C3-B16D-5C9662F6088B}">
      <dsp:nvSpPr>
        <dsp:cNvPr id="0" name=""/>
        <dsp:cNvSpPr/>
      </dsp:nvSpPr>
      <dsp:spPr>
        <a:xfrm>
          <a:off x="5196362" y="2588944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2587172"/>
        <a:ext cx="26307" cy="26307"/>
      </dsp:txXfrm>
    </dsp:sp>
    <dsp:sp modelId="{19AEB643-34D6-479E-9B61-B9B27B3B3AB9}">
      <dsp:nvSpPr>
        <dsp:cNvPr id="0" name=""/>
        <dsp:cNvSpPr/>
      </dsp:nvSpPr>
      <dsp:spPr>
        <a:xfrm>
          <a:off x="5722521" y="2271476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查詢訂單紀錄</a:t>
          </a:r>
          <a:r>
            <a:rPr lang="en-US" altLang="zh-TW" sz="1200" kern="1200" dirty="0"/>
            <a:t>,</a:t>
          </a:r>
          <a:r>
            <a:rPr lang="zh-TW" altLang="en-US" sz="1200" kern="1200" dirty="0"/>
            <a:t>導出</a:t>
          </a:r>
          <a:r>
            <a:rPr lang="en-US" altLang="zh-TW" sz="1200" kern="1200" dirty="0"/>
            <a:t>Excel</a:t>
          </a:r>
          <a:endParaRPr lang="zh-TW" altLang="en-US" sz="1200" kern="1200" dirty="0"/>
        </a:p>
      </dsp:txBody>
      <dsp:txXfrm>
        <a:off x="5741784" y="2290739"/>
        <a:ext cx="1276873" cy="619173"/>
      </dsp:txXfrm>
    </dsp:sp>
    <dsp:sp modelId="{BE7C4633-4594-4271-9910-C829989BE15E}">
      <dsp:nvSpPr>
        <dsp:cNvPr id="0" name=""/>
        <dsp:cNvSpPr/>
      </dsp:nvSpPr>
      <dsp:spPr>
        <a:xfrm rot="3310531">
          <a:off x="3157199" y="2967121"/>
          <a:ext cx="921366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921366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3594848" y="2955469"/>
        <a:ext cx="46068" cy="46068"/>
      </dsp:txXfrm>
    </dsp:sp>
    <dsp:sp modelId="{A520B300-02E0-4283-9520-8F85F405C374}">
      <dsp:nvSpPr>
        <dsp:cNvPr id="0" name=""/>
        <dsp:cNvSpPr/>
      </dsp:nvSpPr>
      <dsp:spPr>
        <a:xfrm>
          <a:off x="3880962" y="3027830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菜單管理 </a:t>
          </a:r>
        </a:p>
      </dsp:txBody>
      <dsp:txXfrm>
        <a:off x="3900225" y="3047093"/>
        <a:ext cx="1276873" cy="619173"/>
      </dsp:txXfrm>
    </dsp:sp>
    <dsp:sp modelId="{8473075C-9735-437A-A819-AD2CF893421D}">
      <dsp:nvSpPr>
        <dsp:cNvPr id="0" name=""/>
        <dsp:cNvSpPr/>
      </dsp:nvSpPr>
      <dsp:spPr>
        <a:xfrm>
          <a:off x="5196362" y="3345298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3343526"/>
        <a:ext cx="26307" cy="26307"/>
      </dsp:txXfrm>
    </dsp:sp>
    <dsp:sp modelId="{875962E0-7B12-4574-8FCA-91C729E78D47}">
      <dsp:nvSpPr>
        <dsp:cNvPr id="0" name=""/>
        <dsp:cNvSpPr/>
      </dsp:nvSpPr>
      <dsp:spPr>
        <a:xfrm>
          <a:off x="5722521" y="3027830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 新增菜單</a:t>
          </a:r>
          <a:r>
            <a:rPr lang="en-US" altLang="zh-TW" sz="1200" kern="1200" dirty="0"/>
            <a:t>,</a:t>
          </a:r>
          <a:r>
            <a:rPr lang="zh-TW" altLang="en-US" sz="1200" kern="1200" dirty="0"/>
            <a:t>商品上</a:t>
          </a:r>
          <a:r>
            <a:rPr lang="en-US" altLang="zh-TW" sz="1200" kern="1200" dirty="0"/>
            <a:t>/</a:t>
          </a:r>
          <a:r>
            <a:rPr lang="zh-TW" altLang="en-US" sz="1200" kern="1200" dirty="0"/>
            <a:t>下價</a:t>
          </a:r>
          <a:r>
            <a:rPr lang="en-US" altLang="zh-TW" sz="1200" kern="1200" dirty="0"/>
            <a:t>,</a:t>
          </a:r>
          <a:r>
            <a:rPr lang="zh-TW" altLang="en-US" sz="1200" kern="1200" dirty="0"/>
            <a:t>編輯餐點</a:t>
          </a:r>
        </a:p>
      </dsp:txBody>
      <dsp:txXfrm>
        <a:off x="5741784" y="3047093"/>
        <a:ext cx="1276873" cy="619173"/>
      </dsp:txXfrm>
    </dsp:sp>
    <dsp:sp modelId="{FB9DA395-DC25-4A21-A567-6FEE693BFA38}">
      <dsp:nvSpPr>
        <dsp:cNvPr id="0" name=""/>
        <dsp:cNvSpPr/>
      </dsp:nvSpPr>
      <dsp:spPr>
        <a:xfrm rot="4249260">
          <a:off x="2817081" y="3345298"/>
          <a:ext cx="1601603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1601603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3577842" y="3316640"/>
        <a:ext cx="80080" cy="80080"/>
      </dsp:txXfrm>
    </dsp:sp>
    <dsp:sp modelId="{9084DC1D-0F11-4072-B198-440FC3AB4FF6}">
      <dsp:nvSpPr>
        <dsp:cNvPr id="0" name=""/>
        <dsp:cNvSpPr/>
      </dsp:nvSpPr>
      <dsp:spPr>
        <a:xfrm>
          <a:off x="3880962" y="3784185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餐廳管理</a:t>
          </a:r>
        </a:p>
      </dsp:txBody>
      <dsp:txXfrm>
        <a:off x="3900225" y="3803448"/>
        <a:ext cx="1276873" cy="619173"/>
      </dsp:txXfrm>
    </dsp:sp>
    <dsp:sp modelId="{BEE8DDD0-854E-4169-AEDA-53FB20497108}">
      <dsp:nvSpPr>
        <dsp:cNvPr id="0" name=""/>
        <dsp:cNvSpPr/>
      </dsp:nvSpPr>
      <dsp:spPr>
        <a:xfrm>
          <a:off x="5196362" y="4101653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4099881"/>
        <a:ext cx="26307" cy="26307"/>
      </dsp:txXfrm>
    </dsp:sp>
    <dsp:sp modelId="{291CF842-3EFB-47B5-9B82-CFED2CD2DAF3}">
      <dsp:nvSpPr>
        <dsp:cNvPr id="0" name=""/>
        <dsp:cNvSpPr/>
      </dsp:nvSpPr>
      <dsp:spPr>
        <a:xfrm>
          <a:off x="5722521" y="3784185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新增</a:t>
          </a:r>
          <a:r>
            <a:rPr lang="en-US" altLang="zh-TW" sz="1200" kern="1200" dirty="0"/>
            <a:t>/</a:t>
          </a:r>
          <a:r>
            <a:rPr lang="zh-TW" altLang="en-US" sz="1200" kern="1200" dirty="0"/>
            <a:t>編輯餐廳</a:t>
          </a:r>
        </a:p>
      </dsp:txBody>
      <dsp:txXfrm>
        <a:off x="5741784" y="3803448"/>
        <a:ext cx="1276873" cy="619173"/>
      </dsp:txXfrm>
    </dsp:sp>
    <dsp:sp modelId="{7B5E9965-F11D-4619-B310-E912443EC2E5}">
      <dsp:nvSpPr>
        <dsp:cNvPr id="0" name=""/>
        <dsp:cNvSpPr/>
      </dsp:nvSpPr>
      <dsp:spPr>
        <a:xfrm rot="4616685">
          <a:off x="2453248" y="3723476"/>
          <a:ext cx="232926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2329269" y="11381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55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800" kern="1200"/>
        </a:p>
      </dsp:txBody>
      <dsp:txXfrm>
        <a:off x="3559651" y="3676626"/>
        <a:ext cx="116463" cy="116463"/>
      </dsp:txXfrm>
    </dsp:sp>
    <dsp:sp modelId="{4C8FBC7E-134F-4880-AD24-8D977F991CC3}">
      <dsp:nvSpPr>
        <dsp:cNvPr id="0" name=""/>
        <dsp:cNvSpPr/>
      </dsp:nvSpPr>
      <dsp:spPr>
        <a:xfrm>
          <a:off x="3880962" y="4540539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新增使用者</a:t>
          </a:r>
        </a:p>
      </dsp:txBody>
      <dsp:txXfrm>
        <a:off x="3900225" y="4559802"/>
        <a:ext cx="1276873" cy="619173"/>
      </dsp:txXfrm>
    </dsp:sp>
    <dsp:sp modelId="{5A668E09-E014-49FE-8E88-0B3FCDB21E56}">
      <dsp:nvSpPr>
        <dsp:cNvPr id="0" name=""/>
        <dsp:cNvSpPr/>
      </dsp:nvSpPr>
      <dsp:spPr>
        <a:xfrm>
          <a:off x="5196362" y="4858007"/>
          <a:ext cx="526159" cy="22763"/>
        </a:xfrm>
        <a:custGeom>
          <a:avLst/>
          <a:gdLst/>
          <a:ahLst/>
          <a:cxnLst/>
          <a:rect l="0" t="0" r="0" b="0"/>
          <a:pathLst>
            <a:path>
              <a:moveTo>
                <a:pt x="0" y="11381"/>
              </a:moveTo>
              <a:lnTo>
                <a:pt x="526159" y="11381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446288" y="4856235"/>
        <a:ext cx="26307" cy="26307"/>
      </dsp:txXfrm>
    </dsp:sp>
    <dsp:sp modelId="{AD70CEBC-39C1-40CA-BD85-B0AA192DEE55}">
      <dsp:nvSpPr>
        <dsp:cNvPr id="0" name=""/>
        <dsp:cNvSpPr/>
      </dsp:nvSpPr>
      <dsp:spPr>
        <a:xfrm>
          <a:off x="5722521" y="4540539"/>
          <a:ext cx="1315399" cy="65769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1200" kern="1200" dirty="0"/>
            <a:t>新增使用者</a:t>
          </a:r>
          <a:r>
            <a:rPr lang="en-US" altLang="zh-TW" sz="1200" kern="1200" dirty="0"/>
            <a:t>,</a:t>
          </a:r>
          <a:r>
            <a:rPr lang="zh-TW" altLang="en-US" sz="1200" kern="1200" dirty="0"/>
            <a:t>修改使用者</a:t>
          </a:r>
          <a:r>
            <a:rPr lang="en-US" altLang="zh-TW" sz="1200" kern="1200" dirty="0"/>
            <a:t>,</a:t>
          </a:r>
          <a:r>
            <a:rPr lang="zh-TW" altLang="en-US" sz="1200" kern="1200" dirty="0"/>
            <a:t>刪除使用者</a:t>
          </a:r>
        </a:p>
      </dsp:txBody>
      <dsp:txXfrm>
        <a:off x="5741784" y="4559802"/>
        <a:ext cx="1276873" cy="61917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55FC23-BE25-4581-9601-00D100284ECD}">
      <dsp:nvSpPr>
        <dsp:cNvPr id="0" name=""/>
        <dsp:cNvSpPr/>
      </dsp:nvSpPr>
      <dsp:spPr>
        <a:xfrm>
          <a:off x="481570" y="1514047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使用者</a:t>
          </a:r>
        </a:p>
      </dsp:txBody>
      <dsp:txXfrm>
        <a:off x="507261" y="1539738"/>
        <a:ext cx="1702929" cy="825773"/>
      </dsp:txXfrm>
    </dsp:sp>
    <dsp:sp modelId="{6C04B9EE-9302-4033-ADC6-BFEBA3C8766C}">
      <dsp:nvSpPr>
        <dsp:cNvPr id="0" name=""/>
        <dsp:cNvSpPr/>
      </dsp:nvSpPr>
      <dsp:spPr>
        <a:xfrm rot="17692822">
          <a:off x="1752797" y="1175863"/>
          <a:ext cx="166789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67893" y="2021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545047" y="1154380"/>
        <a:ext cx="83394" cy="83394"/>
      </dsp:txXfrm>
    </dsp:sp>
    <dsp:sp modelId="{58D8380E-07BB-45F3-A1AD-C5133D672ACF}">
      <dsp:nvSpPr>
        <dsp:cNvPr id="0" name=""/>
        <dsp:cNvSpPr/>
      </dsp:nvSpPr>
      <dsp:spPr>
        <a:xfrm>
          <a:off x="2937606" y="953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首頁</a:t>
          </a:r>
        </a:p>
      </dsp:txBody>
      <dsp:txXfrm>
        <a:off x="2963297" y="26644"/>
        <a:ext cx="1702929" cy="825773"/>
      </dsp:txXfrm>
    </dsp:sp>
    <dsp:sp modelId="{E78DC49D-1A76-4497-885A-42973F0C1FA2}">
      <dsp:nvSpPr>
        <dsp:cNvPr id="0" name=""/>
        <dsp:cNvSpPr/>
      </dsp:nvSpPr>
      <dsp:spPr>
        <a:xfrm>
          <a:off x="4691918" y="419316"/>
          <a:ext cx="701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1724" y="2021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25237" y="421988"/>
        <a:ext cx="35086" cy="35086"/>
      </dsp:txXfrm>
    </dsp:sp>
    <dsp:sp modelId="{CF6DD131-EFFA-4356-BE8D-90311A9B44F3}">
      <dsp:nvSpPr>
        <dsp:cNvPr id="0" name=""/>
        <dsp:cNvSpPr/>
      </dsp:nvSpPr>
      <dsp:spPr>
        <a:xfrm>
          <a:off x="5393642" y="953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我要點餐</a:t>
          </a:r>
        </a:p>
      </dsp:txBody>
      <dsp:txXfrm>
        <a:off x="5419333" y="26644"/>
        <a:ext cx="1702929" cy="825773"/>
      </dsp:txXfrm>
    </dsp:sp>
    <dsp:sp modelId="{EFA3B5F4-3422-4419-867E-7C9972631699}">
      <dsp:nvSpPr>
        <dsp:cNvPr id="0" name=""/>
        <dsp:cNvSpPr/>
      </dsp:nvSpPr>
      <dsp:spPr>
        <a:xfrm rot="19457599">
          <a:off x="2154656" y="1680227"/>
          <a:ext cx="8641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64176" y="2021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565140" y="1678838"/>
        <a:ext cx="43208" cy="43208"/>
      </dsp:txXfrm>
    </dsp:sp>
    <dsp:sp modelId="{89A2F17B-27AC-4986-98A2-4E6216974A2F}">
      <dsp:nvSpPr>
        <dsp:cNvPr id="0" name=""/>
        <dsp:cNvSpPr/>
      </dsp:nvSpPr>
      <dsp:spPr>
        <a:xfrm>
          <a:off x="2937606" y="1009682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菜單</a:t>
          </a:r>
        </a:p>
      </dsp:txBody>
      <dsp:txXfrm>
        <a:off x="2963297" y="1035373"/>
        <a:ext cx="1702929" cy="825773"/>
      </dsp:txXfrm>
    </dsp:sp>
    <dsp:sp modelId="{0154BA41-BB24-47D7-A65D-EC48F449FAA8}">
      <dsp:nvSpPr>
        <dsp:cNvPr id="0" name=""/>
        <dsp:cNvSpPr/>
      </dsp:nvSpPr>
      <dsp:spPr>
        <a:xfrm>
          <a:off x="4691918" y="1428045"/>
          <a:ext cx="701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1724" y="2021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25237" y="1430717"/>
        <a:ext cx="35086" cy="35086"/>
      </dsp:txXfrm>
    </dsp:sp>
    <dsp:sp modelId="{2D13D6BB-9AFD-4F5D-BDDD-54CC441E08C3}">
      <dsp:nvSpPr>
        <dsp:cNvPr id="0" name=""/>
        <dsp:cNvSpPr/>
      </dsp:nvSpPr>
      <dsp:spPr>
        <a:xfrm>
          <a:off x="5393642" y="1009682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點餐訂單建立</a:t>
          </a:r>
        </a:p>
      </dsp:txBody>
      <dsp:txXfrm>
        <a:off x="5419333" y="1035373"/>
        <a:ext cx="1702929" cy="825773"/>
      </dsp:txXfrm>
    </dsp:sp>
    <dsp:sp modelId="{FD485A8C-E16F-43FE-A7DD-C187E957E41F}">
      <dsp:nvSpPr>
        <dsp:cNvPr id="0" name=""/>
        <dsp:cNvSpPr/>
      </dsp:nvSpPr>
      <dsp:spPr>
        <a:xfrm rot="2142401">
          <a:off x="2154656" y="2184592"/>
          <a:ext cx="86417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64176" y="2021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2565140" y="2183202"/>
        <a:ext cx="43208" cy="43208"/>
      </dsp:txXfrm>
    </dsp:sp>
    <dsp:sp modelId="{A8174FC9-08AA-4B19-A163-F162BB458E3D}">
      <dsp:nvSpPr>
        <dsp:cNvPr id="0" name=""/>
        <dsp:cNvSpPr/>
      </dsp:nvSpPr>
      <dsp:spPr>
        <a:xfrm>
          <a:off x="2937606" y="2018411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訂單紀錄</a:t>
          </a:r>
        </a:p>
      </dsp:txBody>
      <dsp:txXfrm>
        <a:off x="2963297" y="2044102"/>
        <a:ext cx="1702929" cy="825773"/>
      </dsp:txXfrm>
    </dsp:sp>
    <dsp:sp modelId="{649E7A96-768D-44C2-855E-FC60B9143C88}">
      <dsp:nvSpPr>
        <dsp:cNvPr id="0" name=""/>
        <dsp:cNvSpPr/>
      </dsp:nvSpPr>
      <dsp:spPr>
        <a:xfrm>
          <a:off x="4691918" y="2436774"/>
          <a:ext cx="701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1724" y="2021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25237" y="2439446"/>
        <a:ext cx="35086" cy="35086"/>
      </dsp:txXfrm>
    </dsp:sp>
    <dsp:sp modelId="{3BAEB4DC-6FB8-45FC-B831-750F8ABEF2AF}">
      <dsp:nvSpPr>
        <dsp:cNvPr id="0" name=""/>
        <dsp:cNvSpPr/>
      </dsp:nvSpPr>
      <dsp:spPr>
        <a:xfrm>
          <a:off x="5393642" y="2018411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查看歷史訂單</a:t>
          </a:r>
        </a:p>
      </dsp:txBody>
      <dsp:txXfrm>
        <a:off x="5419333" y="2044102"/>
        <a:ext cx="1702929" cy="825773"/>
      </dsp:txXfrm>
    </dsp:sp>
    <dsp:sp modelId="{2A16E4AB-1B83-4F0A-8ECC-3F0CE23F0F51}">
      <dsp:nvSpPr>
        <dsp:cNvPr id="0" name=""/>
        <dsp:cNvSpPr/>
      </dsp:nvSpPr>
      <dsp:spPr>
        <a:xfrm rot="3907178">
          <a:off x="1752797" y="2688957"/>
          <a:ext cx="1667893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1667893" y="20214"/>
              </a:lnTo>
            </a:path>
          </a:pathLst>
        </a:custGeom>
        <a:noFill/>
        <a:ln w="34925" cap="flat" cmpd="sng" algn="in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600" kern="1200"/>
        </a:p>
      </dsp:txBody>
      <dsp:txXfrm>
        <a:off x="2545047" y="2667474"/>
        <a:ext cx="83394" cy="83394"/>
      </dsp:txXfrm>
    </dsp:sp>
    <dsp:sp modelId="{9410B715-86DA-4287-9969-4B8EC22BE711}">
      <dsp:nvSpPr>
        <dsp:cNvPr id="0" name=""/>
        <dsp:cNvSpPr/>
      </dsp:nvSpPr>
      <dsp:spPr>
        <a:xfrm>
          <a:off x="2937606" y="3027140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留言板</a:t>
          </a:r>
        </a:p>
      </dsp:txBody>
      <dsp:txXfrm>
        <a:off x="2963297" y="3052831"/>
        <a:ext cx="1702929" cy="825773"/>
      </dsp:txXfrm>
    </dsp:sp>
    <dsp:sp modelId="{7C7A4DC5-CB7D-4283-8D4E-F7380FDA4D2B}">
      <dsp:nvSpPr>
        <dsp:cNvPr id="0" name=""/>
        <dsp:cNvSpPr/>
      </dsp:nvSpPr>
      <dsp:spPr>
        <a:xfrm>
          <a:off x="4691918" y="3445503"/>
          <a:ext cx="701724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701724" y="20214"/>
              </a:lnTo>
            </a:path>
          </a:pathLst>
        </a:custGeom>
        <a:noFill/>
        <a:ln w="34925" cap="flat" cmpd="sng" algn="in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TW" altLang="en-US" sz="500" kern="1200"/>
        </a:p>
      </dsp:txBody>
      <dsp:txXfrm>
        <a:off x="5025237" y="3448175"/>
        <a:ext cx="35086" cy="35086"/>
      </dsp:txXfrm>
    </dsp:sp>
    <dsp:sp modelId="{AF14D77A-E31E-45E1-B666-FABEF8508A4D}">
      <dsp:nvSpPr>
        <dsp:cNvPr id="0" name=""/>
        <dsp:cNvSpPr/>
      </dsp:nvSpPr>
      <dsp:spPr>
        <a:xfrm>
          <a:off x="5393642" y="3027140"/>
          <a:ext cx="1754311" cy="8771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67000"/>
                <a:satMod val="105000"/>
                <a:lumMod val="110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tint val="73000"/>
                <a:satMod val="103000"/>
                <a:lumMod val="105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81000"/>
                <a:satMod val="109000"/>
                <a:lumMod val="105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TW" altLang="en-US" sz="2100" kern="1200" dirty="0"/>
            <a:t>送出建議</a:t>
          </a:r>
        </a:p>
      </dsp:txBody>
      <dsp:txXfrm>
        <a:off x="5419333" y="3052831"/>
        <a:ext cx="1702929" cy="82577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6346" y="1788454"/>
            <a:ext cx="6270922" cy="2098226"/>
          </a:xfrm>
        </p:spPr>
        <p:txBody>
          <a:bodyPr anchor="b">
            <a:noAutofit/>
          </a:bodyPr>
          <a:lstStyle>
            <a:lvl1pPr algn="ct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09930" y="3956280"/>
            <a:ext cx="5123755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4644" y="6453386"/>
            <a:ext cx="1205958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041" y="6453386"/>
            <a:ext cx="5267533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564643" y="744469"/>
            <a:ext cx="8005589" cy="5349671"/>
            <a:chOff x="564643" y="744469"/>
            <a:chExt cx="8005589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6113972" y="1685652"/>
              <a:ext cx="2456260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357"/>
                  </a:lnTo>
                  <a:lnTo>
                    <a:pt x="8761" y="935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564643" y="744469"/>
              <a:ext cx="2456505" cy="4408488"/>
            </a:xfrm>
            <a:custGeom>
              <a:avLst/>
              <a:gdLst/>
              <a:ahLst/>
              <a:cxnLst/>
              <a:rect l="l" t="t" r="r" b="b"/>
              <a:pathLst>
                <a:path w="10001" h="10000">
                  <a:moveTo>
                    <a:pt x="8762" y="0"/>
                  </a:moveTo>
                  <a:lnTo>
                    <a:pt x="10001" y="0"/>
                  </a:lnTo>
                  <a:lnTo>
                    <a:pt x="10001" y="10000"/>
                  </a:lnTo>
                  <a:lnTo>
                    <a:pt x="1" y="10000"/>
                  </a:lnTo>
                  <a:cubicBezTo>
                    <a:pt x="-2" y="9766"/>
                    <a:pt x="4" y="9586"/>
                    <a:pt x="1" y="9352"/>
                  </a:cubicBezTo>
                  <a:lnTo>
                    <a:pt x="8762" y="9346"/>
                  </a:lnTo>
                  <a:lnTo>
                    <a:pt x="8762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675902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2295526"/>
            <a:ext cx="7200900" cy="357187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6116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80797" y="624156"/>
            <a:ext cx="1490950" cy="5243244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8700" y="624156"/>
            <a:ext cx="5724525" cy="5243244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17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287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3769" y="1301361"/>
            <a:ext cx="7209728" cy="2852737"/>
          </a:xfrm>
        </p:spPr>
        <p:txBody>
          <a:bodyPr anchor="b">
            <a:normAutofit/>
          </a:bodyPr>
          <a:lstStyle>
            <a:lvl1pPr algn="r">
              <a:defRPr sz="6000" cap="all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3769" y="4216328"/>
            <a:ext cx="7209728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tx2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4181" y="6453386"/>
            <a:ext cx="1216807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38234" y="6453386"/>
            <a:ext cx="5267533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373012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8" name="Freeform 7" title="Crop Mark"/>
          <p:cNvSpPr/>
          <p:nvPr/>
        </p:nvSpPr>
        <p:spPr bwMode="auto">
          <a:xfrm>
            <a:off x="6113972" y="1685652"/>
            <a:ext cx="2456260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5230268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8700" y="2286000"/>
            <a:ext cx="3335840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94052" y="2286000"/>
            <a:ext cx="3335840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3834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340230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8700" y="3305208"/>
            <a:ext cx="3335839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93760" y="2349754"/>
            <a:ext cx="3335840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2400" b="0" baseline="0">
                <a:solidFill>
                  <a:schemeClr val="tx2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93760" y="3305208"/>
            <a:ext cx="3335840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930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0854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5903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400" baseline="0">
                <a:solidFill>
                  <a:schemeClr val="tx2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92015" y="685801"/>
            <a:ext cx="3909060" cy="5175250"/>
          </a:xfrm>
        </p:spPr>
        <p:txBody>
          <a:bodyPr/>
          <a:lstStyle>
            <a:lvl1pPr>
              <a:defRPr sz="1500"/>
            </a:lvl1pPr>
            <a:lvl2pPr>
              <a:defRPr sz="1500"/>
            </a:lvl2pPr>
            <a:lvl3pPr>
              <a:defRPr sz="1350"/>
            </a:lvl3pPr>
            <a:lvl4pPr>
              <a:defRPr sz="135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6344"/>
            <a:ext cx="2891790" cy="3011056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231787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397764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2925" y="685800"/>
            <a:ext cx="289179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400" baseline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49090" y="1"/>
            <a:ext cx="4994910" cy="6857999"/>
          </a:xfrm>
        </p:spPr>
        <p:txBody>
          <a:bodyPr anchor="t">
            <a:normAutofit/>
          </a:bodyPr>
          <a:lstStyle>
            <a:lvl1pPr marL="0" indent="0">
              <a:buNone/>
              <a:defRPr sz="1500"/>
            </a:lvl1pPr>
            <a:lvl2pPr marL="342900" indent="0">
              <a:buNone/>
              <a:defRPr sz="1500"/>
            </a:lvl2pPr>
            <a:lvl3pPr marL="685800" indent="0">
              <a:buNone/>
              <a:defRPr sz="15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2925" y="2855968"/>
            <a:ext cx="2891790" cy="3011432"/>
          </a:xfrm>
        </p:spPr>
        <p:txBody>
          <a:bodyPr>
            <a:normAutofit/>
          </a:bodyPr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42925" y="6453386"/>
            <a:ext cx="90342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654459" y="6453386"/>
            <a:ext cx="1780256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412355" y="6453386"/>
            <a:ext cx="119721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 title="Divider Bar"/>
          <p:cNvSpPr/>
          <p:nvPr/>
        </p:nvSpPr>
        <p:spPr>
          <a:xfrm>
            <a:off x="3977640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24602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8700" y="685800"/>
            <a:ext cx="72009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8700" y="2286000"/>
            <a:ext cx="72009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42987" y="6453386"/>
            <a:ext cx="90342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70173" y="6453386"/>
            <a:ext cx="4710623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4552" y="6453386"/>
            <a:ext cx="1197219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aseline="0"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 title="Side bar"/>
          <p:cNvSpPr/>
          <p:nvPr/>
        </p:nvSpPr>
        <p:spPr>
          <a:xfrm>
            <a:off x="358571" y="376"/>
            <a:ext cx="17145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70107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0" r:id="rId1"/>
    <p:sldLayoutId id="2147483901" r:id="rId2"/>
    <p:sldLayoutId id="2147483902" r:id="rId3"/>
    <p:sldLayoutId id="2147483903" r:id="rId4"/>
    <p:sldLayoutId id="2147483904" r:id="rId5"/>
    <p:sldLayoutId id="2147483905" r:id="rId6"/>
    <p:sldLayoutId id="2147483906" r:id="rId7"/>
    <p:sldLayoutId id="2147483907" r:id="rId8"/>
    <p:sldLayoutId id="2147483908" r:id="rId9"/>
    <p:sldLayoutId id="2147483909" r:id="rId10"/>
    <p:sldLayoutId id="2147483910" r:id="rId11"/>
  </p:sldLayoutIdLst>
  <p:txStyles>
    <p:titleStyle>
      <a:lvl1pPr algn="l" defTabSz="6858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6858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6858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0" orient="horz" pos="1368">
          <p15:clr>
            <a:srgbClr val="F26B43"/>
          </p15:clr>
        </p15:guide>
        <p15:guide id="1" pos="6912">
          <p15:clr>
            <a:srgbClr val="F26B43"/>
          </p15:clr>
        </p15:guide>
        <p15:guide id="2" pos="936">
          <p15:clr>
            <a:srgbClr val="F26B43"/>
          </p15:clr>
        </p15:guide>
        <p15:guide id="3" pos="864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696">
          <p15:clr>
            <a:srgbClr val="F26B43"/>
          </p15:clr>
        </p15:guide>
        <p15:guide id="6" orient="horz" pos="432">
          <p15:clr>
            <a:srgbClr val="F26B43"/>
          </p15:clr>
        </p15:guide>
        <p15:guide id="7" orient="horz" pos="1512">
          <p15:clr>
            <a:srgbClr val="F26B43"/>
          </p15:clr>
        </p15:guide>
        <p15:guide id="8" pos="5184">
          <p15:clr>
            <a:srgbClr val="F26B43"/>
          </p15:clr>
        </p15:guide>
        <p15:guide id="9" pos="702">
          <p15:clr>
            <a:srgbClr val="F26B43"/>
          </p15:clr>
        </p15:guide>
        <p15:guide id="10" pos="64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5238" y="1198924"/>
            <a:ext cx="7533524" cy="1645301"/>
          </a:xfrm>
        </p:spPr>
        <p:txBody>
          <a:bodyPr/>
          <a:lstStyle/>
          <a:p>
            <a:r>
              <a:rPr lang="zh-TW" altLang="en-US" dirty="0"/>
              <a:t>個人專題發表</a:t>
            </a:r>
            <a:endParaRPr dirty="0"/>
          </a:p>
        </p:txBody>
      </p:sp>
      <p:sp>
        <p:nvSpPr>
          <p:cNvPr id="5" name="副標題 4">
            <a:extLst>
              <a:ext uri="{FF2B5EF4-FFF2-40B4-BE49-F238E27FC236}">
                <a16:creationId xmlns:a16="http://schemas.microsoft.com/office/drawing/2014/main" id="{E986084F-5E8D-41FA-38B4-B88D167DF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0043" y="4287477"/>
            <a:ext cx="6843913" cy="1371599"/>
          </a:xfrm>
        </p:spPr>
        <p:txBody>
          <a:bodyPr/>
          <a:lstStyle/>
          <a:p>
            <a:r>
              <a:rPr lang="en-US" altLang="zh-TW" dirty="0"/>
              <a:t>23</a:t>
            </a:r>
            <a:r>
              <a:rPr lang="zh-TW" altLang="en-US" dirty="0"/>
              <a:t> 杜京翰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F979E752-6797-FC36-94FC-F42C181F1E6D}"/>
              </a:ext>
            </a:extLst>
          </p:cNvPr>
          <p:cNvSpPr txBox="1"/>
          <p:nvPr/>
        </p:nvSpPr>
        <p:spPr>
          <a:xfrm>
            <a:off x="3283528" y="3253789"/>
            <a:ext cx="43503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3200" dirty="0"/>
              <a:t>線上點餐系統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開發目的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444337"/>
            <a:ext cx="7921336" cy="4371109"/>
          </a:xfrm>
        </p:spPr>
        <p:txBody>
          <a:bodyPr>
            <a:normAutofit/>
          </a:bodyPr>
          <a:lstStyle/>
          <a:p>
            <a:pPr marL="0" indent="0">
              <a:buNone/>
            </a:pPr>
            <a:br>
              <a:rPr lang="en-US" sz="2400" dirty="0"/>
            </a:br>
            <a:r>
              <a:rPr lang="zh-TW" altLang="en-US" sz="2400" dirty="0"/>
              <a:t>在許多小型公司，統計同事們要訂購的點心或餐飲常常非常麻煩，需要人工彙整每個人的訂單、計算總數量與金額，還要另外查詢店家聯絡方式，流程繁瑣且容易出錯。因此，本系統希望透過一個「點餐系統」，讓所有同事只要在系統上點選餐點，系統就能自動統計每項餐點的訂購數量、總價格，並直接顯示店家電話，方便快速聯絡訂餐，提升效率並減少人為錯誤。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使用</a:t>
            </a:r>
            <a:r>
              <a:rPr dirty="0" err="1"/>
              <a:t>技術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85812" y="1190625"/>
            <a:ext cx="7977188" cy="528637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zh-TW" altLang="en-US" sz="2400" dirty="0"/>
              <a:t>     </a:t>
            </a:r>
            <a:endParaRPr lang="en-US" altLang="zh-TW" sz="2400" dirty="0"/>
          </a:p>
          <a:p>
            <a:pPr marL="0" indent="0">
              <a:buNone/>
            </a:pPr>
            <a:r>
              <a:rPr lang="zh-TW" altLang="en-US" sz="2400" dirty="0"/>
              <a:t>      前端</a:t>
            </a:r>
            <a:endParaRPr lang="en-US" sz="2400" dirty="0"/>
          </a:p>
          <a:p>
            <a:r>
              <a:rPr lang="en-US" sz="2400" dirty="0"/>
              <a:t>⚛️ React.js：</a:t>
            </a:r>
            <a:r>
              <a:rPr lang="zh-TW" altLang="en-US" sz="2400" dirty="0"/>
              <a:t>元件化開發、路由切換</a:t>
            </a:r>
          </a:p>
          <a:p>
            <a:r>
              <a:rPr lang="zh-TW" altLang="en-US" sz="2400" dirty="0"/>
              <a:t>🎨 </a:t>
            </a:r>
            <a:r>
              <a:rPr lang="en-US" sz="2400" dirty="0"/>
              <a:t>Semantic UI：UI </a:t>
            </a:r>
            <a:r>
              <a:rPr lang="zh-TW" altLang="en-US" sz="2400" dirty="0"/>
              <a:t>設計</a:t>
            </a:r>
          </a:p>
          <a:p>
            <a:r>
              <a:rPr lang="zh-TW" altLang="en-US" sz="2400" dirty="0"/>
              <a:t>🌐 </a:t>
            </a:r>
            <a:r>
              <a:rPr lang="en-US" sz="2400" dirty="0" err="1"/>
              <a:t>JavaScript、CSS、HTML</a:t>
            </a:r>
            <a:endParaRPr lang="en-US" sz="2400" dirty="0"/>
          </a:p>
          <a:p>
            <a:pPr marL="0" indent="0">
              <a:buNone/>
            </a:pPr>
            <a:r>
              <a:rPr lang="zh-TW" altLang="en-US" sz="2400" dirty="0"/>
              <a:t>      後端</a:t>
            </a:r>
            <a:endParaRPr lang="en-US" sz="2400" dirty="0"/>
          </a:p>
          <a:p>
            <a:r>
              <a:rPr lang="zh-TW" altLang="en-US" sz="2400" dirty="0"/>
              <a:t>🚀 </a:t>
            </a:r>
            <a:r>
              <a:rPr lang="en-US" altLang="zh-TW" sz="2400" dirty="0"/>
              <a:t>Spring Boot</a:t>
            </a:r>
            <a:r>
              <a:rPr lang="zh-TW" altLang="en-US" sz="2400" dirty="0"/>
              <a:t>：快速建構 </a:t>
            </a:r>
            <a:r>
              <a:rPr lang="en-US" altLang="zh-TW" sz="2400" dirty="0"/>
              <a:t>RESTful API</a:t>
            </a:r>
          </a:p>
          <a:p>
            <a:r>
              <a:rPr lang="en-US" altLang="zh-TW" sz="2400" dirty="0"/>
              <a:t>☕ Java 17</a:t>
            </a:r>
            <a:r>
              <a:rPr lang="zh-TW" altLang="en-US" sz="2400" dirty="0"/>
              <a:t>：</a:t>
            </a:r>
            <a:r>
              <a:rPr lang="en-US" altLang="zh-TW" sz="2400" dirty="0"/>
              <a:t>LTS </a:t>
            </a:r>
            <a:r>
              <a:rPr lang="zh-TW" altLang="en-US" sz="2400" dirty="0"/>
              <a:t>版本</a:t>
            </a:r>
          </a:p>
          <a:p>
            <a:r>
              <a:rPr lang="zh-TW" altLang="en-US" sz="2400" dirty="0"/>
              <a:t>🗄️ </a:t>
            </a:r>
            <a:r>
              <a:rPr lang="en-US" altLang="zh-TW" sz="2400" dirty="0"/>
              <a:t>Spring Data JPA</a:t>
            </a:r>
            <a:r>
              <a:rPr lang="zh-TW" altLang="en-US" sz="2400" dirty="0"/>
              <a:t>：資料庫存取</a:t>
            </a:r>
          </a:p>
          <a:p>
            <a:r>
              <a:rPr lang="zh-TW" altLang="en-US" sz="2400" dirty="0"/>
              <a:t>🔄 </a:t>
            </a:r>
            <a:r>
              <a:rPr lang="en-US" altLang="zh-TW" sz="2400" dirty="0" err="1"/>
              <a:t>ModelMapper</a:t>
            </a:r>
            <a:r>
              <a:rPr lang="zh-TW" altLang="en-US" sz="2400" dirty="0"/>
              <a:t>：</a:t>
            </a:r>
            <a:r>
              <a:rPr lang="en-US" altLang="zh-TW" sz="2400" dirty="0"/>
              <a:t>DTO/Entity </a:t>
            </a:r>
            <a:r>
              <a:rPr lang="zh-TW" altLang="en-US" sz="2400" dirty="0"/>
              <a:t>轉換</a:t>
            </a:r>
          </a:p>
          <a:p>
            <a:r>
              <a:rPr lang="zh-TW" altLang="en-US" sz="2400" dirty="0"/>
              <a:t>🧰 </a:t>
            </a:r>
            <a:r>
              <a:rPr lang="en-US" altLang="zh-TW" sz="2400" dirty="0"/>
              <a:t>Lombok</a:t>
            </a:r>
            <a:r>
              <a:rPr lang="zh-TW" altLang="en-US" sz="2400" dirty="0"/>
              <a:t>：簡化程式碼</a:t>
            </a:r>
          </a:p>
          <a:p>
            <a:r>
              <a:rPr lang="zh-TW" altLang="en-US" sz="2400" dirty="0"/>
              <a:t>🛡️  </a:t>
            </a:r>
            <a:r>
              <a:rPr lang="en-US" altLang="zh-TW" sz="2400" dirty="0"/>
              <a:t>Filter</a:t>
            </a:r>
            <a:r>
              <a:rPr lang="zh-TW" altLang="en-US" sz="2400" dirty="0"/>
              <a:t>：攔截所有 </a:t>
            </a:r>
            <a:r>
              <a:rPr lang="en-US" altLang="zh-TW" sz="2400" dirty="0"/>
              <a:t>API </a:t>
            </a:r>
            <a:r>
              <a:rPr lang="zh-TW" altLang="en-US" sz="2400" dirty="0"/>
              <a:t>請求，實作登入驗證與 </a:t>
            </a:r>
            <a:r>
              <a:rPr lang="en-US" altLang="zh-TW" sz="2400" dirty="0"/>
              <a:t>CORS </a:t>
            </a:r>
            <a:r>
              <a:rPr lang="zh-TW" altLang="en-US" sz="2400" dirty="0"/>
              <a:t>設定，確保 </a:t>
            </a:r>
            <a:r>
              <a:rPr lang="en-US" altLang="zh-TW" sz="2400" dirty="0"/>
              <a:t>API </a:t>
            </a:r>
            <a:r>
              <a:rPr lang="zh-TW" altLang="en-US" sz="2400" dirty="0"/>
              <a:t>安全性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2689C-4D3C-DFCC-FB2F-9AA6B49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/>
              <a:t>Sitemap</a:t>
            </a:r>
            <a:r>
              <a:rPr lang="en-US" altLang="zh-TW" dirty="0"/>
              <a:t>(</a:t>
            </a:r>
            <a:r>
              <a:rPr lang="zh-TW" altLang="en-US" dirty="0"/>
              <a:t>管理員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78E45B2-2DCF-6723-680C-3F5CC1C62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9874174"/>
              </p:ext>
            </p:extLst>
          </p:nvPr>
        </p:nvGraphicFramePr>
        <p:xfrm>
          <a:off x="-295275" y="1543048"/>
          <a:ext cx="9077325" cy="52006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81618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A2689C-4D3C-DFCC-FB2F-9AA6B49AA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altLang="zh-TW" dirty="0"/>
              <a:t>Sitemap</a:t>
            </a:r>
            <a:r>
              <a:rPr lang="en-US" altLang="zh-TW" dirty="0"/>
              <a:t>(</a:t>
            </a:r>
            <a:r>
              <a:rPr lang="zh-TW" altLang="en-US" dirty="0"/>
              <a:t>使用者</a:t>
            </a:r>
            <a:r>
              <a:rPr lang="en-US" altLang="zh-TW" dirty="0"/>
              <a:t>)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978E45B2-2DCF-6723-680C-3F5CC1C62BC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22462269"/>
              </p:ext>
            </p:extLst>
          </p:nvPr>
        </p:nvGraphicFramePr>
        <p:xfrm>
          <a:off x="600075" y="1743075"/>
          <a:ext cx="7629525" cy="39052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8003154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資料庫 </a:t>
            </a:r>
            <a:r>
              <a:rPr lang="en-US" altLang="zh-TW" dirty="0"/>
              <a:t>ER</a:t>
            </a:r>
            <a:r>
              <a:rPr lang="zh-TW" altLang="en-US" dirty="0"/>
              <a:t>圖</a:t>
            </a:r>
          </a:p>
        </p:txBody>
      </p:sp>
      <p:pic>
        <p:nvPicPr>
          <p:cNvPr id="32" name="圖片 31">
            <a:extLst>
              <a:ext uri="{FF2B5EF4-FFF2-40B4-BE49-F238E27FC236}">
                <a16:creationId xmlns:a16="http://schemas.microsoft.com/office/drawing/2014/main" id="{323E4D8A-22E5-E9EA-B34B-18622ECF80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52939"/>
            <a:ext cx="5082253" cy="4409321"/>
          </a:xfrm>
          <a:prstGeom prst="rect">
            <a:avLst/>
          </a:prstGeom>
        </p:spPr>
      </p:pic>
      <p:sp>
        <p:nvSpPr>
          <p:cNvPr id="34" name="文字方塊 33">
            <a:extLst>
              <a:ext uri="{FF2B5EF4-FFF2-40B4-BE49-F238E27FC236}">
                <a16:creationId xmlns:a16="http://schemas.microsoft.com/office/drawing/2014/main" id="{CF14F918-9E30-DD50-3391-3C20D531ACDB}"/>
              </a:ext>
            </a:extLst>
          </p:cNvPr>
          <p:cNvSpPr txBox="1"/>
          <p:nvPr/>
        </p:nvSpPr>
        <p:spPr>
          <a:xfrm>
            <a:off x="6181725" y="1719639"/>
            <a:ext cx="296227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Users </a:t>
            </a:r>
            <a:r>
              <a:rPr lang="zh-TW" altLang="en-US" dirty="0"/>
              <a:t> 使用者資料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Message </a:t>
            </a:r>
            <a:r>
              <a:rPr lang="zh-TW" altLang="en-US" dirty="0"/>
              <a:t> 儲存留言板內容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Role </a:t>
            </a:r>
            <a:r>
              <a:rPr lang="zh-TW" altLang="en-US" dirty="0"/>
              <a:t>使用者權限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Orders </a:t>
            </a:r>
            <a:r>
              <a:rPr lang="zh-TW" altLang="en-US" dirty="0"/>
              <a:t>訂單資料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 err="1"/>
              <a:t>Menu_items</a:t>
            </a:r>
            <a:r>
              <a:rPr lang="en-US" altLang="zh-TW" dirty="0"/>
              <a:t> </a:t>
            </a:r>
            <a:r>
              <a:rPr lang="zh-TW" altLang="en-US" dirty="0"/>
              <a:t>餐點資料</a:t>
            </a:r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Shop </a:t>
            </a:r>
            <a:r>
              <a:rPr lang="zh-TW" altLang="en-US" dirty="0"/>
              <a:t>餐廳資料</a:t>
            </a:r>
            <a:r>
              <a:rPr lang="en-US" altLang="zh-TW" dirty="0"/>
              <a:t> </a:t>
            </a:r>
            <a:endParaRPr lang="zh-TW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專案功能</a:t>
            </a:r>
            <a:r>
              <a:rPr lang="en-US" altLang="zh-TW" dirty="0"/>
              <a:t>:</a:t>
            </a:r>
            <a:r>
              <a:rPr lang="zh-TW" altLang="en-US" dirty="0"/>
              <a:t>後台</a:t>
            </a:r>
            <a:endParaRPr dirty="0"/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3E4EC99E-446F-8C27-A0A5-6E8C6B91B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1671" y="848740"/>
            <a:ext cx="3990749" cy="54472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AA26715-AA5D-6C9B-0B4F-7F8B9AD2A1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9328" y="2981325"/>
            <a:ext cx="2759847" cy="3314700"/>
          </a:xfrm>
          <a:prstGeom prst="rect">
            <a:avLst/>
          </a:prstGeom>
        </p:spPr>
      </p:pic>
      <p:sp>
        <p:nvSpPr>
          <p:cNvPr id="15" name="內容版面配置區 20">
            <a:extLst>
              <a:ext uri="{FF2B5EF4-FFF2-40B4-BE49-F238E27FC236}">
                <a16:creationId xmlns:a16="http://schemas.microsoft.com/office/drawing/2014/main" id="{F675CE1A-E1C4-5A31-B50C-3A48B7E27730}"/>
              </a:ext>
            </a:extLst>
          </p:cNvPr>
          <p:cNvSpPr txBox="1">
            <a:spLocks/>
          </p:cNvSpPr>
          <p:nvPr/>
        </p:nvSpPr>
        <p:spPr>
          <a:xfrm>
            <a:off x="590044" y="1428749"/>
            <a:ext cx="7200900" cy="4886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84048" indent="-384048" algn="l" defTabSz="685800" rtl="0" eaLnBrk="1" latinLnBrk="0" hangingPunct="1">
              <a:lnSpc>
                <a:spcPct val="94000"/>
              </a:lnSpc>
              <a:spcBef>
                <a:spcPts val="10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20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914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20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371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8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828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8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2860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7432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6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32004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6576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–"/>
              <a:defRPr sz="1400" i="1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4114800" indent="-384048" algn="l" defTabSz="685800" rtl="0" eaLnBrk="1" latinLnBrk="0" hangingPunct="1">
              <a:lnSpc>
                <a:spcPct val="94000"/>
              </a:lnSpc>
              <a:spcBef>
                <a:spcPts val="500"/>
              </a:spcBef>
              <a:spcAft>
                <a:spcPts val="200"/>
              </a:spcAft>
              <a:buFont typeface="Franklin Gothic Book" panose="020B0503020102020204" pitchFamily="34" charset="0"/>
              <a:buChar char="■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 </a:t>
            </a:r>
            <a:r>
              <a:rPr lang="zh-TW" altLang="en-US" dirty="0"/>
              <a:t>新增菜單</a:t>
            </a:r>
            <a:r>
              <a:rPr lang="en-US" altLang="zh-TW" dirty="0"/>
              <a:t>: </a:t>
            </a:r>
          </a:p>
          <a:p>
            <a:pPr marL="0" indent="0">
              <a:buNone/>
            </a:pPr>
            <a:r>
              <a:rPr lang="zh-TW" altLang="en-US" dirty="0"/>
              <a:t>創建點餐可選擇的餐點</a:t>
            </a:r>
          </a:p>
          <a:p>
            <a:pPr marL="0" indent="0">
              <a:buNone/>
            </a:pPr>
            <a:r>
              <a:rPr lang="en-US" altLang="zh-TW" dirty="0"/>
              <a:t>2. </a:t>
            </a:r>
            <a:r>
              <a:rPr lang="zh-TW" altLang="en-US" dirty="0"/>
              <a:t>全商品下架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將所有商品同時下架</a:t>
            </a:r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一鍵上架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選擇指定餐廳上架</a:t>
            </a:r>
          </a:p>
          <a:p>
            <a:pPr marL="0" indent="0">
              <a:buNone/>
            </a:pPr>
            <a:r>
              <a:rPr lang="en-US" altLang="zh-TW" dirty="0"/>
              <a:t>4. </a:t>
            </a:r>
            <a:r>
              <a:rPr lang="zh-TW" altLang="en-US" dirty="0"/>
              <a:t>編輯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修改餐點內容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4924734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圖片 30">
            <a:extLst>
              <a:ext uri="{FF2B5EF4-FFF2-40B4-BE49-F238E27FC236}">
                <a16:creationId xmlns:a16="http://schemas.microsoft.com/office/drawing/2014/main" id="{847EDB0A-71A6-59FE-B3ED-2D3BD3DFA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8605" y="1452102"/>
            <a:ext cx="6164420" cy="273262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專案功能</a:t>
            </a:r>
            <a:r>
              <a:rPr lang="en-US" altLang="zh-TW" dirty="0"/>
              <a:t>:</a:t>
            </a:r>
            <a:r>
              <a:rPr lang="zh-TW" altLang="en-US" dirty="0"/>
              <a:t>後台</a:t>
            </a:r>
            <a:endParaRPr dirty="0"/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0DB652D8-66BE-0BF8-1339-24102BB0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44" y="1428749"/>
            <a:ext cx="7200900" cy="4886325"/>
          </a:xfrm>
        </p:spPr>
        <p:txBody>
          <a:bodyPr>
            <a:norm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關鍵字搜尋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可以模糊搜尋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特定的資料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日期搜尋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可以選擇時間顯示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下訂單的時間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</a:t>
            </a:r>
            <a:r>
              <a:rPr lang="zh-TW" altLang="en-US" dirty="0"/>
              <a:t> 導出資料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導出資料方便進行點餐動作</a:t>
            </a:r>
            <a:endParaRPr lang="en-US" altLang="zh-TW" dirty="0"/>
          </a:p>
        </p:txBody>
      </p:sp>
      <p:pic>
        <p:nvPicPr>
          <p:cNvPr id="27" name="圖片 26">
            <a:extLst>
              <a:ext uri="{FF2B5EF4-FFF2-40B4-BE49-F238E27FC236}">
                <a16:creationId xmlns:a16="http://schemas.microsoft.com/office/drawing/2014/main" id="{B445E0E4-8756-58D3-5AF3-4C99A8D57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7619" y="3871912"/>
            <a:ext cx="4772531" cy="236121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F5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專案功能</a:t>
            </a:r>
            <a:r>
              <a:rPr lang="en-US" altLang="zh-TW" dirty="0"/>
              <a:t>:</a:t>
            </a:r>
            <a:r>
              <a:rPr lang="zh-TW" altLang="en-US" dirty="0"/>
              <a:t>後台</a:t>
            </a:r>
            <a:endParaRPr dirty="0"/>
          </a:p>
        </p:txBody>
      </p:sp>
      <p:sp>
        <p:nvSpPr>
          <p:cNvPr id="21" name="內容版面配置區 20">
            <a:extLst>
              <a:ext uri="{FF2B5EF4-FFF2-40B4-BE49-F238E27FC236}">
                <a16:creationId xmlns:a16="http://schemas.microsoft.com/office/drawing/2014/main" id="{0DB652D8-66BE-0BF8-1339-24102BB029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044" y="1428749"/>
            <a:ext cx="7200900" cy="4886325"/>
          </a:xfrm>
        </p:spPr>
        <p:txBody>
          <a:bodyPr>
            <a:normAutofit/>
          </a:bodyPr>
          <a:lstStyle/>
          <a:p>
            <a:r>
              <a:rPr lang="zh-TW" altLang="en-US" dirty="0"/>
              <a:t>功能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en-US" altLang="zh-TW" dirty="0"/>
              <a:t>1.</a:t>
            </a:r>
            <a:r>
              <a:rPr lang="zh-TW" altLang="en-US" dirty="0"/>
              <a:t> 新增使用者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添加管理員</a:t>
            </a:r>
            <a:r>
              <a:rPr lang="en-US" altLang="zh-TW" dirty="0"/>
              <a:t>/</a:t>
            </a:r>
            <a:r>
              <a:rPr lang="zh-TW" altLang="en-US" dirty="0"/>
              <a:t>使用者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2.</a:t>
            </a:r>
            <a:r>
              <a:rPr lang="zh-TW" altLang="en-US" dirty="0"/>
              <a:t> 修改使用者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修改使用者權限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/</a:t>
            </a:r>
            <a:r>
              <a:rPr lang="zh-TW" altLang="en-US" dirty="0"/>
              <a:t>密碼</a:t>
            </a:r>
            <a:r>
              <a:rPr lang="en-US" altLang="zh-TW" dirty="0"/>
              <a:t>/</a:t>
            </a:r>
            <a:r>
              <a:rPr lang="zh-TW" altLang="en-US" dirty="0"/>
              <a:t>使用狀態</a:t>
            </a:r>
            <a:endParaRPr lang="en-US" altLang="zh-TW" dirty="0"/>
          </a:p>
          <a:p>
            <a:pPr marL="0" indent="0">
              <a:buNone/>
            </a:pPr>
            <a:r>
              <a:rPr lang="en-US" altLang="zh-TW" dirty="0"/>
              <a:t>3. </a:t>
            </a:r>
            <a:r>
              <a:rPr lang="zh-TW" altLang="en-US" dirty="0"/>
              <a:t>刪除使用者</a:t>
            </a:r>
            <a:r>
              <a:rPr lang="en-US" altLang="zh-TW" dirty="0"/>
              <a:t>:</a:t>
            </a:r>
          </a:p>
          <a:p>
            <a:pPr marL="0" indent="0">
              <a:buNone/>
            </a:pPr>
            <a:r>
              <a:rPr lang="zh-TW" altLang="en-US" dirty="0"/>
              <a:t>刪除後將不會再顯示</a:t>
            </a:r>
            <a:endParaRPr lang="en-US" altLang="zh-TW" dirty="0"/>
          </a:p>
          <a:p>
            <a:pPr marL="0" indent="0">
              <a:buNone/>
            </a:pPr>
            <a:r>
              <a:rPr lang="zh-TW" altLang="en-US" dirty="0"/>
              <a:t>使用者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C8ECA3E-4FEB-0FAD-6AD0-C3C374617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3394" y="1428749"/>
            <a:ext cx="4667550" cy="4019550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B21008B-86D9-1BA2-9F59-BCBE8C5FF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29311" y="3078561"/>
            <a:ext cx="3424645" cy="2329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275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裁剪">
  <a:themeElements>
    <a:clrScheme name="裁剪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裁剪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裁剪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Override1.xml><?xml version="1.0" encoding="utf-8"?>
<a:themeOverride xmlns:a="http://schemas.openxmlformats.org/drawingml/2006/main">
  <a:clrScheme name="裁剪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2.xml><?xml version="1.0" encoding="utf-8"?>
<a:themeOverride xmlns:a="http://schemas.openxmlformats.org/drawingml/2006/main">
  <a:clrScheme name="裁剪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3.xml><?xml version="1.0" encoding="utf-8"?>
<a:themeOverride xmlns:a="http://schemas.openxmlformats.org/drawingml/2006/main">
  <a:clrScheme name="裁剪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ppt/theme/themeOverride4.xml><?xml version="1.0" encoding="utf-8"?>
<a:themeOverride xmlns:a="http://schemas.openxmlformats.org/drawingml/2006/main">
  <a:clrScheme name="裁剪">
    <a:dk1>
      <a:sysClr val="windowText" lastClr="000000"/>
    </a:dk1>
    <a:lt1>
      <a:sysClr val="window" lastClr="FFFFFF"/>
    </a:lt1>
    <a:dk2>
      <a:srgbClr val="191B0E"/>
    </a:dk2>
    <a:lt2>
      <a:srgbClr val="EFEDE3"/>
    </a:lt2>
    <a:accent1>
      <a:srgbClr val="8C8D86"/>
    </a:accent1>
    <a:accent2>
      <a:srgbClr val="E6C069"/>
    </a:accent2>
    <a:accent3>
      <a:srgbClr val="897B61"/>
    </a:accent3>
    <a:accent4>
      <a:srgbClr val="8DAB8E"/>
    </a:accent4>
    <a:accent5>
      <a:srgbClr val="77A2BB"/>
    </a:accent5>
    <a:accent6>
      <a:srgbClr val="E28394"/>
    </a:accent6>
    <a:hlink>
      <a:srgbClr val="77A2BB"/>
    </a:hlink>
    <a:folHlink>
      <a:srgbClr val="957A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294</TotalTime>
  <Words>445</Words>
  <Application>Microsoft Office PowerPoint</Application>
  <PresentationFormat>如螢幕大小 (4:3)</PresentationFormat>
  <Paragraphs>86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1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1" baseType="lpstr">
      <vt:lpstr>Franklin Gothic Book</vt:lpstr>
      <vt:lpstr>裁剪</vt:lpstr>
      <vt:lpstr>個人專題發表</vt:lpstr>
      <vt:lpstr>開發目的</vt:lpstr>
      <vt:lpstr>使用技術</vt:lpstr>
      <vt:lpstr>Sitemap(管理員)</vt:lpstr>
      <vt:lpstr>Sitemap(使用者)</vt:lpstr>
      <vt:lpstr>資料庫 ER圖</vt:lpstr>
      <vt:lpstr>專案功能:後台</vt:lpstr>
      <vt:lpstr>專案功能:後台</vt:lpstr>
      <vt:lpstr>專案功能:後台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NTPU</cp:lastModifiedBy>
  <cp:revision>32</cp:revision>
  <dcterms:created xsi:type="dcterms:W3CDTF">2013-01-27T09:14:16Z</dcterms:created>
  <dcterms:modified xsi:type="dcterms:W3CDTF">2025-06-20T09:26:18Z</dcterms:modified>
  <cp:category/>
</cp:coreProperties>
</file>