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65" r:id="rId3"/>
    <p:sldId id="273" r:id="rId4"/>
    <p:sldId id="281" r:id="rId5"/>
    <p:sldId id="261" r:id="rId6"/>
    <p:sldId id="280" r:id="rId7"/>
    <p:sldId id="272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567D84-EEB4-4EEB-816B-2C6810754782}">
          <p14:sldIdLst>
            <p14:sldId id="260"/>
            <p14:sldId id="265"/>
            <p14:sldId id="273"/>
            <p14:sldId id="281"/>
            <p14:sldId id="261"/>
          </p14:sldIdLst>
        </p14:section>
        <p14:section name="Untitled Section" id="{033DA2B6-B50A-49E1-AA36-70C50BCFBD90}">
          <p14:sldIdLst>
            <p14:sldId id="280"/>
            <p14:sldId id="272"/>
            <p14:sldId id="262"/>
            <p14:sldId id="263"/>
            <p14:sldId id="267"/>
            <p14:sldId id="268"/>
            <p14:sldId id="269"/>
            <p14:sldId id="270"/>
            <p14:sldId id="271"/>
            <p14:sldId id="274"/>
            <p14:sldId id="275"/>
            <p14:sldId id="276"/>
            <p14:sldId id="277"/>
            <p14:sldId id="278"/>
            <p14:sldId id="27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98106-AB2A-47E9-BB6A-9C0001305C6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0142-C086-4829-8339-1D4944CC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0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00142-C086-4829-8339-1D4944CC19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9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E503-8EFC-425B-A4FC-AE19AAD63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BB938-0BB3-42B5-B076-4313DC93B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447A-13DD-4490-AFB1-B94A7AAB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2ADE-3978-48CE-B6C2-F69CC7542695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853B2-12A3-4406-A239-DE077A2D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EEEF-1CBA-4D5E-8C79-160E1AA1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4B2F-2BA7-4408-8117-1EF72AB6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FB36-CBCC-4F84-8C22-D49F9E07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13FAE-CED5-4E58-BD4C-A798418C2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3895-D827-4097-969C-3DF95E72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2ADE-3978-48CE-B6C2-F69CC7542695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14C5-E8B9-4557-9C06-D56ED071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3C7F-0974-42FA-BF6F-F6B0AA33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4B2F-2BA7-4408-8117-1EF72AB6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1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534F5-7D10-4AF2-8B70-52E3ABEEA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EA907-ABB2-423C-92ED-9DD9AD596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B9805-3711-4727-B06D-1227691F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2ADE-3978-48CE-B6C2-F69CC7542695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E95F-DE77-4E32-8148-94A47C93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8396-8AF1-4D4C-AA55-AE503494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4B2F-2BA7-4408-8117-1EF72AB6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4E20-C694-4DE2-B5B0-4778C64E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4898-3EE8-41DE-A46F-6E46F95B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0A94-D310-4F0F-9ACA-5B3ABB78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2ADE-3978-48CE-B6C2-F69CC7542695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4A39F-612C-43E9-8458-65650DC5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4C2F9-5135-44F6-ABBE-F4219CCE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4B2F-2BA7-4408-8117-1EF72AB6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620-8D99-4D09-993C-C8D32E0C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49541-4F90-4A49-986D-7F1C094E0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4A715-B38B-40DC-8ADF-05F775B6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2ADE-3978-48CE-B6C2-F69CC7542695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00D5-7FBB-4476-8884-323E8B89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D31D-75D5-47B6-AF55-9D4074C5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4B2F-2BA7-4408-8117-1EF72AB6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1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2AB9-8815-4D41-909C-5EE94D63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218D-5497-4F39-B2CF-09483A543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DDCEF-2F47-4CE9-92CB-203353C7A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E6FDC-7FEA-4020-8A35-B3466358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2ADE-3978-48CE-B6C2-F69CC7542695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1FD6A-BE8E-489B-8A15-14166D36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4D78F-FE3F-4938-A83E-F33F8984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4B2F-2BA7-4408-8117-1EF72AB6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4B5A-9DE0-469C-8885-AAAF5131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FBA59-67E5-4EA2-AAAA-55ABFFBC3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64EAD-B849-4B95-82B6-0A3DFCF16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02FE3-7F94-4F8E-BE77-9E1C0EB9C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9F0B9-29E8-4A7A-86D8-509C7F13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372FA-78D9-47BC-A913-2505A8F3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2ADE-3978-48CE-B6C2-F69CC7542695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AA71C-2530-4341-A737-6D0FF7ED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16BBC-0B1B-4040-84FE-70164B45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4B2F-2BA7-4408-8117-1EF72AB6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4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43AF-279C-4CBF-B5BD-2467B043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71B44-E7A6-4D2D-AD7A-E8E4CB34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2ADE-3978-48CE-B6C2-F69CC7542695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63393-E387-4AF6-B099-4EE9970D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9D980-A88D-4CCD-91A7-9C553CA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4B2F-2BA7-4408-8117-1EF72AB6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FB09D-FD46-4545-B080-34283D4A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2ADE-3978-48CE-B6C2-F69CC7542695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82781-E941-4C42-8733-22CF2C3D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48B00-CE7D-4BB2-9122-3421DEE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4B2F-2BA7-4408-8117-1EF72AB6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D5DF-5FC5-44BA-AA3E-24BE888F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EE4F-71EF-40E3-B5D3-082D1E3C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24A53-0907-4E85-BFA7-9E25BE026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87B2-4DEC-460E-BB3A-E74DDEAB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2ADE-3978-48CE-B6C2-F69CC7542695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033E-66D6-4CA9-B5F2-7F5AE033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E5AF8-12FA-4699-9B1A-7124CA2C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4B2F-2BA7-4408-8117-1EF72AB6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D8F0-2416-4C1A-82CF-FA464F94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34406-2C7A-4868-BFAB-4C571E03E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672EA-2A3D-410C-8588-A5FD3A905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86A52-E231-4CE1-8FB1-2FE04C48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2ADE-3978-48CE-B6C2-F69CC7542695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64B13-E213-491B-A790-A05A1536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7F658-9038-487B-A4D9-7ADD3F02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4B2F-2BA7-4408-8117-1EF72AB6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69262-9FB1-4B2B-A0DA-C1F7CDEB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B180-BDB3-4406-AB94-40330DC0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B42F-E36E-4ED2-9763-4E3E0AB95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42ADE-3978-48CE-B6C2-F69CC7542695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FAEFF-AF6E-4CE9-A7EF-3724CCCA0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307B-6C1C-41E9-A8B2-DD5E7F66A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4B2F-2BA7-4408-8117-1EF72AB6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sharepoint/" TargetMode="External"/><Relationship Id="rId2" Type="http://schemas.openxmlformats.org/officeDocument/2006/relationships/hyperlink" Target="https://support.office.com/zh-tw/article/sharepoint-%E5%BF%AB%E9%80%9F%E5%85%A5%E9%96%80-909ec2f0-05c8-4e92-8ad3-3f8b0b6cf26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ammer.com/dbs.com/#/threads/inGroup?type=in_group&amp;feedId=828511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C9DC574-C502-43F8-BBEA-D22E630AE8BC}"/>
              </a:ext>
            </a:extLst>
          </p:cNvPr>
          <p:cNvGrpSpPr/>
          <p:nvPr/>
        </p:nvGrpSpPr>
        <p:grpSpPr>
          <a:xfrm>
            <a:off x="3004442" y="2529334"/>
            <a:ext cx="6183116" cy="1799333"/>
            <a:chOff x="2392542" y="2419643"/>
            <a:chExt cx="6183116" cy="1799333"/>
          </a:xfrm>
        </p:grpSpPr>
        <p:pic>
          <p:nvPicPr>
            <p:cNvPr id="7" name="Picture 6" descr="http://pic.pimg.tw/kenneth2011/1429410704-1223476047.png">
              <a:extLst>
                <a:ext uri="{FF2B5EF4-FFF2-40B4-BE49-F238E27FC236}">
                  <a16:creationId xmlns:a16="http://schemas.microsoft.com/office/drawing/2014/main" id="{6A6437C3-9F62-4F8C-B528-19CE33A2A7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378"/>
            <a:stretch/>
          </p:blipFill>
          <p:spPr bwMode="auto">
            <a:xfrm>
              <a:off x="6892542" y="2419644"/>
              <a:ext cx="1266720" cy="179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pic.pimg.tw/kenneth2011/1429410704-1223476047.png">
              <a:extLst>
                <a:ext uri="{FF2B5EF4-FFF2-40B4-BE49-F238E27FC236}">
                  <a16:creationId xmlns:a16="http://schemas.microsoft.com/office/drawing/2014/main" id="{E19144B2-5CEB-4EE1-8B86-32AFCB049F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98"/>
            <a:stretch/>
          </p:blipFill>
          <p:spPr bwMode="auto">
            <a:xfrm>
              <a:off x="2392542" y="2419643"/>
              <a:ext cx="4500000" cy="1799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EE0A20-17B0-4035-9183-26803ABBEAF4}"/>
                </a:ext>
              </a:extLst>
            </p:cNvPr>
            <p:cNvSpPr txBox="1"/>
            <p:nvPr/>
          </p:nvSpPr>
          <p:spPr>
            <a:xfrm>
              <a:off x="5209425" y="3387977"/>
              <a:ext cx="33662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>
                      <a:lumMod val="95000"/>
                    </a:schemeClr>
                  </a:solidFill>
                </a:rPr>
                <a:t>Guideline</a:t>
              </a:r>
              <a:endParaRPr lang="en-US" sz="4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8E6757-D51C-44D5-9057-B4DFDAEBC8E3}"/>
                </a:ext>
              </a:extLst>
            </p:cNvPr>
            <p:cNvSpPr txBox="1"/>
            <p:nvPr/>
          </p:nvSpPr>
          <p:spPr>
            <a:xfrm>
              <a:off x="4473731" y="3341810"/>
              <a:ext cx="8438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34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FCE63C-B320-4CC7-AB59-F49F8AADF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21" b="5587"/>
          <a:stretch/>
        </p:blipFill>
        <p:spPr>
          <a:xfrm>
            <a:off x="1244663" y="1269000"/>
            <a:ext cx="9702675" cy="43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EF198-FF31-40F2-8D4F-BA1DA31BB274}"/>
              </a:ext>
            </a:extLst>
          </p:cNvPr>
          <p:cNvSpPr txBox="1"/>
          <p:nvPr/>
        </p:nvSpPr>
        <p:spPr>
          <a:xfrm>
            <a:off x="5432790" y="4284676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80C8C-E37A-4845-9584-30FB9DCB8BD0}"/>
              </a:ext>
            </a:extLst>
          </p:cNvPr>
          <p:cNvSpPr/>
          <p:nvPr/>
        </p:nvSpPr>
        <p:spPr>
          <a:xfrm>
            <a:off x="5809957" y="4869451"/>
            <a:ext cx="816242" cy="733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63BA0-82D0-479D-9171-150EF54EC846}"/>
              </a:ext>
            </a:extLst>
          </p:cNvPr>
          <p:cNvSpPr/>
          <p:nvPr/>
        </p:nvSpPr>
        <p:spPr>
          <a:xfrm>
            <a:off x="6738425" y="3290364"/>
            <a:ext cx="391551" cy="316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4363C-7D3A-42F6-9C76-6DE371908F8E}"/>
              </a:ext>
            </a:extLst>
          </p:cNvPr>
          <p:cNvSpPr txBox="1"/>
          <p:nvPr/>
        </p:nvSpPr>
        <p:spPr>
          <a:xfrm>
            <a:off x="6378948" y="2705589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0164D-B738-40FD-80D2-302AE8F770F8}"/>
              </a:ext>
            </a:extLst>
          </p:cNvPr>
          <p:cNvSpPr txBox="1"/>
          <p:nvPr/>
        </p:nvSpPr>
        <p:spPr>
          <a:xfrm>
            <a:off x="7300869" y="3200360"/>
            <a:ext cx="1737787" cy="373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新增網頁功能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45267-B82F-44AD-A3AF-E50CAC9BA176}"/>
              </a:ext>
            </a:extLst>
          </p:cNvPr>
          <p:cNvSpPr txBox="1"/>
          <p:nvPr/>
        </p:nvSpPr>
        <p:spPr>
          <a:xfrm>
            <a:off x="1103642" y="3200360"/>
            <a:ext cx="1737787" cy="373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新增網頁區段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53060-5B7D-472C-9D1C-A6423BF15382}"/>
              </a:ext>
            </a:extLst>
          </p:cNvPr>
          <p:cNvSpPr/>
          <p:nvPr/>
        </p:nvSpPr>
        <p:spPr>
          <a:xfrm>
            <a:off x="2757268" y="3233444"/>
            <a:ext cx="363101" cy="3118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5F86E4-3E32-45D2-8F52-EB674AECD1BF}"/>
              </a:ext>
            </a:extLst>
          </p:cNvPr>
          <p:cNvCxnSpPr/>
          <p:nvPr/>
        </p:nvCxnSpPr>
        <p:spPr>
          <a:xfrm flipV="1">
            <a:off x="4341725" y="1254932"/>
            <a:ext cx="0" cy="165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8CBF1E3-F6C0-411B-A5C0-F81B940FC90A}"/>
              </a:ext>
            </a:extLst>
          </p:cNvPr>
          <p:cNvSpPr/>
          <p:nvPr/>
        </p:nvSpPr>
        <p:spPr>
          <a:xfrm>
            <a:off x="3234990" y="2896864"/>
            <a:ext cx="2296462" cy="5088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81E34-C156-4FE1-86A1-B8F9E5E09406}"/>
              </a:ext>
            </a:extLst>
          </p:cNvPr>
          <p:cNvSpPr txBox="1"/>
          <p:nvPr/>
        </p:nvSpPr>
        <p:spPr>
          <a:xfrm>
            <a:off x="3472831" y="769852"/>
            <a:ext cx="747450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網頁名稱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一定要輸，不然建不了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7E4F8-D021-46E5-9F0E-D8773B328F66}"/>
              </a:ext>
            </a:extLst>
          </p:cNvPr>
          <p:cNvSpPr txBox="1"/>
          <p:nvPr/>
        </p:nvSpPr>
        <p:spPr>
          <a:xfrm>
            <a:off x="253705" y="3781246"/>
            <a:ext cx="49654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若要呈現兩個以上的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  <a:b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就多加幾個網頁區段，一樣插入網頁功能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44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CA5CAF-9C6A-4E50-B97F-842E5A457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33" b="5798"/>
          <a:stretch/>
        </p:blipFill>
        <p:spPr>
          <a:xfrm>
            <a:off x="0" y="0"/>
            <a:ext cx="8129034" cy="36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57360D-B47D-4FFE-8347-BB36D3E8A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91" t="15221" r="-952" b="10457"/>
          <a:stretch/>
        </p:blipFill>
        <p:spPr>
          <a:xfrm>
            <a:off x="4267201" y="2898000"/>
            <a:ext cx="8032820" cy="396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7B5F61-9076-4E72-BBCF-3663356F3A50}"/>
              </a:ext>
            </a:extLst>
          </p:cNvPr>
          <p:cNvSpPr/>
          <p:nvPr/>
        </p:nvSpPr>
        <p:spPr>
          <a:xfrm>
            <a:off x="3313053" y="2566852"/>
            <a:ext cx="867061" cy="316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A2BAA-7363-4131-BA22-BDEBD675538B}"/>
              </a:ext>
            </a:extLst>
          </p:cNvPr>
          <p:cNvSpPr/>
          <p:nvPr/>
        </p:nvSpPr>
        <p:spPr>
          <a:xfrm>
            <a:off x="6136082" y="672738"/>
            <a:ext cx="1992952" cy="546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C349B-1AFA-4097-865F-C067E5E15B02}"/>
              </a:ext>
            </a:extLst>
          </p:cNvPr>
          <p:cNvSpPr txBox="1"/>
          <p:nvPr/>
        </p:nvSpPr>
        <p:spPr>
          <a:xfrm>
            <a:off x="2935886" y="1982077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F0E15-3CB0-4B89-8CE7-85742DE70943}"/>
              </a:ext>
            </a:extLst>
          </p:cNvPr>
          <p:cNvSpPr txBox="1"/>
          <p:nvPr/>
        </p:nvSpPr>
        <p:spPr>
          <a:xfrm>
            <a:off x="8129034" y="1215225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C8B1D-7F0A-4330-841D-51F3949F0F66}"/>
              </a:ext>
            </a:extLst>
          </p:cNvPr>
          <p:cNvSpPr txBox="1"/>
          <p:nvPr/>
        </p:nvSpPr>
        <p:spPr>
          <a:xfrm>
            <a:off x="24457" y="3892387"/>
            <a:ext cx="37716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76814-AA42-4121-B5DB-E8E19FCA8817}"/>
              </a:ext>
            </a:extLst>
          </p:cNvPr>
          <p:cNvSpPr txBox="1"/>
          <p:nvPr/>
        </p:nvSpPr>
        <p:spPr>
          <a:xfrm>
            <a:off x="8740251" y="1322946"/>
            <a:ext cx="3972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8D84C-FB63-4EA5-A7B2-8398D498B9B4}"/>
              </a:ext>
            </a:extLst>
          </p:cNvPr>
          <p:cNvSpPr/>
          <p:nvPr/>
        </p:nvSpPr>
        <p:spPr>
          <a:xfrm>
            <a:off x="4247492" y="2883486"/>
            <a:ext cx="7944507" cy="397451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592FE-AF5E-467D-8684-87B13DD9AAE8}"/>
              </a:ext>
            </a:extLst>
          </p:cNvPr>
          <p:cNvSpPr txBox="1"/>
          <p:nvPr/>
        </p:nvSpPr>
        <p:spPr>
          <a:xfrm>
            <a:off x="591137" y="4462007"/>
            <a:ext cx="3245499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 </a:t>
            </a:r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Report </a:t>
            </a:r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File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22372-60C5-4FB8-BA3D-08138E8F181A}"/>
              </a:ext>
            </a:extLst>
          </p:cNvPr>
          <p:cNvSpPr txBox="1"/>
          <p:nvPr/>
        </p:nvSpPr>
        <p:spPr>
          <a:xfrm>
            <a:off x="492663" y="3892387"/>
            <a:ext cx="31761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PowerBI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3EE2C-2822-4B72-84AB-9554FD0D48B3}"/>
              </a:ext>
            </a:extLst>
          </p:cNvPr>
          <p:cNvSpPr/>
          <p:nvPr/>
        </p:nvSpPr>
        <p:spPr>
          <a:xfrm>
            <a:off x="4283129" y="2914222"/>
            <a:ext cx="457684" cy="23694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CCCDE-21F0-48CE-887B-E43BC075331F}"/>
              </a:ext>
            </a:extLst>
          </p:cNvPr>
          <p:cNvSpPr/>
          <p:nvPr/>
        </p:nvSpPr>
        <p:spPr>
          <a:xfrm>
            <a:off x="4249352" y="3892387"/>
            <a:ext cx="2348395" cy="38035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218E8F-0869-4E82-BDAF-FF2052F282FE}"/>
              </a:ext>
            </a:extLst>
          </p:cNvPr>
          <p:cNvSpPr txBox="1"/>
          <p:nvPr/>
        </p:nvSpPr>
        <p:spPr>
          <a:xfrm>
            <a:off x="4729259" y="2897999"/>
            <a:ext cx="37716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81401-1B27-462F-9E14-93E75C78AE42}"/>
              </a:ext>
            </a:extLst>
          </p:cNvPr>
          <p:cNvSpPr txBox="1"/>
          <p:nvPr/>
        </p:nvSpPr>
        <p:spPr>
          <a:xfrm>
            <a:off x="6597747" y="4272738"/>
            <a:ext cx="37716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22C3E-39FC-47A2-96BB-25C58E261B9A}"/>
              </a:ext>
            </a:extLst>
          </p:cNvPr>
          <p:cNvSpPr txBox="1"/>
          <p:nvPr/>
        </p:nvSpPr>
        <p:spPr>
          <a:xfrm>
            <a:off x="0" y="5663095"/>
            <a:ext cx="37716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602A8-2956-4029-B388-66253805449C}"/>
              </a:ext>
            </a:extLst>
          </p:cNvPr>
          <p:cNvSpPr txBox="1"/>
          <p:nvPr/>
        </p:nvSpPr>
        <p:spPr>
          <a:xfrm>
            <a:off x="395016" y="5833672"/>
            <a:ext cx="344162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PowerBI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出現的網址複製，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輸入步驟二的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790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2D2E88-9AB7-48AD-924A-BD7B766987D9}"/>
              </a:ext>
            </a:extLst>
          </p:cNvPr>
          <p:cNvCxnSpPr>
            <a:cxnSpLocks/>
          </p:cNvCxnSpPr>
          <p:nvPr/>
        </p:nvCxnSpPr>
        <p:spPr>
          <a:xfrm>
            <a:off x="9863370" y="3895671"/>
            <a:ext cx="52569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8DAB3D-D3EC-4A69-A1CC-0F02EBA72882}"/>
              </a:ext>
            </a:extLst>
          </p:cNvPr>
          <p:cNvSpPr txBox="1"/>
          <p:nvPr/>
        </p:nvSpPr>
        <p:spPr>
          <a:xfrm>
            <a:off x="10454213" y="3709144"/>
            <a:ext cx="1737787" cy="373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建議比例：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4:3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579FA-7AEA-4B59-9801-85CBDBF5A8C0}"/>
              </a:ext>
            </a:extLst>
          </p:cNvPr>
          <p:cNvCxnSpPr>
            <a:cxnSpLocks/>
          </p:cNvCxnSpPr>
          <p:nvPr/>
        </p:nvCxnSpPr>
        <p:spPr>
          <a:xfrm>
            <a:off x="9863370" y="3471296"/>
            <a:ext cx="52569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3C21EC-7DF9-44D9-9A1A-DE0EC522445C}"/>
              </a:ext>
            </a:extLst>
          </p:cNvPr>
          <p:cNvSpPr txBox="1"/>
          <p:nvPr/>
        </p:nvSpPr>
        <p:spPr>
          <a:xfrm>
            <a:off x="10454213" y="3284769"/>
            <a:ext cx="1737787" cy="373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可選擇分頁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618A0-D0F1-47EA-B39B-C0DC741CE884}"/>
              </a:ext>
            </a:extLst>
          </p:cNvPr>
          <p:cNvSpPr txBox="1"/>
          <p:nvPr/>
        </p:nvSpPr>
        <p:spPr>
          <a:xfrm>
            <a:off x="7932290" y="5884250"/>
            <a:ext cx="1737787" cy="373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66E978-6B42-4988-ABB3-D7A1DD155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2" b="5376"/>
          <a:stretch/>
        </p:blipFill>
        <p:spPr>
          <a:xfrm>
            <a:off x="1345060" y="1369352"/>
            <a:ext cx="8518310" cy="43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6DFF87-4CF4-409D-88D8-110DC0D6DBC4}"/>
              </a:ext>
            </a:extLst>
          </p:cNvPr>
          <p:cNvSpPr/>
          <p:nvPr/>
        </p:nvSpPr>
        <p:spPr>
          <a:xfrm>
            <a:off x="2771334" y="2512173"/>
            <a:ext cx="928469" cy="371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92C157-E45F-466B-B092-093E4A99F77F}"/>
              </a:ext>
            </a:extLst>
          </p:cNvPr>
          <p:cNvSpPr/>
          <p:nvPr/>
        </p:nvSpPr>
        <p:spPr>
          <a:xfrm>
            <a:off x="6904891" y="2512173"/>
            <a:ext cx="928469" cy="371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7AE8F5-B1F3-4ED1-BED3-C85AA67B5808}"/>
              </a:ext>
            </a:extLst>
          </p:cNvPr>
          <p:cNvSpPr txBox="1"/>
          <p:nvPr/>
        </p:nvSpPr>
        <p:spPr>
          <a:xfrm>
            <a:off x="2394167" y="1927398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E0026-4929-4DB7-A76A-E99054BDC42C}"/>
              </a:ext>
            </a:extLst>
          </p:cNvPr>
          <p:cNvSpPr txBox="1"/>
          <p:nvPr/>
        </p:nvSpPr>
        <p:spPr>
          <a:xfrm>
            <a:off x="6527724" y="1927398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DDF48C-E2BF-4DA6-9421-6F0F1D1EF7E7}"/>
              </a:ext>
            </a:extLst>
          </p:cNvPr>
          <p:cNvSpPr/>
          <p:nvPr/>
        </p:nvSpPr>
        <p:spPr>
          <a:xfrm>
            <a:off x="2366032" y="1276671"/>
            <a:ext cx="3992565" cy="371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1CE41A-20FA-4A71-B761-B2DBB96F6838}"/>
              </a:ext>
            </a:extLst>
          </p:cNvPr>
          <p:cNvSpPr txBox="1"/>
          <p:nvPr/>
        </p:nvSpPr>
        <p:spPr>
          <a:xfrm>
            <a:off x="3351784" y="895246"/>
            <a:ext cx="50606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複製此網址，之後輸入到首頁的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Viewer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36E90C-E11C-4166-B837-A5EC8B0056A8}"/>
              </a:ext>
            </a:extLst>
          </p:cNvPr>
          <p:cNvSpPr txBox="1"/>
          <p:nvPr/>
        </p:nvSpPr>
        <p:spPr>
          <a:xfrm>
            <a:off x="1988865" y="666547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44E10-B605-40A8-8B65-AE69A4BA0F9D}"/>
              </a:ext>
            </a:extLst>
          </p:cNvPr>
          <p:cNvSpPr txBox="1"/>
          <p:nvPr/>
        </p:nvSpPr>
        <p:spPr>
          <a:xfrm>
            <a:off x="7333022" y="6113726"/>
            <a:ext cx="50606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如果不需插入首頁，到此已完成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23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EA1897-7C78-4DEE-9BDD-42A4DBFD05AB}"/>
              </a:ext>
            </a:extLst>
          </p:cNvPr>
          <p:cNvSpPr txBox="1"/>
          <p:nvPr/>
        </p:nvSpPr>
        <p:spPr>
          <a:xfrm>
            <a:off x="176821" y="285170"/>
            <a:ext cx="3972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-&gt; Edit -&gt;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選擇要插入的區段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D6995D-077C-45F0-B01E-F24E30125890}"/>
              </a:ext>
            </a:extLst>
          </p:cNvPr>
          <p:cNvGrpSpPr>
            <a:grpSpLocks noChangeAspect="1"/>
          </p:cNvGrpSpPr>
          <p:nvPr/>
        </p:nvGrpSpPr>
        <p:grpSpPr>
          <a:xfrm>
            <a:off x="176821" y="1049380"/>
            <a:ext cx="11769901" cy="4256342"/>
            <a:chOff x="450146" y="400294"/>
            <a:chExt cx="9950918" cy="362016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598CF3A-006D-4F3C-995A-C428092CC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t="15221" r="-1309" b="26591"/>
            <a:stretch/>
          </p:blipFill>
          <p:spPr>
            <a:xfrm>
              <a:off x="827313" y="928916"/>
              <a:ext cx="9573751" cy="309154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0A201E-52EB-455B-BA23-8494B5E2EAC7}"/>
                </a:ext>
              </a:extLst>
            </p:cNvPr>
            <p:cNvSpPr/>
            <p:nvPr/>
          </p:nvSpPr>
          <p:spPr>
            <a:xfrm>
              <a:off x="2308093" y="885374"/>
              <a:ext cx="623793" cy="3309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417B38-A70A-4D4E-A09E-B0E86F72E2AE}"/>
                </a:ext>
              </a:extLst>
            </p:cNvPr>
            <p:cNvSpPr/>
            <p:nvPr/>
          </p:nvSpPr>
          <p:spPr>
            <a:xfrm>
              <a:off x="827313" y="2397924"/>
              <a:ext cx="1132116" cy="3162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F600B0-4CB6-4930-BD84-42AF9B670627}"/>
                </a:ext>
              </a:extLst>
            </p:cNvPr>
            <p:cNvSpPr/>
            <p:nvPr/>
          </p:nvSpPr>
          <p:spPr>
            <a:xfrm>
              <a:off x="2053930" y="2570791"/>
              <a:ext cx="1618183" cy="3320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D8E7A5-4F92-4273-A292-4FA8BBBF2822}"/>
                </a:ext>
              </a:extLst>
            </p:cNvPr>
            <p:cNvSpPr/>
            <p:nvPr/>
          </p:nvSpPr>
          <p:spPr>
            <a:xfrm>
              <a:off x="8694056" y="3448906"/>
              <a:ext cx="878113" cy="382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3AD36A-3447-491D-8CC1-712DAAC9B718}"/>
                </a:ext>
              </a:extLst>
            </p:cNvPr>
            <p:cNvSpPr txBox="1"/>
            <p:nvPr/>
          </p:nvSpPr>
          <p:spPr>
            <a:xfrm>
              <a:off x="2011922" y="400294"/>
              <a:ext cx="284594" cy="49737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AF8DEF-E87F-4628-918F-18B9A38FFAB9}"/>
                </a:ext>
              </a:extLst>
            </p:cNvPr>
            <p:cNvSpPr txBox="1"/>
            <p:nvPr/>
          </p:nvSpPr>
          <p:spPr>
            <a:xfrm>
              <a:off x="450146" y="1896907"/>
              <a:ext cx="377167" cy="49737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AB26B6-A393-407E-9E72-CC7A2711878D}"/>
                </a:ext>
              </a:extLst>
            </p:cNvPr>
            <p:cNvSpPr txBox="1"/>
            <p:nvPr/>
          </p:nvSpPr>
          <p:spPr>
            <a:xfrm>
              <a:off x="1676763" y="2907060"/>
              <a:ext cx="377167" cy="49737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CD55B5-3818-4AA2-8AA6-ECB7AE360744}"/>
                </a:ext>
              </a:extLst>
            </p:cNvPr>
            <p:cNvSpPr txBox="1"/>
            <p:nvPr/>
          </p:nvSpPr>
          <p:spPr>
            <a:xfrm>
              <a:off x="8311970" y="2935923"/>
              <a:ext cx="377167" cy="49737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67821FC-9006-4E4A-B675-74EA2D29CE54}"/>
              </a:ext>
            </a:extLst>
          </p:cNvPr>
          <p:cNvSpPr/>
          <p:nvPr/>
        </p:nvSpPr>
        <p:spPr>
          <a:xfrm>
            <a:off x="3502051" y="1954417"/>
            <a:ext cx="545107" cy="535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C0450-4C00-4008-9210-A0F8053455F2}"/>
              </a:ext>
            </a:extLst>
          </p:cNvPr>
          <p:cNvSpPr txBox="1"/>
          <p:nvPr/>
        </p:nvSpPr>
        <p:spPr>
          <a:xfrm>
            <a:off x="4047158" y="1290385"/>
            <a:ext cx="446111" cy="6875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0283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F109D4F-A763-4C19-97A9-E8137D957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9307" r="202" b="5799"/>
          <a:stretch/>
        </p:blipFill>
        <p:spPr>
          <a:xfrm>
            <a:off x="1253947" y="3978000"/>
            <a:ext cx="6021726" cy="288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BE97E8-F6CA-47DC-9DEC-515707122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6" t="61488" r="48460" b="8352"/>
          <a:stretch/>
        </p:blipFill>
        <p:spPr>
          <a:xfrm>
            <a:off x="957991" y="984396"/>
            <a:ext cx="4883339" cy="2276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54456-12AB-4B6F-9AB9-8E96C7C8D689}"/>
              </a:ext>
            </a:extLst>
          </p:cNvPr>
          <p:cNvSpPr txBox="1"/>
          <p:nvPr/>
        </p:nvSpPr>
        <p:spPr>
          <a:xfrm>
            <a:off x="394711" y="177942"/>
            <a:ext cx="39722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插入後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45C60-8C98-41A6-94EE-6C6B75A1C6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86" t="32207" r="1" b="14270"/>
          <a:stretch/>
        </p:blipFill>
        <p:spPr>
          <a:xfrm>
            <a:off x="6317872" y="263389"/>
            <a:ext cx="3135086" cy="3668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7EEFEE-2288-4F5B-B39A-C9D8C5479382}"/>
              </a:ext>
            </a:extLst>
          </p:cNvPr>
          <p:cNvSpPr/>
          <p:nvPr/>
        </p:nvSpPr>
        <p:spPr>
          <a:xfrm>
            <a:off x="2156775" y="2093327"/>
            <a:ext cx="1850242" cy="325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241C83-C5EC-4BA2-820B-F8992D3DDED9}"/>
              </a:ext>
            </a:extLst>
          </p:cNvPr>
          <p:cNvCxnSpPr/>
          <p:nvPr/>
        </p:nvCxnSpPr>
        <p:spPr>
          <a:xfrm>
            <a:off x="6462883" y="2542682"/>
            <a:ext cx="18428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BDFCFC-7954-4054-AD73-DDF4E842C205}"/>
              </a:ext>
            </a:extLst>
          </p:cNvPr>
          <p:cNvSpPr txBox="1"/>
          <p:nvPr/>
        </p:nvSpPr>
        <p:spPr>
          <a:xfrm>
            <a:off x="1779608" y="2418505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D93B1-16DC-4897-94AA-9D02F54A5BB4}"/>
              </a:ext>
            </a:extLst>
          </p:cNvPr>
          <p:cNvSpPr txBox="1"/>
          <p:nvPr/>
        </p:nvSpPr>
        <p:spPr>
          <a:xfrm>
            <a:off x="6085716" y="1977215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0FF88-1B50-4B58-8C1E-776DA2A76A70}"/>
              </a:ext>
            </a:extLst>
          </p:cNvPr>
          <p:cNvSpPr txBox="1"/>
          <p:nvPr/>
        </p:nvSpPr>
        <p:spPr>
          <a:xfrm>
            <a:off x="1779608" y="3076179"/>
            <a:ext cx="35240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點擊後開起編輯面板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E1BCA8-647E-4C5D-9E3F-A09AF010196D}"/>
              </a:ext>
            </a:extLst>
          </p:cNvPr>
          <p:cNvCxnSpPr>
            <a:cxnSpLocks/>
          </p:cNvCxnSpPr>
          <p:nvPr/>
        </p:nvCxnSpPr>
        <p:spPr>
          <a:xfrm>
            <a:off x="4007017" y="3260845"/>
            <a:ext cx="183431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187F9A0-9CEF-4A08-9D01-7A4A40EF03D3}"/>
              </a:ext>
            </a:extLst>
          </p:cNvPr>
          <p:cNvSpPr/>
          <p:nvPr/>
        </p:nvSpPr>
        <p:spPr>
          <a:xfrm>
            <a:off x="5891258" y="61830"/>
            <a:ext cx="3771354" cy="40262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F9518-C677-4ACD-BBF1-0ECEF47E47DA}"/>
              </a:ext>
            </a:extLst>
          </p:cNvPr>
          <p:cNvSpPr txBox="1"/>
          <p:nvPr/>
        </p:nvSpPr>
        <p:spPr>
          <a:xfrm>
            <a:off x="8812064" y="2341560"/>
            <a:ext cx="35439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輸入有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PowerBI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Site Page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35FD3C-1086-486A-BDBA-EFAB6B69EC27}"/>
              </a:ext>
            </a:extLst>
          </p:cNvPr>
          <p:cNvGrpSpPr/>
          <p:nvPr/>
        </p:nvGrpSpPr>
        <p:grpSpPr>
          <a:xfrm>
            <a:off x="6621446" y="2815995"/>
            <a:ext cx="1080512" cy="292155"/>
            <a:chOff x="5080890" y="3198562"/>
            <a:chExt cx="1080512" cy="29215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BDFA67-35CE-48F1-9598-A364AB15CA36}"/>
                </a:ext>
              </a:extLst>
            </p:cNvPr>
            <p:cNvCxnSpPr>
              <a:cxnSpLocks/>
            </p:cNvCxnSpPr>
            <p:nvPr/>
          </p:nvCxnSpPr>
          <p:spPr>
            <a:xfrm>
              <a:off x="5080890" y="3210070"/>
              <a:ext cx="76287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68806E-F394-4229-89BA-51F0EA0963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13294" y="3198562"/>
              <a:ext cx="348108" cy="292155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C25FF19-2BB7-45A6-916C-B5F05CE432B1}"/>
              </a:ext>
            </a:extLst>
          </p:cNvPr>
          <p:cNvSpPr txBox="1"/>
          <p:nvPr/>
        </p:nvSpPr>
        <p:spPr>
          <a:xfrm>
            <a:off x="7785804" y="3078816"/>
            <a:ext cx="35439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可以調網頁區塊的外觀大小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7118D-3715-4B04-A0ED-2E32B4E7BB40}"/>
              </a:ext>
            </a:extLst>
          </p:cNvPr>
          <p:cNvSpPr txBox="1"/>
          <p:nvPr/>
        </p:nvSpPr>
        <p:spPr>
          <a:xfrm>
            <a:off x="8953492" y="5704584"/>
            <a:ext cx="14182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760C99-BB55-4001-B905-5C6333AC3684}"/>
              </a:ext>
            </a:extLst>
          </p:cNvPr>
          <p:cNvCxnSpPr>
            <a:cxnSpLocks/>
          </p:cNvCxnSpPr>
          <p:nvPr/>
        </p:nvCxnSpPr>
        <p:spPr>
          <a:xfrm>
            <a:off x="7527904" y="5935416"/>
            <a:ext cx="12841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53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77595-D743-47C0-ADC9-BF19C151C451}"/>
              </a:ext>
            </a:extLst>
          </p:cNvPr>
          <p:cNvSpPr txBox="1"/>
          <p:nvPr/>
        </p:nvSpPr>
        <p:spPr>
          <a:xfrm>
            <a:off x="196948" y="0"/>
            <a:ext cx="336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9127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77595-D743-47C0-ADC9-BF19C151C451}"/>
              </a:ext>
            </a:extLst>
          </p:cNvPr>
          <p:cNvSpPr txBox="1"/>
          <p:nvPr/>
        </p:nvSpPr>
        <p:spPr>
          <a:xfrm>
            <a:off x="196948" y="0"/>
            <a:ext cx="336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32961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77595-D743-47C0-ADC9-BF19C151C451}"/>
              </a:ext>
            </a:extLst>
          </p:cNvPr>
          <p:cNvSpPr txBox="1"/>
          <p:nvPr/>
        </p:nvSpPr>
        <p:spPr>
          <a:xfrm>
            <a:off x="196948" y="0"/>
            <a:ext cx="336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60102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77595-D743-47C0-ADC9-BF19C151C451}"/>
              </a:ext>
            </a:extLst>
          </p:cNvPr>
          <p:cNvSpPr txBox="1"/>
          <p:nvPr/>
        </p:nvSpPr>
        <p:spPr>
          <a:xfrm>
            <a:off x="196948" y="0"/>
            <a:ext cx="336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25323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77595-D743-47C0-ADC9-BF19C151C451}"/>
              </a:ext>
            </a:extLst>
          </p:cNvPr>
          <p:cNvSpPr txBox="1"/>
          <p:nvPr/>
        </p:nvSpPr>
        <p:spPr>
          <a:xfrm>
            <a:off x="196948" y="0"/>
            <a:ext cx="336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259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36EE32-A0CD-4F4D-BB7C-55D0C54B4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5" b="7916"/>
          <a:stretch/>
        </p:blipFill>
        <p:spPr>
          <a:xfrm>
            <a:off x="1052625" y="1176969"/>
            <a:ext cx="9952407" cy="46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923A49-A27F-4931-ADD1-0387794343DB}"/>
              </a:ext>
            </a:extLst>
          </p:cNvPr>
          <p:cNvSpPr txBox="1"/>
          <p:nvPr/>
        </p:nvSpPr>
        <p:spPr>
          <a:xfrm>
            <a:off x="196948" y="0"/>
            <a:ext cx="336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08603-CCE4-4894-93C9-36FB6B8E10A3}"/>
              </a:ext>
            </a:extLst>
          </p:cNvPr>
          <p:cNvSpPr/>
          <p:nvPr/>
        </p:nvSpPr>
        <p:spPr>
          <a:xfrm>
            <a:off x="9891944" y="1118913"/>
            <a:ext cx="472495" cy="477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1AF64-D597-4BF2-83B6-3F386833410B}"/>
              </a:ext>
            </a:extLst>
          </p:cNvPr>
          <p:cNvSpPr/>
          <p:nvPr/>
        </p:nvSpPr>
        <p:spPr>
          <a:xfrm>
            <a:off x="8992989" y="3814155"/>
            <a:ext cx="1270783" cy="257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33083-44AE-412C-B2C9-4213FE80D837}"/>
              </a:ext>
            </a:extLst>
          </p:cNvPr>
          <p:cNvSpPr txBox="1"/>
          <p:nvPr/>
        </p:nvSpPr>
        <p:spPr>
          <a:xfrm>
            <a:off x="10364439" y="495771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32E93-7EC7-4D13-B377-0C38C123C353}"/>
              </a:ext>
            </a:extLst>
          </p:cNvPr>
          <p:cNvSpPr txBox="1"/>
          <p:nvPr/>
        </p:nvSpPr>
        <p:spPr>
          <a:xfrm>
            <a:off x="8615822" y="3229380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18836-65D7-4D9B-84A9-3287DB6043C9}"/>
              </a:ext>
            </a:extLst>
          </p:cNvPr>
          <p:cNvSpPr txBox="1"/>
          <p:nvPr/>
        </p:nvSpPr>
        <p:spPr>
          <a:xfrm>
            <a:off x="8251730" y="557325"/>
            <a:ext cx="2753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點擊右上齒輪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8C2E98-AAE7-415F-8675-6F2E7FD63541}"/>
              </a:ext>
            </a:extLst>
          </p:cNvPr>
          <p:cNvSpPr txBox="1"/>
          <p:nvPr/>
        </p:nvSpPr>
        <p:spPr>
          <a:xfrm>
            <a:off x="7207732" y="3305267"/>
            <a:ext cx="5615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點擊選單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369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77595-D743-47C0-ADC9-BF19C151C451}"/>
              </a:ext>
            </a:extLst>
          </p:cNvPr>
          <p:cNvSpPr txBox="1"/>
          <p:nvPr/>
        </p:nvSpPr>
        <p:spPr>
          <a:xfrm>
            <a:off x="196948" y="0"/>
            <a:ext cx="336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179247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E0564-DA06-4669-AB1B-B5C9F8714D69}"/>
              </a:ext>
            </a:extLst>
          </p:cNvPr>
          <p:cNvSpPr txBox="1"/>
          <p:nvPr/>
        </p:nvSpPr>
        <p:spPr>
          <a:xfrm>
            <a:off x="4828558" y="388708"/>
            <a:ext cx="2534884" cy="79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211C3-3749-42E5-9A7C-156029536EC5}"/>
              </a:ext>
            </a:extLst>
          </p:cNvPr>
          <p:cNvSpPr/>
          <p:nvPr/>
        </p:nvSpPr>
        <p:spPr>
          <a:xfrm>
            <a:off x="3041552" y="2287624"/>
            <a:ext cx="2520000" cy="36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SharePoint </a:t>
            </a:r>
            <a:r>
              <a:rPr lang="zh-TW" altLang="en-US" dirty="0">
                <a:hlinkClick r:id="rId2"/>
              </a:rPr>
              <a:t>快速入門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0ABF1-E0A7-46AD-8382-6499CF0D223D}"/>
              </a:ext>
            </a:extLst>
          </p:cNvPr>
          <p:cNvSpPr/>
          <p:nvPr/>
        </p:nvSpPr>
        <p:spPr>
          <a:xfrm>
            <a:off x="3083756" y="3727153"/>
            <a:ext cx="2520000" cy="36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SharePoint </a:t>
            </a:r>
            <a:r>
              <a:rPr lang="zh-TW" altLang="en-US" dirty="0">
                <a:hlinkClick r:id="rId3"/>
              </a:rPr>
              <a:t>文件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B36C27-D293-4299-9020-B33643896410}"/>
              </a:ext>
            </a:extLst>
          </p:cNvPr>
          <p:cNvSpPr/>
          <p:nvPr/>
        </p:nvSpPr>
        <p:spPr>
          <a:xfrm>
            <a:off x="6947116" y="3722487"/>
            <a:ext cx="160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Microsoft </a:t>
            </a:r>
            <a:r>
              <a:rPr lang="zh-TW" altLang="en-US" dirty="0">
                <a:hlinkClick r:id="rId3"/>
              </a:rPr>
              <a:t>教學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5E01F-854A-4990-9162-A3CEFFD08904}"/>
              </a:ext>
            </a:extLst>
          </p:cNvPr>
          <p:cNvSpPr/>
          <p:nvPr/>
        </p:nvSpPr>
        <p:spPr>
          <a:xfrm>
            <a:off x="6918980" y="22829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AskO365 Support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9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C0F9DB-E8D1-4136-B882-F5C451B3F8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68" b="5587"/>
          <a:stretch/>
        </p:blipFill>
        <p:spPr>
          <a:xfrm>
            <a:off x="0" y="798932"/>
            <a:ext cx="12200792" cy="586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E2C3D4-C6E9-46F5-AC39-8062442F83FB}"/>
              </a:ext>
            </a:extLst>
          </p:cNvPr>
          <p:cNvSpPr txBox="1"/>
          <p:nvPr/>
        </p:nvSpPr>
        <p:spPr>
          <a:xfrm>
            <a:off x="4064002" y="1697993"/>
            <a:ext cx="56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管理群組內成員組成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39BA93-96A5-4EAA-8288-61E2FB84ECAB}"/>
              </a:ext>
            </a:extLst>
          </p:cNvPr>
          <p:cNvCxnSpPr>
            <a:cxnSpLocks/>
          </p:cNvCxnSpPr>
          <p:nvPr/>
        </p:nvCxnSpPr>
        <p:spPr>
          <a:xfrm>
            <a:off x="2002973" y="2818831"/>
            <a:ext cx="105954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1BABF3-FF01-4573-B146-2075C8C8D392}"/>
              </a:ext>
            </a:extLst>
          </p:cNvPr>
          <p:cNvCxnSpPr>
            <a:cxnSpLocks/>
          </p:cNvCxnSpPr>
          <p:nvPr/>
        </p:nvCxnSpPr>
        <p:spPr>
          <a:xfrm>
            <a:off x="1996607" y="2971231"/>
            <a:ext cx="105954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C9DA69-DE72-4D01-A037-8087DFFAE0E0}"/>
              </a:ext>
            </a:extLst>
          </p:cNvPr>
          <p:cNvCxnSpPr>
            <a:cxnSpLocks/>
          </p:cNvCxnSpPr>
          <p:nvPr/>
        </p:nvCxnSpPr>
        <p:spPr>
          <a:xfrm flipV="1">
            <a:off x="3048448" y="1901125"/>
            <a:ext cx="1001486" cy="92648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92E9D5-ADF8-4457-86B8-B24656828719}"/>
              </a:ext>
            </a:extLst>
          </p:cNvPr>
          <p:cNvCxnSpPr>
            <a:cxnSpLocks/>
          </p:cNvCxnSpPr>
          <p:nvPr/>
        </p:nvCxnSpPr>
        <p:spPr>
          <a:xfrm flipV="1">
            <a:off x="3034380" y="2293135"/>
            <a:ext cx="1001486" cy="68095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0FE480-BA05-4F69-BC78-CF1F99134F9C}"/>
              </a:ext>
            </a:extLst>
          </p:cNvPr>
          <p:cNvSpPr txBox="1"/>
          <p:nvPr/>
        </p:nvSpPr>
        <p:spPr>
          <a:xfrm>
            <a:off x="4064002" y="2067325"/>
            <a:ext cx="56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管理各個群組之權限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6313F8-821B-4666-B902-3E6289990AFA}"/>
              </a:ext>
            </a:extLst>
          </p:cNvPr>
          <p:cNvGrpSpPr/>
          <p:nvPr/>
        </p:nvGrpSpPr>
        <p:grpSpPr>
          <a:xfrm>
            <a:off x="5080892" y="3342560"/>
            <a:ext cx="2020990" cy="680956"/>
            <a:chOff x="5080890" y="2543628"/>
            <a:chExt cx="2020990" cy="68095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08F63B-6C15-4ED3-8DE0-529DE565B530}"/>
                </a:ext>
              </a:extLst>
            </p:cNvPr>
            <p:cNvCxnSpPr>
              <a:cxnSpLocks/>
            </p:cNvCxnSpPr>
            <p:nvPr/>
          </p:nvCxnSpPr>
          <p:spPr>
            <a:xfrm>
              <a:off x="5080890" y="3210070"/>
              <a:ext cx="105954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5D8EF3-18B1-49BC-83E6-41B33737C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0394" y="2543628"/>
              <a:ext cx="1001486" cy="68095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4031EE-DA85-404D-AFB4-3A6765385E08}"/>
              </a:ext>
            </a:extLst>
          </p:cNvPr>
          <p:cNvSpPr txBox="1"/>
          <p:nvPr/>
        </p:nvSpPr>
        <p:spPr>
          <a:xfrm>
            <a:off x="7101882" y="3157894"/>
            <a:ext cx="56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SharePoint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其他網站功能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918D07-9E94-4D42-B9D8-022F91A832BF}"/>
              </a:ext>
            </a:extLst>
          </p:cNvPr>
          <p:cNvGrpSpPr/>
          <p:nvPr/>
        </p:nvGrpSpPr>
        <p:grpSpPr>
          <a:xfrm>
            <a:off x="2002973" y="4319037"/>
            <a:ext cx="1031407" cy="281142"/>
            <a:chOff x="5080890" y="3210070"/>
            <a:chExt cx="1031407" cy="28114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8D6B54-8BB5-44FB-96DC-F8D615040FED}"/>
                </a:ext>
              </a:extLst>
            </p:cNvPr>
            <p:cNvCxnSpPr>
              <a:cxnSpLocks/>
            </p:cNvCxnSpPr>
            <p:nvPr/>
          </p:nvCxnSpPr>
          <p:spPr>
            <a:xfrm>
              <a:off x="5080890" y="3210070"/>
              <a:ext cx="817022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23EA07-B0DB-41D5-88C3-31BCDABEBAE4}"/>
                </a:ext>
              </a:extLst>
            </p:cNvPr>
            <p:cNvCxnSpPr>
              <a:cxnSpLocks/>
            </p:cNvCxnSpPr>
            <p:nvPr/>
          </p:nvCxnSpPr>
          <p:spPr>
            <a:xfrm>
              <a:off x="5897912" y="3210071"/>
              <a:ext cx="214385" cy="28114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223F30D-A297-48F2-B148-59BC0E5A84B6}"/>
              </a:ext>
            </a:extLst>
          </p:cNvPr>
          <p:cNvSpPr txBox="1"/>
          <p:nvPr/>
        </p:nvSpPr>
        <p:spPr>
          <a:xfrm>
            <a:off x="2466191" y="4608956"/>
            <a:ext cx="252143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可上傳已做好的清單範本</a:t>
            </a:r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可在</a:t>
            </a:r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中建立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B283F-0ED4-49F5-88B7-D4582EF5951E}"/>
              </a:ext>
            </a:extLst>
          </p:cNvPr>
          <p:cNvSpPr/>
          <p:nvPr/>
        </p:nvSpPr>
        <p:spPr>
          <a:xfrm>
            <a:off x="4975271" y="2446036"/>
            <a:ext cx="1610167" cy="108119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CC49E4-C28E-45F4-9066-3D1D8B4AF035}"/>
              </a:ext>
            </a:extLst>
          </p:cNvPr>
          <p:cNvSpPr/>
          <p:nvPr/>
        </p:nvSpPr>
        <p:spPr>
          <a:xfrm>
            <a:off x="1824914" y="5153854"/>
            <a:ext cx="1559732" cy="161862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9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77595-D743-47C0-ADC9-BF19C151C451}"/>
              </a:ext>
            </a:extLst>
          </p:cNvPr>
          <p:cNvSpPr txBox="1"/>
          <p:nvPr/>
        </p:nvSpPr>
        <p:spPr>
          <a:xfrm>
            <a:off x="196948" y="0"/>
            <a:ext cx="336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6ED00-E16B-43C9-AC64-8FFE1A088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5" b="7916"/>
          <a:stretch/>
        </p:blipFill>
        <p:spPr>
          <a:xfrm>
            <a:off x="1052625" y="1176969"/>
            <a:ext cx="9952407" cy="46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C966A8-4E18-439D-8D6A-FE538691FECA}"/>
              </a:ext>
            </a:extLst>
          </p:cNvPr>
          <p:cNvSpPr/>
          <p:nvPr/>
        </p:nvSpPr>
        <p:spPr>
          <a:xfrm>
            <a:off x="9891944" y="1118913"/>
            <a:ext cx="472495" cy="477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AD557-8E8E-4F2E-B78F-B114C1B8B76F}"/>
              </a:ext>
            </a:extLst>
          </p:cNvPr>
          <p:cNvSpPr/>
          <p:nvPr/>
        </p:nvSpPr>
        <p:spPr>
          <a:xfrm>
            <a:off x="8979341" y="3213654"/>
            <a:ext cx="1270783" cy="257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D7BA2-473D-4542-A591-9C3DB193FF92}"/>
              </a:ext>
            </a:extLst>
          </p:cNvPr>
          <p:cNvSpPr txBox="1"/>
          <p:nvPr/>
        </p:nvSpPr>
        <p:spPr>
          <a:xfrm>
            <a:off x="10364439" y="495771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6A9A6-A277-4BC1-9D28-094E30DB631A}"/>
              </a:ext>
            </a:extLst>
          </p:cNvPr>
          <p:cNvSpPr txBox="1"/>
          <p:nvPr/>
        </p:nvSpPr>
        <p:spPr>
          <a:xfrm>
            <a:off x="8602174" y="2628879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CBBBE-18D1-4DC0-9668-7553AE231BB0}"/>
              </a:ext>
            </a:extLst>
          </p:cNvPr>
          <p:cNvSpPr txBox="1"/>
          <p:nvPr/>
        </p:nvSpPr>
        <p:spPr>
          <a:xfrm>
            <a:off x="8251730" y="557325"/>
            <a:ext cx="2753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點擊右上齒輪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695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9885A-E43F-4C0C-829A-12A5D24F5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38" b="6222"/>
          <a:stretch/>
        </p:blipFill>
        <p:spPr>
          <a:xfrm>
            <a:off x="1302597" y="1615730"/>
            <a:ext cx="9754837" cy="4290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EBE2D7-E106-4B45-8DF5-4328F6E94AF1}"/>
              </a:ext>
            </a:extLst>
          </p:cNvPr>
          <p:cNvSpPr/>
          <p:nvPr/>
        </p:nvSpPr>
        <p:spPr>
          <a:xfrm>
            <a:off x="2893247" y="2413779"/>
            <a:ext cx="659937" cy="287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51AF5-AD28-40A4-87C7-0D278D089510}"/>
              </a:ext>
            </a:extLst>
          </p:cNvPr>
          <p:cNvSpPr txBox="1"/>
          <p:nvPr/>
        </p:nvSpPr>
        <p:spPr>
          <a:xfrm>
            <a:off x="1242323" y="383358"/>
            <a:ext cx="777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SharePoint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有分為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Classic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Modern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推薦以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Modern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模式瀏覽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ED774-59B3-4AF6-A0EA-67220BC5C597}"/>
              </a:ext>
            </a:extLst>
          </p:cNvPr>
          <p:cNvSpPr txBox="1"/>
          <p:nvPr/>
        </p:nvSpPr>
        <p:spPr>
          <a:xfrm>
            <a:off x="1999318" y="6058419"/>
            <a:ext cx="777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在瀏覽清單的時候，左下角可以更改瀏覽模式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913ED-08C9-46AD-8C4A-E467F5413247}"/>
              </a:ext>
            </a:extLst>
          </p:cNvPr>
          <p:cNvSpPr/>
          <p:nvPr/>
        </p:nvSpPr>
        <p:spPr>
          <a:xfrm>
            <a:off x="1242323" y="5631648"/>
            <a:ext cx="1480457" cy="27505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99D72-2119-4638-8960-10E477F3B21F}"/>
              </a:ext>
            </a:extLst>
          </p:cNvPr>
          <p:cNvSpPr txBox="1"/>
          <p:nvPr/>
        </p:nvSpPr>
        <p:spPr>
          <a:xfrm>
            <a:off x="636169" y="807512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B79FB-428E-49EC-80EC-60699F79F411}"/>
              </a:ext>
            </a:extLst>
          </p:cNvPr>
          <p:cNvSpPr txBox="1"/>
          <p:nvPr/>
        </p:nvSpPr>
        <p:spPr>
          <a:xfrm>
            <a:off x="636169" y="3054586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282C4-5959-44F6-A6DF-92F5B81EB52B}"/>
              </a:ext>
            </a:extLst>
          </p:cNvPr>
          <p:cNvSpPr txBox="1"/>
          <p:nvPr/>
        </p:nvSpPr>
        <p:spPr>
          <a:xfrm>
            <a:off x="636169" y="1537150"/>
            <a:ext cx="399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Doucument</a:t>
            </a:r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Library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77306-8DA0-49B1-B23A-BA6C8B47A7C1}"/>
              </a:ext>
            </a:extLst>
          </p:cNvPr>
          <p:cNvSpPr txBox="1"/>
          <p:nvPr/>
        </p:nvSpPr>
        <p:spPr>
          <a:xfrm>
            <a:off x="636169" y="4178123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C12D3-E7E0-408F-8561-099B473DE8F4}"/>
              </a:ext>
            </a:extLst>
          </p:cNvPr>
          <p:cNvSpPr txBox="1"/>
          <p:nvPr/>
        </p:nvSpPr>
        <p:spPr>
          <a:xfrm>
            <a:off x="636169" y="530165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Subsite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75F85-B5CE-40E8-A733-A18EC7573165}"/>
              </a:ext>
            </a:extLst>
          </p:cNvPr>
          <p:cNvSpPr txBox="1"/>
          <p:nvPr/>
        </p:nvSpPr>
        <p:spPr>
          <a:xfrm>
            <a:off x="4136723" y="1178667"/>
            <a:ext cx="87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可以自由編輯檢視項目，透過設定權限，可以安全地分享資訊，</a:t>
            </a:r>
            <a:b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也可透過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Workflow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設定達到一定的自動化，清單不同於文件庫，</a:t>
            </a:r>
            <a:b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較為方便編輯內容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73C79AE-62B8-49FA-97AB-DDD421F4CF0B}"/>
              </a:ext>
            </a:extLst>
          </p:cNvPr>
          <p:cNvSpPr/>
          <p:nvPr/>
        </p:nvSpPr>
        <p:spPr>
          <a:xfrm>
            <a:off x="3263705" y="914757"/>
            <a:ext cx="534572" cy="89318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77595-D743-47C0-ADC9-BF19C151C451}"/>
              </a:ext>
            </a:extLst>
          </p:cNvPr>
          <p:cNvSpPr txBox="1"/>
          <p:nvPr/>
        </p:nvSpPr>
        <p:spPr>
          <a:xfrm>
            <a:off x="196948" y="0"/>
            <a:ext cx="336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20250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446B66-0021-4B5B-8EEF-F26B75B6C16A}"/>
              </a:ext>
            </a:extLst>
          </p:cNvPr>
          <p:cNvSpPr txBox="1"/>
          <p:nvPr/>
        </p:nvSpPr>
        <p:spPr>
          <a:xfrm>
            <a:off x="196948" y="0"/>
            <a:ext cx="336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84377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5D27CE-883B-4292-9404-36FE7EF43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9" b="6010"/>
          <a:stretch/>
        </p:blipFill>
        <p:spPr>
          <a:xfrm>
            <a:off x="1756230" y="1901371"/>
            <a:ext cx="9026865" cy="432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DA5697-214B-47CE-BF1D-20E1D176CF46}"/>
              </a:ext>
            </a:extLst>
          </p:cNvPr>
          <p:cNvSpPr txBox="1"/>
          <p:nvPr/>
        </p:nvSpPr>
        <p:spPr>
          <a:xfrm>
            <a:off x="196948" y="0"/>
            <a:ext cx="336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DashBoard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CC52-3998-463E-8186-91789C8EE932}"/>
              </a:ext>
            </a:extLst>
          </p:cNvPr>
          <p:cNvSpPr txBox="1"/>
          <p:nvPr/>
        </p:nvSpPr>
        <p:spPr>
          <a:xfrm>
            <a:off x="196948" y="830997"/>
            <a:ext cx="561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PowerBI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只能建在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Site Page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(Modern page)</a:t>
            </a:r>
            <a:b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因此先建立一個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Site page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再將其插入首頁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如果不用插入首頁，使用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Site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97B24-FADC-4D6C-A37E-EC019240595F}"/>
              </a:ext>
            </a:extLst>
          </p:cNvPr>
          <p:cNvSpPr txBox="1"/>
          <p:nvPr/>
        </p:nvSpPr>
        <p:spPr>
          <a:xfrm>
            <a:off x="4445391" y="3959781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2E318-288C-4476-A204-F29D48A1A72F}"/>
              </a:ext>
            </a:extLst>
          </p:cNvPr>
          <p:cNvSpPr txBox="1"/>
          <p:nvPr/>
        </p:nvSpPr>
        <p:spPr>
          <a:xfrm>
            <a:off x="1379063" y="3130253"/>
            <a:ext cx="37716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29029-C58C-4FA4-B93A-5918513157EC}"/>
              </a:ext>
            </a:extLst>
          </p:cNvPr>
          <p:cNvSpPr/>
          <p:nvPr/>
        </p:nvSpPr>
        <p:spPr>
          <a:xfrm>
            <a:off x="3219270" y="3693487"/>
            <a:ext cx="1226121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702D0-0685-4000-B8E9-D798DC7C552B}"/>
              </a:ext>
            </a:extLst>
          </p:cNvPr>
          <p:cNvSpPr/>
          <p:nvPr/>
        </p:nvSpPr>
        <p:spPr>
          <a:xfrm>
            <a:off x="1756230" y="3742006"/>
            <a:ext cx="1394933" cy="29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CCF7AE-F590-4774-9E5C-5A4FEE695FBD}"/>
              </a:ext>
            </a:extLst>
          </p:cNvPr>
          <p:cNvGrpSpPr/>
          <p:nvPr/>
        </p:nvGrpSpPr>
        <p:grpSpPr>
          <a:xfrm>
            <a:off x="3219270" y="2487497"/>
            <a:ext cx="1522817" cy="989149"/>
            <a:chOff x="5080890" y="2230615"/>
            <a:chExt cx="1522817" cy="98914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D37030-3059-4C1C-92E3-F23526EA5015}"/>
                </a:ext>
              </a:extLst>
            </p:cNvPr>
            <p:cNvCxnSpPr>
              <a:cxnSpLocks/>
            </p:cNvCxnSpPr>
            <p:nvPr/>
          </p:nvCxnSpPr>
          <p:spPr>
            <a:xfrm>
              <a:off x="5080890" y="3210070"/>
              <a:ext cx="105954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F78D2D-40BD-4BE2-A5EC-E39E12A1E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4462" y="2230615"/>
              <a:ext cx="489245" cy="98914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04308D-1FB6-4087-BFA3-832C61D13293}"/>
              </a:ext>
            </a:extLst>
          </p:cNvPr>
          <p:cNvSpPr txBox="1"/>
          <p:nvPr/>
        </p:nvSpPr>
        <p:spPr>
          <a:xfrm>
            <a:off x="4742086" y="2216021"/>
            <a:ext cx="67934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可自由調板面及輸入文字，能加入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 parts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推薦使用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57568D-25BD-4991-94C3-99B718D04B8A}"/>
              </a:ext>
            </a:extLst>
          </p:cNvPr>
          <p:cNvGrpSpPr/>
          <p:nvPr/>
        </p:nvGrpSpPr>
        <p:grpSpPr>
          <a:xfrm>
            <a:off x="3219270" y="2900003"/>
            <a:ext cx="1522817" cy="766051"/>
            <a:chOff x="5080890" y="2453714"/>
            <a:chExt cx="1522817" cy="76605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43DB90-3820-485B-9829-762A5F87073C}"/>
                </a:ext>
              </a:extLst>
            </p:cNvPr>
            <p:cNvCxnSpPr>
              <a:cxnSpLocks/>
            </p:cNvCxnSpPr>
            <p:nvPr/>
          </p:nvCxnSpPr>
          <p:spPr>
            <a:xfrm>
              <a:off x="5080890" y="3210070"/>
              <a:ext cx="105954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44ACD2-0175-427B-B5F5-EC84A6212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4462" y="2453714"/>
              <a:ext cx="489245" cy="76605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E9C8362-C529-413F-B260-E6AF006DB452}"/>
              </a:ext>
            </a:extLst>
          </p:cNvPr>
          <p:cNvSpPr txBox="1"/>
          <p:nvPr/>
        </p:nvSpPr>
        <p:spPr>
          <a:xfrm>
            <a:off x="4742087" y="2606276"/>
            <a:ext cx="56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版面較固定，可使用功能與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Wiki Page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差不多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34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396</Words>
  <Application>Microsoft Office PowerPoint</Application>
  <PresentationFormat>Widescreen</PresentationFormat>
  <Paragraphs>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Tsung Han CHUANG</dc:creator>
  <cp:lastModifiedBy>Tsung Han CHUANG</cp:lastModifiedBy>
  <cp:revision>52</cp:revision>
  <dcterms:created xsi:type="dcterms:W3CDTF">2018-08-20T08:22:17Z</dcterms:created>
  <dcterms:modified xsi:type="dcterms:W3CDTF">2018-08-24T09:11:43Z</dcterms:modified>
</cp:coreProperties>
</file>