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37296-073D-4A86-81E4-0A8B0F9EB04C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7BE75-7BC5-4442-A2E4-156C689C1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84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中信平台評分差距原因</a:t>
            </a:r>
            <a:r>
              <a:rPr lang="en-US" altLang="zh-TW" dirty="0">
                <a:solidFill>
                  <a:schemeClr val="accent1"/>
                </a:solidFill>
              </a:rPr>
              <a:t>?</a:t>
            </a:r>
            <a:r>
              <a:rPr lang="zh-TW" altLang="en-US" dirty="0">
                <a:solidFill>
                  <a:schemeClr val="accent1"/>
                </a:solidFill>
              </a:rPr>
              <a:t>  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05561-34C2-4701-85D4-4099BE5E00FC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44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accent1"/>
                </a:solidFill>
              </a:rPr>
              <a:t>中信平台評分差距原因</a:t>
            </a:r>
            <a:r>
              <a:rPr lang="en-US" altLang="zh-TW" dirty="0">
                <a:solidFill>
                  <a:schemeClr val="accent1"/>
                </a:solidFill>
              </a:rPr>
              <a:t>?</a:t>
            </a:r>
            <a:r>
              <a:rPr lang="zh-TW" altLang="en-US" dirty="0">
                <a:solidFill>
                  <a:schemeClr val="accent1"/>
                </a:solidFill>
              </a:rPr>
              <a:t>  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05561-34C2-4701-85D4-4099BE5E00FC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67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11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3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6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D3AC9-26A6-4BA1-8190-0365DEE6688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4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5360" y="129134"/>
            <a:ext cx="11617291" cy="563562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97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61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91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0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7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39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90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60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5ADBC-D044-41BB-8DCD-4E799DAA15D8}" type="datetimeFigureOut">
              <a:rPr lang="zh-TW" altLang="en-US" smtClean="0"/>
              <a:t>2018/8/9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AEA9-9580-4F02-8F50-1AB1911C78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74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D3AC9-26A6-4BA1-8190-0365DEE6688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6260" y="132520"/>
            <a:ext cx="11617291" cy="563562"/>
          </a:xfrm>
        </p:spPr>
        <p:txBody>
          <a:bodyPr/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Non-Banking APP – DBS Related 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81201"/>
              </p:ext>
            </p:extLst>
          </p:nvPr>
        </p:nvGraphicFramePr>
        <p:xfrm>
          <a:off x="199505" y="696082"/>
          <a:ext cx="11753312" cy="529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147">
                  <a:extLst>
                    <a:ext uri="{9D8B030D-6E8A-4147-A177-3AD203B41FA5}">
                      <a16:colId xmlns:a16="http://schemas.microsoft.com/office/drawing/2014/main" val="1255968526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2454400441"/>
                    </a:ext>
                  </a:extLst>
                </a:gridCol>
                <a:gridCol w="2944392">
                  <a:extLst>
                    <a:ext uri="{9D8B030D-6E8A-4147-A177-3AD203B41FA5}">
                      <a16:colId xmlns:a16="http://schemas.microsoft.com/office/drawing/2014/main" val="629224753"/>
                    </a:ext>
                  </a:extLst>
                </a:gridCol>
                <a:gridCol w="3072095">
                  <a:extLst>
                    <a:ext uri="{9D8B030D-6E8A-4147-A177-3AD203B41FA5}">
                      <a16:colId xmlns:a16="http://schemas.microsoft.com/office/drawing/2014/main" val="1097844644"/>
                    </a:ext>
                  </a:extLst>
                </a:gridCol>
                <a:gridCol w="1814904">
                  <a:extLst>
                    <a:ext uri="{9D8B030D-6E8A-4147-A177-3AD203B41FA5}">
                      <a16:colId xmlns:a16="http://schemas.microsoft.com/office/drawing/2014/main" val="2891871324"/>
                    </a:ext>
                  </a:extLst>
                </a:gridCol>
              </a:tblGrid>
              <a:tr h="134884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應用程式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平台</a:t>
                      </a:r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評分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評分人數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基本功能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希望增加的功能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3256"/>
                  </a:ext>
                </a:extLst>
              </a:tr>
              <a:tr h="542504">
                <a:tc rowSpan="4">
                  <a:txBody>
                    <a:bodyPr/>
                    <a:lstStyle/>
                    <a:p>
                      <a:pPr algn="ctr"/>
                      <a:endParaRPr lang="en-US" altLang="zh-TW" sz="1400" dirty="0"/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星展 </a:t>
                      </a:r>
                      <a:r>
                        <a:rPr lang="en-US" altLang="zh-TW" sz="1400" dirty="0"/>
                        <a:t>Card+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APP Store </a:t>
                      </a:r>
                    </a:p>
                    <a:p>
                      <a:pPr algn="ctr"/>
                      <a:r>
                        <a:rPr lang="en-US" altLang="zh-TW" sz="1400" dirty="0"/>
                        <a:t>3.9(388)</a:t>
                      </a:r>
                      <a:endParaRPr lang="zh-TW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u="none" dirty="0"/>
                        <a:t>繳費方便</a:t>
                      </a:r>
                      <a:endParaRPr lang="zh-TW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u="none" dirty="0"/>
                        <a:t>介面簡單易懂，流程清楚</a:t>
                      </a:r>
                      <a:endParaRPr lang="en-US" altLang="zh-TW" sz="1400" u="none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天氣問候語很特別</a:t>
                      </a:r>
                      <a:endParaRPr lang="zh-TW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增加年費金額與次數的累計功能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客戶能自行掌握刷卡狀況，也減少客戶因收到年費而進線客服要求減免的狀況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17199"/>
                  </a:ext>
                </a:extLst>
              </a:tr>
              <a:tr h="61899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Google Play</a:t>
                      </a:r>
                    </a:p>
                    <a:p>
                      <a:pPr algn="ctr"/>
                      <a:r>
                        <a:rPr lang="en-US" altLang="zh-TW" sz="1400" dirty="0"/>
                        <a:t>3.9(529)</a:t>
                      </a: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56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消費紀錄的資料更新太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慢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!(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已經退款的項目不會被計入未出帳消費金額裡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紅利兌換查詢不易</a:t>
                      </a:r>
                      <a:endParaRPr lang="en-US" altLang="zh-TW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改個聯絡電話這麼麻煩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dirty="0"/>
                        <a:t>無法修改個人資料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85299"/>
                  </a:ext>
                </a:extLst>
              </a:tr>
              <a:tr h="11665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帳號密碼都無誤，硬是跑出來帳號或密碼錯誤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會員管理錯誤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閃退問題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注冊 繳款 登入</a:t>
                      </a:r>
                      <a:r>
                        <a:rPr lang="en-US" altLang="zh-TW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73444"/>
                  </a:ext>
                </a:extLst>
              </a:tr>
              <a:tr h="542504">
                <a:tc rowSpan="4">
                  <a:txBody>
                    <a:bodyPr/>
                    <a:lstStyle/>
                    <a:p>
                      <a:pPr algn="ctr"/>
                      <a:endParaRPr lang="en-US" altLang="zh-TW" sz="1400" dirty="0"/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星展好家貸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APP Store </a:t>
                      </a:r>
                    </a:p>
                    <a:p>
                      <a:pPr algn="ctr"/>
                      <a:r>
                        <a:rPr lang="en-US" altLang="zh-TW" sz="1400" dirty="0"/>
                        <a:t>3.8(5)</a:t>
                      </a:r>
                      <a:endParaRPr lang="zh-TW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評論過少無法顯示</a:t>
                      </a:r>
                      <a:endParaRPr lang="en-US" altLang="zh-TW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評論過少無法顯示</a:t>
                      </a:r>
                      <a:endParaRPr lang="en-US" altLang="zh-TW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954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Google Play</a:t>
                      </a:r>
                    </a:p>
                    <a:p>
                      <a:pPr algn="ctr"/>
                      <a:r>
                        <a:rPr lang="en-US" altLang="zh-TW" sz="1400" dirty="0"/>
                        <a:t>2.3(20)</a:t>
                      </a: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779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zh-TW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12782"/>
                  </a:ext>
                </a:extLst>
              </a:tr>
              <a:tr h="6556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閃退問題</a:t>
                      </a: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介面設計很差 不知為何字很大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介面設計</a:t>
                      </a:r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2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83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D3AC9-26A6-4BA1-8190-0365DEE6688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6260" y="132520"/>
            <a:ext cx="11617291" cy="563562"/>
          </a:xfrm>
        </p:spPr>
        <p:txBody>
          <a:bodyPr/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Non-Banking APP – Banking Related 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99505" y="696082"/>
          <a:ext cx="11753312" cy="543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268">
                  <a:extLst>
                    <a:ext uri="{9D8B030D-6E8A-4147-A177-3AD203B41FA5}">
                      <a16:colId xmlns:a16="http://schemas.microsoft.com/office/drawing/2014/main" val="1255968526"/>
                    </a:ext>
                  </a:extLst>
                </a:gridCol>
                <a:gridCol w="1216550">
                  <a:extLst>
                    <a:ext uri="{9D8B030D-6E8A-4147-A177-3AD203B41FA5}">
                      <a16:colId xmlns:a16="http://schemas.microsoft.com/office/drawing/2014/main" val="2454400441"/>
                    </a:ext>
                  </a:extLst>
                </a:gridCol>
                <a:gridCol w="3347858">
                  <a:extLst>
                    <a:ext uri="{9D8B030D-6E8A-4147-A177-3AD203B41FA5}">
                      <a16:colId xmlns:a16="http://schemas.microsoft.com/office/drawing/2014/main" val="629224753"/>
                    </a:ext>
                  </a:extLst>
                </a:gridCol>
                <a:gridCol w="2747773">
                  <a:extLst>
                    <a:ext uri="{9D8B030D-6E8A-4147-A177-3AD203B41FA5}">
                      <a16:colId xmlns:a16="http://schemas.microsoft.com/office/drawing/2014/main" val="1097844644"/>
                    </a:ext>
                  </a:extLst>
                </a:gridCol>
                <a:gridCol w="1403863">
                  <a:extLst>
                    <a:ext uri="{9D8B030D-6E8A-4147-A177-3AD203B41FA5}">
                      <a16:colId xmlns:a16="http://schemas.microsoft.com/office/drawing/2014/main" val="2891871324"/>
                    </a:ext>
                  </a:extLst>
                </a:gridCol>
              </a:tblGrid>
              <a:tr h="93696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應用程式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平台</a:t>
                      </a:r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評分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評分人數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基本功能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希望增加的功能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3256"/>
                  </a:ext>
                </a:extLst>
              </a:tr>
              <a:tr h="620261">
                <a:tc rowSpan="4">
                  <a:txBody>
                    <a:bodyPr/>
                    <a:lstStyle/>
                    <a:p>
                      <a:pPr algn="ctr"/>
                      <a:endParaRPr lang="en-US" altLang="zh-TW" sz="1400" dirty="0"/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中信卡優惠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APP Store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1.9(474)</a:t>
                      </a:r>
                      <a:endParaRPr lang="zh-TW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紅利點數兌換方便</a:t>
                      </a: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年費金額</a:t>
                      </a:r>
                      <a:r>
                        <a:rPr lang="en-US" altLang="zh-TW" sz="1400" dirty="0"/>
                        <a:t>&amp;</a:t>
                      </a:r>
                      <a:r>
                        <a:rPr lang="zh-TW" altLang="en-US" sz="1400" dirty="0"/>
                        <a:t>次數的累積功能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u="none" baseline="0" dirty="0"/>
                        <a:t>介面方便容易懂</a:t>
                      </a:r>
                      <a:endParaRPr lang="en-US" altLang="zh-TW" sz="1400" u="none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希望延續舊版記帳</a:t>
                      </a: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希望增加圖形和指紋登入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TW" altLang="en-US" sz="1400" dirty="0"/>
                        <a:t>希望支援平板版本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17199"/>
                  </a:ext>
                </a:extLst>
              </a:tr>
              <a:tr h="70771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Google Play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3.4(2776)</a:t>
                      </a: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5668"/>
                  </a:ext>
                </a:extLst>
              </a:tr>
              <a:tr h="728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TW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提醒通知不能更全面一點嗎</a:t>
                      </a:r>
                      <a:endParaRPr lang="en-US" altLang="zh-TW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TW" altLang="en-US" sz="1400" dirty="0"/>
                        <a:t>交易紀錄通知不全面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Line</a:t>
                      </a:r>
                      <a:r>
                        <a:rPr lang="zh-TW" altLang="en-US" sz="1400" dirty="0"/>
                        <a:t> 沒有通知</a:t>
                      </a:r>
                      <a:r>
                        <a:rPr lang="en-US" altLang="zh-TW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85299"/>
                  </a:ext>
                </a:extLst>
              </a:tr>
              <a:tr h="13337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TW" altLang="en-US" sz="1400" dirty="0"/>
                        <a:t>點通知想開啟</a:t>
                      </a:r>
                      <a:r>
                        <a:rPr lang="en-US" altLang="zh-TW" sz="1400" dirty="0"/>
                        <a:t>app</a:t>
                      </a:r>
                      <a:r>
                        <a:rPr lang="zh-TW" altLang="en-US" sz="1400" dirty="0"/>
                        <a:t>卻閃退、開啟速度慢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73444"/>
                  </a:ext>
                </a:extLst>
              </a:tr>
              <a:tr h="620261">
                <a:tc rowSpan="4">
                  <a:txBody>
                    <a:bodyPr/>
                    <a:lstStyle/>
                    <a:p>
                      <a:pPr algn="ctr"/>
                      <a:endParaRPr lang="en-US" altLang="zh-TW" sz="1400" dirty="0"/>
                    </a:p>
                    <a:p>
                      <a:pPr algn="ctr"/>
                      <a:endParaRPr lang="en-US" altLang="zh-TW" sz="1400" dirty="0"/>
                    </a:p>
                    <a:p>
                      <a:pPr algn="ctr"/>
                      <a:r>
                        <a:rPr lang="zh-TW" altLang="en-US" sz="1400" dirty="0"/>
                        <a:t>國泰優惠</a:t>
                      </a:r>
                      <a:endParaRPr lang="en-US" altLang="zh-TW" sz="1400" dirty="0"/>
                    </a:p>
                    <a:p>
                      <a:pPr algn="ctr"/>
                      <a:r>
                        <a:rPr lang="en-US" altLang="zh-TW" sz="1400" dirty="0"/>
                        <a:t>My</a:t>
                      </a:r>
                      <a:r>
                        <a:rPr lang="en-US" altLang="zh-TW" sz="1400" baseline="0" dirty="0"/>
                        <a:t> Rewards </a:t>
                      </a:r>
                    </a:p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APP Store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3.7(1010)</a:t>
                      </a:r>
                      <a:endParaRPr lang="zh-TW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紅利點數兌換容易</a:t>
                      </a: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線上摸彩活動</a:t>
                      </a:r>
                      <a:endParaRPr lang="en-US" altLang="zh-TW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版面易懂</a:t>
                      </a: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操作簡單</a:t>
                      </a: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建議整合信用卡帳單以及繳款功能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995457"/>
                  </a:ext>
                </a:extLst>
              </a:tr>
              <a:tr h="72875">
                <a:tc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Google Play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3.8(4310)</a:t>
                      </a: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77966"/>
                  </a:ext>
                </a:extLst>
              </a:tr>
              <a:tr h="728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TW" altLang="en-US" sz="1400" dirty="0"/>
                        <a:t>交易紀錄通知不全面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Line</a:t>
                      </a:r>
                      <a:r>
                        <a:rPr lang="zh-TW" altLang="en-US" sz="1400" dirty="0"/>
                        <a:t> 沒有通知</a:t>
                      </a:r>
                      <a:r>
                        <a:rPr lang="en-US" altLang="zh-TW" sz="14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altLang="zh-TW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012782"/>
                  </a:ext>
                </a:extLst>
              </a:tr>
              <a:tr h="7495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閃退問題</a:t>
                      </a:r>
                      <a:endParaRPr lang="en-US" altLang="zh-TW" sz="1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zh-TW" altLang="en-US" sz="1400" dirty="0"/>
                        <a:t>速度慢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25600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3" y="2280272"/>
            <a:ext cx="564873" cy="56487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0" y="4994210"/>
            <a:ext cx="654326" cy="6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4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寬螢幕</PresentationFormat>
  <Paragraphs>81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Non-Banking APP – DBS Related </vt:lpstr>
      <vt:lpstr>Non-Banking APP – Banking Related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Non-Banking APP – DBS Related </dc:title>
  <dc:creator>Hank CHIN</dc:creator>
  <cp:lastModifiedBy>Hank CHIN</cp:lastModifiedBy>
  <cp:revision>1</cp:revision>
  <dcterms:created xsi:type="dcterms:W3CDTF">2018-08-09T02:58:52Z</dcterms:created>
  <dcterms:modified xsi:type="dcterms:W3CDTF">2018-08-09T02:59:22Z</dcterms:modified>
</cp:coreProperties>
</file>