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807E4-EA67-4B4A-BC1E-3C420A601E70}" v="53" dt="2025-08-20T16:02:24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A8CF7481-D621-C910-7293-AAD9349CA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5" y="722867"/>
            <a:ext cx="11536102" cy="57402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14A10C7-B09D-774D-A646-A62CDC6823F9}"/>
              </a:ext>
            </a:extLst>
          </p:cNvPr>
          <p:cNvSpPr txBox="1"/>
          <p:nvPr/>
        </p:nvSpPr>
        <p:spPr>
          <a:xfrm>
            <a:off x="186900" y="-2656"/>
            <a:ext cx="96494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PMingLiU"/>
                <a:ea typeface="+mn-lt"/>
              </a:rPr>
              <a:t>1.</a:t>
            </a:r>
            <a:r>
              <a:rPr lang="zh-TW" altLang="en-US" sz="2800" b="1">
                <a:latin typeface="PMingLiU"/>
                <a:ea typeface="+mn-lt"/>
              </a:rPr>
              <a:t>倉庫名稱</a:t>
            </a:r>
            <a:r>
              <a:rPr lang="en-US" sz="2800" b="1" dirty="0">
                <a:latin typeface="PMingLiU"/>
                <a:ea typeface="+mn-lt"/>
              </a:rPr>
              <a:t>testing</a:t>
            </a:r>
            <a:r>
              <a:rPr lang="zh-TW" sz="2800" b="1">
                <a:latin typeface="PMingLiU"/>
                <a:ea typeface="PMingLiU"/>
              </a:rPr>
              <a:t>(自己取)</a:t>
            </a:r>
            <a:endParaRPr lang="zh-TW" sz="2800">
              <a:latin typeface="PMingLiU"/>
              <a:ea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F373-E36E-5FAD-2035-6EE6B255E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3DEAD28B-D84D-3BAD-E0D7-42F64B1E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5123"/>
            <a:ext cx="11893826" cy="664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565B5-133E-7304-4615-43260BD1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2C1A1D40-A825-DAA2-AFC6-59AE847B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2" y="2637060"/>
            <a:ext cx="8040342" cy="3684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4B4866A-03B2-414B-98F2-024A03FB36AE}"/>
              </a:ext>
            </a:extLst>
          </p:cNvPr>
          <p:cNvSpPr txBox="1"/>
          <p:nvPr/>
        </p:nvSpPr>
        <p:spPr>
          <a:xfrm>
            <a:off x="1899478" y="1181652"/>
            <a:ext cx="8044069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sz="3200" b="1">
                <a:latin typeface="PMingLiU"/>
                <a:ea typeface="PMingLiU"/>
              </a:rPr>
              <a:t>格式:</a:t>
            </a:r>
            <a:endParaRPr lang="zh-TW" sz="3200">
              <a:latin typeface="PMingLiU"/>
              <a:ea typeface="PMingLiU"/>
            </a:endParaRPr>
          </a:p>
          <a:p>
            <a:r>
              <a:rPr lang="en-US" sz="3200" b="1" dirty="0">
                <a:solidFill>
                  <a:srgbClr val="C70723"/>
                </a:solidFill>
                <a:latin typeface="PMingLiU"/>
              </a:rPr>
              <a:t>username</a:t>
            </a:r>
            <a:r>
              <a:rPr lang="en-US" sz="3200" b="1" dirty="0">
                <a:latin typeface="PMingLiU"/>
              </a:rPr>
              <a:t>.github.io/</a:t>
            </a:r>
            <a:r>
              <a:rPr lang="zh-TW" sz="3200" b="1">
                <a:solidFill>
                  <a:srgbClr val="C70723"/>
                </a:solidFill>
                <a:latin typeface="PMingLiU"/>
                <a:ea typeface="PMingLiU"/>
              </a:rPr>
              <a:t>倉庫名稱</a:t>
            </a:r>
            <a:r>
              <a:rPr lang="zh-TW" sz="3200" b="1">
                <a:latin typeface="PMingLiU"/>
                <a:ea typeface="PMingLiU"/>
              </a:rPr>
              <a:t>/檔案.副檔名</a:t>
            </a:r>
            <a:endParaRPr lang="zh-TW" sz="3200">
              <a:latin typeface="PMingLiU"/>
              <a:ea typeface="PMingLiU"/>
            </a:endParaRPr>
          </a:p>
          <a:p>
            <a:pPr algn="l"/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7468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</cp:revision>
  <dcterms:created xsi:type="dcterms:W3CDTF">2025-08-20T15:58:34Z</dcterms:created>
  <dcterms:modified xsi:type="dcterms:W3CDTF">2025-08-20T16:03:02Z</dcterms:modified>
</cp:coreProperties>
</file>