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C349B63-07E1-497D-82DB-E7627C81FE26}" type="datetimeFigureOut">
              <a:rPr lang="zh-TW" altLang="en-US" smtClean="0"/>
              <a:t>2021/6/24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FF4C44-B83E-4120-85B2-9ED546ECC5C5}"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12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C349B63-07E1-497D-82DB-E7627C81FE26}" type="datetimeFigureOut">
              <a:rPr lang="zh-TW" altLang="en-US" smtClean="0"/>
              <a:t>2021/6/24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FF4C44-B83E-4120-85B2-9ED546ECC5C5}" type="slidenum">
              <a:rPr lang="zh-TW" altLang="en-US" smtClean="0"/>
              <a:t>‹#›</a:t>
            </a:fld>
            <a:endParaRPr lang="zh-TW" altLang="en-US"/>
          </a:p>
        </p:txBody>
      </p:sp>
    </p:spTree>
    <p:extLst>
      <p:ext uri="{BB962C8B-B14F-4D97-AF65-F5344CB8AC3E}">
        <p14:creationId xmlns:p14="http://schemas.microsoft.com/office/powerpoint/2010/main" val="378451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C349B63-07E1-497D-82DB-E7627C81FE26}" type="datetimeFigureOut">
              <a:rPr lang="zh-TW" altLang="en-US" smtClean="0"/>
              <a:t>2021/6/24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FF4C44-B83E-4120-85B2-9ED546ECC5C5}" type="slidenum">
              <a:rPr lang="zh-TW" altLang="en-US" smtClean="0"/>
              <a:t>‹#›</a:t>
            </a:fld>
            <a:endParaRPr lang="zh-TW" altLang="en-US"/>
          </a:p>
        </p:txBody>
      </p:sp>
    </p:spTree>
    <p:extLst>
      <p:ext uri="{BB962C8B-B14F-4D97-AF65-F5344CB8AC3E}">
        <p14:creationId xmlns:p14="http://schemas.microsoft.com/office/powerpoint/2010/main" val="207071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C349B63-07E1-497D-82DB-E7627C81FE26}" type="datetimeFigureOut">
              <a:rPr lang="zh-TW" altLang="en-US" smtClean="0"/>
              <a:t>2021/6/24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FF4C44-B83E-4120-85B2-9ED546ECC5C5}" type="slidenum">
              <a:rPr lang="zh-TW" altLang="en-US" smtClean="0"/>
              <a:t>‹#›</a:t>
            </a:fld>
            <a:endParaRPr lang="zh-TW" altLang="en-US"/>
          </a:p>
        </p:txBody>
      </p:sp>
    </p:spTree>
    <p:extLst>
      <p:ext uri="{BB962C8B-B14F-4D97-AF65-F5344CB8AC3E}">
        <p14:creationId xmlns:p14="http://schemas.microsoft.com/office/powerpoint/2010/main" val="311204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C349B63-07E1-497D-82DB-E7627C81FE26}" type="datetimeFigureOut">
              <a:rPr lang="zh-TW" altLang="en-US" smtClean="0"/>
              <a:t>2021/6/24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FF4C44-B83E-4120-85B2-9ED546ECC5C5}"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17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C349B63-07E1-497D-82DB-E7627C81FE26}" type="datetimeFigureOut">
              <a:rPr lang="zh-TW" altLang="en-US" smtClean="0"/>
              <a:t>2021/6/24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8FF4C44-B83E-4120-85B2-9ED546ECC5C5}" type="slidenum">
              <a:rPr lang="zh-TW" altLang="en-US" smtClean="0"/>
              <a:t>‹#›</a:t>
            </a:fld>
            <a:endParaRPr lang="zh-TW" altLang="en-US"/>
          </a:p>
        </p:txBody>
      </p:sp>
    </p:spTree>
    <p:extLst>
      <p:ext uri="{BB962C8B-B14F-4D97-AF65-F5344CB8AC3E}">
        <p14:creationId xmlns:p14="http://schemas.microsoft.com/office/powerpoint/2010/main" val="2633854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C349B63-07E1-497D-82DB-E7627C81FE26}" type="datetimeFigureOut">
              <a:rPr lang="zh-TW" altLang="en-US" smtClean="0"/>
              <a:t>2021/6/24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8FF4C44-B83E-4120-85B2-9ED546ECC5C5}" type="slidenum">
              <a:rPr lang="zh-TW" altLang="en-US" smtClean="0"/>
              <a:t>‹#›</a:t>
            </a:fld>
            <a:endParaRPr lang="zh-TW" altLang="en-US"/>
          </a:p>
        </p:txBody>
      </p:sp>
    </p:spTree>
    <p:extLst>
      <p:ext uri="{BB962C8B-B14F-4D97-AF65-F5344CB8AC3E}">
        <p14:creationId xmlns:p14="http://schemas.microsoft.com/office/powerpoint/2010/main" val="654446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C349B63-07E1-497D-82DB-E7627C81FE26}" type="datetimeFigureOut">
              <a:rPr lang="zh-TW" altLang="en-US" smtClean="0"/>
              <a:t>2021/6/24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8FF4C44-B83E-4120-85B2-9ED546ECC5C5}" type="slidenum">
              <a:rPr lang="zh-TW" altLang="en-US" smtClean="0"/>
              <a:t>‹#›</a:t>
            </a:fld>
            <a:endParaRPr lang="zh-TW" altLang="en-US"/>
          </a:p>
        </p:txBody>
      </p:sp>
    </p:spTree>
    <p:extLst>
      <p:ext uri="{BB962C8B-B14F-4D97-AF65-F5344CB8AC3E}">
        <p14:creationId xmlns:p14="http://schemas.microsoft.com/office/powerpoint/2010/main" val="312566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349B63-07E1-497D-82DB-E7627C81FE26}" type="datetimeFigureOut">
              <a:rPr lang="zh-TW" altLang="en-US" smtClean="0"/>
              <a:t>2021/6/24</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68FF4C44-B83E-4120-85B2-9ED546ECC5C5}" type="slidenum">
              <a:rPr lang="zh-TW" altLang="en-US" smtClean="0"/>
              <a:t>‹#›</a:t>
            </a:fld>
            <a:endParaRPr lang="zh-TW" altLang="en-US"/>
          </a:p>
        </p:txBody>
      </p:sp>
    </p:spTree>
    <p:extLst>
      <p:ext uri="{BB962C8B-B14F-4D97-AF65-F5344CB8AC3E}">
        <p14:creationId xmlns:p14="http://schemas.microsoft.com/office/powerpoint/2010/main" val="390111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C349B63-07E1-497D-82DB-E7627C81FE26}" type="datetimeFigureOut">
              <a:rPr lang="zh-TW" altLang="en-US" smtClean="0"/>
              <a:t>2021/6/24</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FF4C44-B83E-4120-85B2-9ED546ECC5C5}" type="slidenum">
              <a:rPr lang="zh-TW" altLang="en-US" smtClean="0"/>
              <a:t>‹#›</a:t>
            </a:fld>
            <a:endParaRPr lang="zh-TW" altLang="en-US"/>
          </a:p>
        </p:txBody>
      </p:sp>
    </p:spTree>
    <p:extLst>
      <p:ext uri="{BB962C8B-B14F-4D97-AF65-F5344CB8AC3E}">
        <p14:creationId xmlns:p14="http://schemas.microsoft.com/office/powerpoint/2010/main" val="150679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C349B63-07E1-497D-82DB-E7627C81FE26}" type="datetimeFigureOut">
              <a:rPr lang="zh-TW" altLang="en-US" smtClean="0"/>
              <a:t>2021/6/24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8FF4C44-B83E-4120-85B2-9ED546ECC5C5}" type="slidenum">
              <a:rPr lang="zh-TW" altLang="en-US" smtClean="0"/>
              <a:t>‹#›</a:t>
            </a:fld>
            <a:endParaRPr lang="zh-TW" altLang="en-US"/>
          </a:p>
        </p:txBody>
      </p:sp>
    </p:spTree>
    <p:extLst>
      <p:ext uri="{BB962C8B-B14F-4D97-AF65-F5344CB8AC3E}">
        <p14:creationId xmlns:p14="http://schemas.microsoft.com/office/powerpoint/2010/main" val="396207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349B63-07E1-497D-82DB-E7627C81FE26}" type="datetimeFigureOut">
              <a:rPr lang="zh-TW" altLang="en-US" smtClean="0"/>
              <a:t>2021/6/24</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FF4C44-B83E-4120-85B2-9ED546ECC5C5}"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767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A7F3BC-CCAF-4146-B688-96ED46134635}"/>
              </a:ext>
            </a:extLst>
          </p:cNvPr>
          <p:cNvSpPr>
            <a:spLocks noGrp="1"/>
          </p:cNvSpPr>
          <p:nvPr>
            <p:ph type="ctrTitle"/>
          </p:nvPr>
        </p:nvSpPr>
        <p:spPr/>
        <p:txBody>
          <a:bodyPr/>
          <a:lstStyle/>
          <a:p>
            <a:r>
              <a:rPr lang="zh-TW" altLang="en-US" dirty="0"/>
              <a:t>基於遊戲的機器學習入門</a:t>
            </a:r>
          </a:p>
        </p:txBody>
      </p:sp>
      <p:sp>
        <p:nvSpPr>
          <p:cNvPr id="3" name="副標題 2">
            <a:extLst>
              <a:ext uri="{FF2B5EF4-FFF2-40B4-BE49-F238E27FC236}">
                <a16:creationId xmlns:a16="http://schemas.microsoft.com/office/drawing/2014/main" id="{BFFBC532-730C-40CC-9FC6-945B951C8C4A}"/>
              </a:ext>
            </a:extLst>
          </p:cNvPr>
          <p:cNvSpPr>
            <a:spLocks noGrp="1"/>
          </p:cNvSpPr>
          <p:nvPr>
            <p:ph type="subTitle" idx="1"/>
          </p:nvPr>
        </p:nvSpPr>
        <p:spPr/>
        <p:txBody>
          <a:bodyPr/>
          <a:lstStyle/>
          <a:p>
            <a:r>
              <a:rPr lang="en-US" altLang="zh-TW" dirty="0"/>
              <a:t>F74086129</a:t>
            </a:r>
            <a:r>
              <a:rPr lang="zh-TW" altLang="en-US" dirty="0"/>
              <a:t> 黃鈺涵</a:t>
            </a:r>
          </a:p>
        </p:txBody>
      </p:sp>
    </p:spTree>
    <p:extLst>
      <p:ext uri="{BB962C8B-B14F-4D97-AF65-F5344CB8AC3E}">
        <p14:creationId xmlns:p14="http://schemas.microsoft.com/office/powerpoint/2010/main" val="247568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15B672-DAFD-479C-BBF8-F539BA7A45ED}"/>
              </a:ext>
            </a:extLst>
          </p:cNvPr>
          <p:cNvSpPr>
            <a:spLocks noGrp="1"/>
          </p:cNvSpPr>
          <p:nvPr>
            <p:ph type="title"/>
          </p:nvPr>
        </p:nvSpPr>
        <p:spPr/>
        <p:txBody>
          <a:bodyPr>
            <a:normAutofit/>
          </a:bodyPr>
          <a:lstStyle/>
          <a:p>
            <a:r>
              <a:rPr lang="en-US" altLang="zh-TW" sz="5400" dirty="0"/>
              <a:t>Introduction</a:t>
            </a:r>
            <a:endParaRPr lang="zh-TW" altLang="en-US" sz="5400" dirty="0"/>
          </a:p>
        </p:txBody>
      </p:sp>
      <p:sp>
        <p:nvSpPr>
          <p:cNvPr id="3" name="內容版面配置區 2">
            <a:extLst>
              <a:ext uri="{FF2B5EF4-FFF2-40B4-BE49-F238E27FC236}">
                <a16:creationId xmlns:a16="http://schemas.microsoft.com/office/drawing/2014/main" id="{A917E6EA-7C9A-453A-81CD-EB854FE86BA9}"/>
              </a:ext>
            </a:extLst>
          </p:cNvPr>
          <p:cNvSpPr>
            <a:spLocks noGrp="1"/>
          </p:cNvSpPr>
          <p:nvPr>
            <p:ph idx="1"/>
          </p:nvPr>
        </p:nvSpPr>
        <p:spPr/>
        <p:txBody>
          <a:bodyPr/>
          <a:lstStyle/>
          <a:p>
            <a:r>
              <a:rPr lang="zh-TW" altLang="en-US" sz="3200" dirty="0"/>
              <a:t>作業題目</a:t>
            </a:r>
            <a:r>
              <a:rPr lang="en-US" altLang="zh-TW" sz="3200" dirty="0"/>
              <a:t>:</a:t>
            </a:r>
            <a:r>
              <a:rPr lang="zh-TW" altLang="en-US" sz="3200" dirty="0"/>
              <a:t>利用我們常見的古老遊戲來實作第一個機器學習的操作以及熟悉</a:t>
            </a:r>
            <a:r>
              <a:rPr lang="en-US" altLang="zh-TW" sz="3200" dirty="0"/>
              <a:t>python</a:t>
            </a:r>
          </a:p>
          <a:p>
            <a:r>
              <a:rPr lang="zh-TW" altLang="en-US" sz="3200" dirty="0"/>
              <a:t>觀察到的現象</a:t>
            </a:r>
            <a:r>
              <a:rPr lang="en-US" altLang="zh-TW" sz="3200" dirty="0"/>
              <a:t>:</a:t>
            </a:r>
            <a:r>
              <a:rPr lang="zh-TW" altLang="en-US" sz="3200" dirty="0"/>
              <a:t>其實除了第四關以外，其他關卡都有足夠的時間來在球下落時再來計算落點，近一步去移動平台到估計的落點。另外若沒有加入隨機的因素，球的軌道會非常單一化，不利於機器學習的部分。</a:t>
            </a:r>
            <a:endParaRPr lang="en-US" altLang="zh-TW" sz="3200" dirty="0"/>
          </a:p>
          <a:p>
            <a:endParaRPr lang="zh-TW" altLang="en-US" dirty="0"/>
          </a:p>
        </p:txBody>
      </p:sp>
    </p:spTree>
    <p:extLst>
      <p:ext uri="{BB962C8B-B14F-4D97-AF65-F5344CB8AC3E}">
        <p14:creationId xmlns:p14="http://schemas.microsoft.com/office/powerpoint/2010/main" val="244678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FDADC4-5FCA-4115-B14D-7D4D866F880E}"/>
              </a:ext>
            </a:extLst>
          </p:cNvPr>
          <p:cNvSpPr>
            <a:spLocks noGrp="1"/>
          </p:cNvSpPr>
          <p:nvPr>
            <p:ph type="title"/>
          </p:nvPr>
        </p:nvSpPr>
        <p:spPr/>
        <p:txBody>
          <a:bodyPr>
            <a:normAutofit/>
          </a:bodyPr>
          <a:lstStyle/>
          <a:p>
            <a:r>
              <a:rPr lang="en-US" altLang="zh-TW" sz="5400" b="0" i="0" dirty="0">
                <a:solidFill>
                  <a:srgbClr val="373A3C"/>
                </a:solidFill>
                <a:effectLst/>
                <a:latin typeface="-apple-system"/>
              </a:rPr>
              <a:t>Method</a:t>
            </a:r>
            <a:endParaRPr lang="zh-TW" altLang="en-US" sz="5400" dirty="0"/>
          </a:p>
        </p:txBody>
      </p:sp>
      <p:sp>
        <p:nvSpPr>
          <p:cNvPr id="3" name="內容版面配置區 2">
            <a:extLst>
              <a:ext uri="{FF2B5EF4-FFF2-40B4-BE49-F238E27FC236}">
                <a16:creationId xmlns:a16="http://schemas.microsoft.com/office/drawing/2014/main" id="{F14F40E4-363D-4ACD-8D3D-935CC06FA70A}"/>
              </a:ext>
            </a:extLst>
          </p:cNvPr>
          <p:cNvSpPr>
            <a:spLocks noGrp="1"/>
          </p:cNvSpPr>
          <p:nvPr>
            <p:ph idx="1"/>
          </p:nvPr>
        </p:nvSpPr>
        <p:spPr/>
        <p:txBody>
          <a:bodyPr>
            <a:normAutofit/>
          </a:bodyPr>
          <a:lstStyle/>
          <a:p>
            <a:r>
              <a:rPr lang="zh-TW" altLang="en-US" sz="3200" dirty="0"/>
              <a:t>我的</a:t>
            </a:r>
            <a:r>
              <a:rPr lang="en-US" altLang="zh-TW" sz="3200" dirty="0"/>
              <a:t>Rule:</a:t>
            </a:r>
            <a:r>
              <a:rPr lang="zh-TW" altLang="en-US" sz="3200" dirty="0"/>
              <a:t>基本的規則就是在球下落的時候用向量去計算其落點，而在球。往上的時候去把平台回到中心點。</a:t>
            </a:r>
            <a:endParaRPr lang="en-US" altLang="zh-TW" sz="3200" dirty="0"/>
          </a:p>
          <a:p>
            <a:r>
              <a:rPr lang="zh-TW" altLang="en-US" sz="3200" dirty="0"/>
              <a:t>我所使用的特徵值</a:t>
            </a:r>
            <a:r>
              <a:rPr lang="en-US" altLang="zh-TW" sz="3200" dirty="0"/>
              <a:t>:</a:t>
            </a:r>
            <a:r>
              <a:rPr lang="zh-TW" altLang="en-US" sz="3200" dirty="0"/>
              <a:t>除了預設的球的</a:t>
            </a:r>
            <a:r>
              <a:rPr lang="en-US" altLang="zh-TW" sz="3200" dirty="0"/>
              <a:t>X,Y</a:t>
            </a:r>
            <a:r>
              <a:rPr lang="zh-TW" altLang="en-US" sz="3200" dirty="0"/>
              <a:t>值和平台的中心位置以外，我自己增加了額外兩個特徵值。分別是球距離平台中心的</a:t>
            </a:r>
            <a:r>
              <a:rPr lang="en-US" altLang="zh-TW" sz="3200" dirty="0"/>
              <a:t>X</a:t>
            </a:r>
            <a:r>
              <a:rPr lang="zh-TW" altLang="en-US" sz="3200" dirty="0"/>
              <a:t>方向距離以及</a:t>
            </a:r>
            <a:r>
              <a:rPr lang="en-US" altLang="zh-TW" sz="3200" dirty="0"/>
              <a:t>Y</a:t>
            </a:r>
            <a:r>
              <a:rPr lang="zh-TW" altLang="en-US" sz="3200" dirty="0"/>
              <a:t>方向的距離</a:t>
            </a:r>
            <a:endParaRPr lang="en-US" altLang="zh-TW" sz="3200" dirty="0"/>
          </a:p>
          <a:p>
            <a:r>
              <a:rPr lang="zh-TW" altLang="en-US" sz="3200" dirty="0"/>
              <a:t>我所使用的機器學習模型</a:t>
            </a:r>
            <a:r>
              <a:rPr lang="en-US" altLang="zh-TW" sz="3200" dirty="0"/>
              <a:t>:</a:t>
            </a:r>
            <a:r>
              <a:rPr lang="zh-TW" altLang="en-US" sz="3200" dirty="0"/>
              <a:t>由於剛開始學習所以對其他的模型不了解因此使用預設的</a:t>
            </a:r>
            <a:r>
              <a:rPr lang="en-US" altLang="zh-TW" sz="3200" dirty="0"/>
              <a:t>KNN</a:t>
            </a:r>
            <a:r>
              <a:rPr lang="zh-TW" altLang="en-US" sz="3200" dirty="0"/>
              <a:t>模型</a:t>
            </a:r>
          </a:p>
        </p:txBody>
      </p:sp>
    </p:spTree>
    <p:extLst>
      <p:ext uri="{BB962C8B-B14F-4D97-AF65-F5344CB8AC3E}">
        <p14:creationId xmlns:p14="http://schemas.microsoft.com/office/powerpoint/2010/main" val="224299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8C1122-8AF2-4FE0-AC3F-CC55945AADB7}"/>
              </a:ext>
            </a:extLst>
          </p:cNvPr>
          <p:cNvSpPr>
            <a:spLocks noGrp="1"/>
          </p:cNvSpPr>
          <p:nvPr>
            <p:ph type="title"/>
          </p:nvPr>
        </p:nvSpPr>
        <p:spPr/>
        <p:txBody>
          <a:bodyPr>
            <a:normAutofit/>
          </a:bodyPr>
          <a:lstStyle/>
          <a:p>
            <a:r>
              <a:rPr lang="en-US" altLang="zh-TW" sz="5400" dirty="0"/>
              <a:t>Result</a:t>
            </a:r>
            <a:endParaRPr lang="zh-TW" altLang="en-US" sz="5400" dirty="0"/>
          </a:p>
        </p:txBody>
      </p:sp>
      <p:sp>
        <p:nvSpPr>
          <p:cNvPr id="3" name="內容版面配置區 2">
            <a:extLst>
              <a:ext uri="{FF2B5EF4-FFF2-40B4-BE49-F238E27FC236}">
                <a16:creationId xmlns:a16="http://schemas.microsoft.com/office/drawing/2014/main" id="{2E1C8FA6-A1C1-47B6-8275-E02FFADDB6CC}"/>
              </a:ext>
            </a:extLst>
          </p:cNvPr>
          <p:cNvSpPr>
            <a:spLocks noGrp="1"/>
          </p:cNvSpPr>
          <p:nvPr>
            <p:ph idx="1"/>
          </p:nvPr>
        </p:nvSpPr>
        <p:spPr/>
        <p:txBody>
          <a:bodyPr>
            <a:normAutofit/>
          </a:bodyPr>
          <a:lstStyle/>
          <a:p>
            <a:r>
              <a:rPr lang="zh-TW" altLang="en-US" sz="3200" dirty="0"/>
              <a:t>以</a:t>
            </a:r>
            <a:r>
              <a:rPr lang="en-US" altLang="zh-TW" sz="3200" dirty="0"/>
              <a:t>Rule</a:t>
            </a:r>
            <a:r>
              <a:rPr lang="zh-TW" altLang="en-US" sz="3200" dirty="0"/>
              <a:t>來說，我原本寫的程式可以成功地通過全部的關卡，然而缺乏隨機性導致機器學習訓練出來的效果非常差。然而當我導入了隨機的要素之後，第四關的部分就變得非常難以通關，所以我在機器學習訓練的時候就沒有使用第四關的資料。所以這個</a:t>
            </a:r>
            <a:r>
              <a:rPr lang="en-US" altLang="zh-TW" sz="3200" dirty="0"/>
              <a:t>Rule</a:t>
            </a:r>
            <a:r>
              <a:rPr lang="zh-TW" altLang="en-US" sz="3200" dirty="0"/>
              <a:t>是基於有一定的隨機性的情況下，又可以通過</a:t>
            </a:r>
            <a:r>
              <a:rPr lang="en-US" altLang="zh-TW" sz="3200" dirty="0"/>
              <a:t>EASY</a:t>
            </a:r>
            <a:r>
              <a:rPr lang="zh-TW" altLang="en-US" sz="3200" dirty="0"/>
              <a:t>和</a:t>
            </a:r>
            <a:r>
              <a:rPr lang="en-US" altLang="zh-TW" sz="3200" dirty="0"/>
              <a:t>NORMAL</a:t>
            </a:r>
            <a:r>
              <a:rPr lang="zh-TW" altLang="en-US" sz="3200" dirty="0"/>
              <a:t>的</a:t>
            </a:r>
            <a:r>
              <a:rPr lang="en-US" altLang="zh-TW" sz="3200" dirty="0"/>
              <a:t>1</a:t>
            </a:r>
            <a:r>
              <a:rPr lang="zh-TW" altLang="en-US" sz="3200" dirty="0"/>
              <a:t>、</a:t>
            </a:r>
            <a:r>
              <a:rPr lang="en-US" altLang="zh-TW" sz="3200" dirty="0"/>
              <a:t>2</a:t>
            </a:r>
            <a:r>
              <a:rPr lang="zh-TW" altLang="en-US" sz="3200" dirty="0"/>
              <a:t>、</a:t>
            </a:r>
            <a:r>
              <a:rPr lang="en-US" altLang="zh-TW" sz="3200" dirty="0"/>
              <a:t>3</a:t>
            </a:r>
            <a:r>
              <a:rPr lang="zh-TW" altLang="en-US" sz="3200" dirty="0"/>
              <a:t>、</a:t>
            </a:r>
            <a:r>
              <a:rPr lang="en-US" altLang="zh-TW" sz="3200" dirty="0"/>
              <a:t>5</a:t>
            </a:r>
            <a:r>
              <a:rPr lang="zh-TW" altLang="en-US" sz="3200" dirty="0"/>
              <a:t>關的</a:t>
            </a:r>
            <a:endParaRPr lang="en-US" altLang="zh-TW" sz="3200" dirty="0"/>
          </a:p>
          <a:p>
            <a:endParaRPr lang="zh-TW" altLang="en-US" sz="3200" dirty="0"/>
          </a:p>
        </p:txBody>
      </p:sp>
    </p:spTree>
    <p:extLst>
      <p:ext uri="{BB962C8B-B14F-4D97-AF65-F5344CB8AC3E}">
        <p14:creationId xmlns:p14="http://schemas.microsoft.com/office/powerpoint/2010/main" val="246645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5EF1C5-2807-44CA-9C55-57F19ADE51BB}"/>
              </a:ext>
            </a:extLst>
          </p:cNvPr>
          <p:cNvSpPr>
            <a:spLocks noGrp="1"/>
          </p:cNvSpPr>
          <p:nvPr>
            <p:ph type="title"/>
          </p:nvPr>
        </p:nvSpPr>
        <p:spPr/>
        <p:txBody>
          <a:bodyPr/>
          <a:lstStyle/>
          <a:p>
            <a:r>
              <a:rPr lang="en-US" altLang="zh-TW" sz="4400" dirty="0"/>
              <a:t>Result</a:t>
            </a:r>
            <a:endParaRPr lang="zh-TW" altLang="en-US" dirty="0"/>
          </a:p>
        </p:txBody>
      </p:sp>
      <p:sp>
        <p:nvSpPr>
          <p:cNvPr id="3" name="內容版面配置區 2">
            <a:extLst>
              <a:ext uri="{FF2B5EF4-FFF2-40B4-BE49-F238E27FC236}">
                <a16:creationId xmlns:a16="http://schemas.microsoft.com/office/drawing/2014/main" id="{4F698A88-5C70-4069-9BB5-8D7D7ECCA266}"/>
              </a:ext>
            </a:extLst>
          </p:cNvPr>
          <p:cNvSpPr>
            <a:spLocks noGrp="1"/>
          </p:cNvSpPr>
          <p:nvPr>
            <p:ph idx="1"/>
          </p:nvPr>
        </p:nvSpPr>
        <p:spPr/>
        <p:txBody>
          <a:bodyPr>
            <a:normAutofit/>
          </a:bodyPr>
          <a:lstStyle/>
          <a:p>
            <a:r>
              <a:rPr lang="zh-TW" altLang="en-US" sz="3200" dirty="0"/>
              <a:t>而已機器學習訓練出來的</a:t>
            </a:r>
            <a:r>
              <a:rPr lang="en-US" altLang="zh-TW" sz="3200" dirty="0"/>
              <a:t>AI</a:t>
            </a:r>
            <a:r>
              <a:rPr lang="zh-TW" altLang="en-US" sz="3200" dirty="0"/>
              <a:t>所通過的關卡數只有</a:t>
            </a:r>
            <a:r>
              <a:rPr lang="en-US" altLang="zh-TW" sz="3200" dirty="0"/>
              <a:t>EASY</a:t>
            </a:r>
            <a:r>
              <a:rPr lang="zh-TW" altLang="en-US" sz="3200" dirty="0"/>
              <a:t>和</a:t>
            </a:r>
            <a:r>
              <a:rPr lang="en-US" altLang="zh-TW" sz="3200" dirty="0"/>
              <a:t>NORMAL</a:t>
            </a:r>
            <a:r>
              <a:rPr lang="zh-TW" altLang="en-US" sz="3200" dirty="0"/>
              <a:t>的第一到三關而已。我覺得會造成那麼差的原因有幾個。</a:t>
            </a:r>
            <a:endParaRPr lang="en-US" altLang="zh-TW" sz="3200" dirty="0"/>
          </a:p>
          <a:p>
            <a:pPr marL="0" indent="0">
              <a:buNone/>
            </a:pPr>
            <a:r>
              <a:rPr lang="en-US" altLang="zh-TW" sz="3200" dirty="0"/>
              <a:t>1.</a:t>
            </a:r>
            <a:r>
              <a:rPr lang="zh-TW" altLang="en-US" sz="3200" dirty="0"/>
              <a:t>對於機器學習來說我還只是新手，對於個函數裡面的參數以及其用法非常陌生，不知如何使用。</a:t>
            </a:r>
            <a:endParaRPr lang="en-US" altLang="zh-TW" sz="3200" dirty="0"/>
          </a:p>
          <a:p>
            <a:pPr marL="0" indent="0">
              <a:buNone/>
            </a:pPr>
            <a:r>
              <a:rPr lang="en-US" altLang="zh-TW" sz="3200" dirty="0"/>
              <a:t>2.</a:t>
            </a:r>
            <a:r>
              <a:rPr lang="zh-TW" altLang="en-US" sz="3200" dirty="0"/>
              <a:t>不太了解已</a:t>
            </a:r>
            <a:r>
              <a:rPr lang="en-US" altLang="zh-TW" sz="3200" dirty="0"/>
              <a:t>KNN</a:t>
            </a:r>
            <a:r>
              <a:rPr lang="zh-TW" altLang="en-US" sz="3200" dirty="0"/>
              <a:t>來說，適合丟入怎樣的資料，是要多樣化的資料還是叫單一的資料</a:t>
            </a:r>
          </a:p>
        </p:txBody>
      </p:sp>
    </p:spTree>
    <p:extLst>
      <p:ext uri="{BB962C8B-B14F-4D97-AF65-F5344CB8AC3E}">
        <p14:creationId xmlns:p14="http://schemas.microsoft.com/office/powerpoint/2010/main" val="259022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9D2E21-AF40-47CE-9184-9105397C8C98}"/>
              </a:ext>
            </a:extLst>
          </p:cNvPr>
          <p:cNvSpPr>
            <a:spLocks noGrp="1"/>
          </p:cNvSpPr>
          <p:nvPr>
            <p:ph type="title"/>
          </p:nvPr>
        </p:nvSpPr>
        <p:spPr/>
        <p:txBody>
          <a:bodyPr>
            <a:normAutofit/>
          </a:bodyPr>
          <a:lstStyle/>
          <a:p>
            <a:r>
              <a:rPr lang="en-US" altLang="zh-TW" sz="5400" dirty="0"/>
              <a:t>Discussion</a:t>
            </a:r>
            <a:endParaRPr lang="zh-TW" altLang="en-US" sz="5400" dirty="0"/>
          </a:p>
        </p:txBody>
      </p:sp>
      <p:sp>
        <p:nvSpPr>
          <p:cNvPr id="3" name="內容版面配置區 2">
            <a:extLst>
              <a:ext uri="{FF2B5EF4-FFF2-40B4-BE49-F238E27FC236}">
                <a16:creationId xmlns:a16="http://schemas.microsoft.com/office/drawing/2014/main" id="{BB0202B2-C8A4-41AD-8AAA-EB2462D3ADA3}"/>
              </a:ext>
            </a:extLst>
          </p:cNvPr>
          <p:cNvSpPr>
            <a:spLocks noGrp="1"/>
          </p:cNvSpPr>
          <p:nvPr>
            <p:ph idx="1"/>
          </p:nvPr>
        </p:nvSpPr>
        <p:spPr/>
        <p:txBody>
          <a:bodyPr>
            <a:normAutofit/>
          </a:bodyPr>
          <a:lstStyle/>
          <a:p>
            <a:r>
              <a:rPr lang="zh-TW" altLang="en-US" sz="3200" dirty="0"/>
              <a:t>我測試了兩種不同特徵值的狀況下所產生出來的模型，而較多特徵值的那個準確率也比較高，然而我還不太會操作畫圖的部份的程式所以只能做出預設的圖</a:t>
            </a:r>
            <a:endParaRPr lang="en-US" altLang="zh-TW" sz="3200" dirty="0"/>
          </a:p>
          <a:p>
            <a:r>
              <a:rPr lang="en-US" altLang="zh-TW" sz="3200" dirty="0" err="1"/>
              <a:t>Kmean</a:t>
            </a:r>
            <a:r>
              <a:rPr lang="en-US" altLang="zh-TW" sz="3200" dirty="0"/>
              <a:t>:</a:t>
            </a:r>
          </a:p>
          <a:p>
            <a:endParaRPr lang="en-US" altLang="zh-TW" sz="3200" dirty="0"/>
          </a:p>
        </p:txBody>
      </p:sp>
      <p:pic>
        <p:nvPicPr>
          <p:cNvPr id="5" name="圖片 4">
            <a:extLst>
              <a:ext uri="{FF2B5EF4-FFF2-40B4-BE49-F238E27FC236}">
                <a16:creationId xmlns:a16="http://schemas.microsoft.com/office/drawing/2014/main" id="{1A0EE21A-0447-4A8D-85DB-E1008FDEE49A}"/>
              </a:ext>
            </a:extLst>
          </p:cNvPr>
          <p:cNvPicPr>
            <a:picLocks noChangeAspect="1"/>
          </p:cNvPicPr>
          <p:nvPr/>
        </p:nvPicPr>
        <p:blipFill>
          <a:blip r:embed="rId2"/>
          <a:stretch>
            <a:fillRect/>
          </a:stretch>
        </p:blipFill>
        <p:spPr>
          <a:xfrm>
            <a:off x="838200" y="3814558"/>
            <a:ext cx="3596952" cy="2362405"/>
          </a:xfrm>
          <a:prstGeom prst="rect">
            <a:avLst/>
          </a:prstGeom>
        </p:spPr>
      </p:pic>
      <p:sp>
        <p:nvSpPr>
          <p:cNvPr id="6" name="文字方塊 5">
            <a:extLst>
              <a:ext uri="{FF2B5EF4-FFF2-40B4-BE49-F238E27FC236}">
                <a16:creationId xmlns:a16="http://schemas.microsoft.com/office/drawing/2014/main" id="{6525A357-629B-4A0D-A9FA-293F6BA0B561}"/>
              </a:ext>
            </a:extLst>
          </p:cNvPr>
          <p:cNvSpPr txBox="1"/>
          <p:nvPr/>
        </p:nvSpPr>
        <p:spPr>
          <a:xfrm>
            <a:off x="7024482" y="3257857"/>
            <a:ext cx="3433011" cy="584775"/>
          </a:xfrm>
          <a:prstGeom prst="rect">
            <a:avLst/>
          </a:prstGeom>
          <a:noFill/>
        </p:spPr>
        <p:txBody>
          <a:bodyPr wrap="square" rtlCol="0">
            <a:spAutoFit/>
          </a:bodyPr>
          <a:lstStyle/>
          <a:p>
            <a:r>
              <a:rPr lang="en-US" altLang="zh-TW" sz="3200" dirty="0"/>
              <a:t>KNN</a:t>
            </a:r>
            <a:endParaRPr lang="en-US" altLang="zh-TW" sz="1800" dirty="0"/>
          </a:p>
        </p:txBody>
      </p:sp>
      <p:pic>
        <p:nvPicPr>
          <p:cNvPr id="8" name="圖片 7">
            <a:extLst>
              <a:ext uri="{FF2B5EF4-FFF2-40B4-BE49-F238E27FC236}">
                <a16:creationId xmlns:a16="http://schemas.microsoft.com/office/drawing/2014/main" id="{939A9A7E-AE15-433C-9C3B-D00D0914A46F}"/>
              </a:ext>
            </a:extLst>
          </p:cNvPr>
          <p:cNvPicPr>
            <a:picLocks noChangeAspect="1"/>
          </p:cNvPicPr>
          <p:nvPr/>
        </p:nvPicPr>
        <p:blipFill>
          <a:blip r:embed="rId3"/>
          <a:stretch>
            <a:fillRect/>
          </a:stretch>
        </p:blipFill>
        <p:spPr>
          <a:xfrm>
            <a:off x="6819944" y="3814558"/>
            <a:ext cx="3589331" cy="2370025"/>
          </a:xfrm>
          <a:prstGeom prst="rect">
            <a:avLst/>
          </a:prstGeom>
        </p:spPr>
      </p:pic>
    </p:spTree>
    <p:extLst>
      <p:ext uri="{BB962C8B-B14F-4D97-AF65-F5344CB8AC3E}">
        <p14:creationId xmlns:p14="http://schemas.microsoft.com/office/powerpoint/2010/main" val="417380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2ECB13-0598-4F03-9777-001B022D732E}"/>
              </a:ext>
            </a:extLst>
          </p:cNvPr>
          <p:cNvSpPr>
            <a:spLocks noGrp="1"/>
          </p:cNvSpPr>
          <p:nvPr>
            <p:ph type="title"/>
          </p:nvPr>
        </p:nvSpPr>
        <p:spPr/>
        <p:txBody>
          <a:bodyPr>
            <a:normAutofit/>
          </a:bodyPr>
          <a:lstStyle/>
          <a:p>
            <a:r>
              <a:rPr lang="en-US" altLang="zh-TW" sz="5400" dirty="0"/>
              <a:t>Discussion</a:t>
            </a:r>
            <a:endParaRPr lang="zh-TW" altLang="en-US" sz="5400" dirty="0"/>
          </a:p>
        </p:txBody>
      </p:sp>
      <p:sp>
        <p:nvSpPr>
          <p:cNvPr id="3" name="內容版面配置區 2">
            <a:extLst>
              <a:ext uri="{FF2B5EF4-FFF2-40B4-BE49-F238E27FC236}">
                <a16:creationId xmlns:a16="http://schemas.microsoft.com/office/drawing/2014/main" id="{CDC83760-E130-4746-B9DF-40423B537BCB}"/>
              </a:ext>
            </a:extLst>
          </p:cNvPr>
          <p:cNvSpPr>
            <a:spLocks noGrp="1"/>
          </p:cNvSpPr>
          <p:nvPr>
            <p:ph idx="1"/>
          </p:nvPr>
        </p:nvSpPr>
        <p:spPr/>
        <p:txBody>
          <a:bodyPr/>
          <a:lstStyle/>
          <a:p>
            <a:r>
              <a:rPr lang="zh-TW" altLang="en-US" dirty="0"/>
              <a:t>我希望能在課堂上講更多有關每個函數所代表的用法以及效果還有其中各個參數的意義，因為這樣一直只看著助教們操作，我們依樣畫葫蘆，我也只學到在這個狀況可以這樣用，沒辦法去活用在其他地方，希望能在課堂上學到相關的東西，而不是只有操作。</a:t>
            </a:r>
          </a:p>
        </p:txBody>
      </p:sp>
    </p:spTree>
    <p:extLst>
      <p:ext uri="{BB962C8B-B14F-4D97-AF65-F5344CB8AC3E}">
        <p14:creationId xmlns:p14="http://schemas.microsoft.com/office/powerpoint/2010/main" val="226618623"/>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100</TotalTime>
  <Words>505</Words>
  <Application>Microsoft Office PowerPoint</Application>
  <PresentationFormat>寬螢幕</PresentationFormat>
  <Paragraphs>21</Paragraphs>
  <Slides>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7</vt:i4>
      </vt:variant>
    </vt:vector>
  </HeadingPairs>
  <TitlesOfParts>
    <vt:vector size="11" baseType="lpstr">
      <vt:lpstr>-apple-system</vt:lpstr>
      <vt:lpstr>Calibri</vt:lpstr>
      <vt:lpstr>Calibri Light</vt:lpstr>
      <vt:lpstr>回顧</vt:lpstr>
      <vt:lpstr>基於遊戲的機器學習入門</vt:lpstr>
      <vt:lpstr>Introduction</vt:lpstr>
      <vt:lpstr>Method</vt:lpstr>
      <vt:lpstr>Result</vt:lpstr>
      <vt:lpstr>Result</vt:lpstr>
      <vt:lpstr>Discussion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基於遊戲的機器學習入門</dc:title>
  <dc:creator>黃鈺涵</dc:creator>
  <cp:lastModifiedBy>黃鈺涵 HUANG-YU-HAN</cp:lastModifiedBy>
  <cp:revision>12</cp:revision>
  <dcterms:created xsi:type="dcterms:W3CDTF">2021-03-24T11:13:23Z</dcterms:created>
  <dcterms:modified xsi:type="dcterms:W3CDTF">2021-06-24T05:32:09Z</dcterms:modified>
</cp:coreProperties>
</file>