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2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70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連接模式的特寫">
            <a:extLst>
              <a:ext uri="{FF2B5EF4-FFF2-40B4-BE49-F238E27FC236}">
                <a16:creationId xmlns:a16="http://schemas.microsoft.com/office/drawing/2014/main" id="{0BDE8DDD-6931-4E24-8656-6CBF6EF4D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32" b="422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FA5F543-04EE-4320-8BA9-B37B6FBF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357" y="1354556"/>
            <a:ext cx="9436593" cy="1171556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基於遊戲的機器學習入門</a:t>
            </a:r>
            <a:br>
              <a:rPr lang="en-US" altLang="zh-TW" sz="3600" dirty="0"/>
            </a:br>
            <a:r>
              <a:rPr lang="en-US" altLang="zh-TW" sz="3600" dirty="0"/>
              <a:t>PINGPONG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A69510-A18A-4A94-8BC6-4E79C6A73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65" y="4998499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dirty="0"/>
              <a:t>F74086129</a:t>
            </a:r>
            <a:r>
              <a:rPr lang="zh-TW" altLang="en-US" sz="1800" dirty="0"/>
              <a:t> 資訊</a:t>
            </a:r>
            <a:r>
              <a:rPr lang="en-US" altLang="zh-TW" sz="1800" dirty="0"/>
              <a:t>112 </a:t>
            </a:r>
            <a:r>
              <a:rPr lang="zh-TW" altLang="en-US" sz="1800" dirty="0"/>
              <a:t>黃鈺涵</a:t>
            </a:r>
          </a:p>
        </p:txBody>
      </p:sp>
    </p:spTree>
    <p:extLst>
      <p:ext uri="{BB962C8B-B14F-4D97-AF65-F5344CB8AC3E}">
        <p14:creationId xmlns:p14="http://schemas.microsoft.com/office/powerpoint/2010/main" val="242694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3DE32-DD6D-4ADF-A698-F5793058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7622"/>
            <a:ext cx="10241280" cy="1234440"/>
          </a:xfrm>
        </p:spPr>
        <p:txBody>
          <a:bodyPr>
            <a:normAutofit/>
          </a:bodyPr>
          <a:lstStyle/>
          <a:p>
            <a:r>
              <a:rPr lang="zh-TW" altLang="en-US" dirty="0"/>
              <a:t>作業題目以及觀察到的現象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76FC3-16B6-4D81-860A-C175BB38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這次的作業題目跟上一次的打磚塊很像，物理規則也幾乎一樣，差別只在於這次要求的是速度，而求軌跡的複雜度則相比上一次簡單很多</a:t>
            </a:r>
            <a:endParaRPr lang="en-US" altLang="zh-TW" dirty="0"/>
          </a:p>
          <a:p>
            <a:r>
              <a:rPr lang="zh-TW" altLang="en-US" dirty="0"/>
              <a:t>而我觀察到，球在被對方或自己打出之後可以被分為三種情況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球沒有撞到中間的方塊，普通的只撞到旁邊的牆壁。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球撞到了中間方塊的長邊，反彈回去給擊球者。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球撞到了中間方塊的側邊，跟</a:t>
            </a:r>
            <a:r>
              <a:rPr lang="en-US" altLang="zh-TW" dirty="0"/>
              <a:t>1.</a:t>
            </a:r>
            <a:r>
              <a:rPr lang="zh-TW" altLang="en-US" dirty="0"/>
              <a:t>不一樣的軌跡過來。</a:t>
            </a:r>
          </a:p>
        </p:txBody>
      </p:sp>
    </p:spTree>
    <p:extLst>
      <p:ext uri="{BB962C8B-B14F-4D97-AF65-F5344CB8AC3E}">
        <p14:creationId xmlns:p14="http://schemas.microsoft.com/office/powerpoint/2010/main" val="12633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5144F9-CB8A-4CB3-89BB-4A7B69BF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觀察到的現象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9F62B46-FA95-4ABB-84B5-130CA78A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zh-TW" altLang="en-US" sz="2000" dirty="0"/>
              <a:t>由於球本身也有</a:t>
            </a:r>
            <a:r>
              <a:rPr lang="en-US" altLang="zh-TW" sz="2000" dirty="0"/>
              <a:t>5*5</a:t>
            </a:r>
            <a:r>
              <a:rPr lang="zh-TW" altLang="en-US" sz="2000" dirty="0"/>
              <a:t>的大小，所以實際上板子到中間的障礙物只有</a:t>
            </a:r>
            <a:r>
              <a:rPr lang="en-US" altLang="zh-TW" sz="2000" dirty="0"/>
              <a:t>155</a:t>
            </a:r>
            <a:r>
              <a:rPr lang="zh-TW" altLang="en-US" sz="2000" dirty="0"/>
              <a:t>的距離，牆壁之間也只有</a:t>
            </a:r>
            <a:r>
              <a:rPr lang="en-US" altLang="zh-TW" sz="2000" dirty="0"/>
              <a:t>195</a:t>
            </a:r>
            <a:r>
              <a:rPr lang="zh-TW" altLang="en-US" sz="2000" dirty="0"/>
              <a:t>格寬</a:t>
            </a:r>
            <a:endParaRPr lang="en-US" altLang="zh-TW" sz="2000" dirty="0"/>
          </a:p>
          <a:p>
            <a:r>
              <a:rPr lang="zh-TW" altLang="en-US" sz="2000" dirty="0"/>
              <a:t>球在碰到牆壁之前的速度若為</a:t>
            </a:r>
            <a:r>
              <a:rPr lang="en-US" altLang="zh-TW" sz="2000" dirty="0"/>
              <a:t>(5,5)</a:t>
            </a:r>
            <a:r>
              <a:rPr lang="zh-TW" altLang="en-US" sz="2000" dirty="0"/>
              <a:t>，但跟牆壁的</a:t>
            </a:r>
            <a:r>
              <a:rPr lang="en-US" altLang="zh-TW" sz="2000" dirty="0"/>
              <a:t>X</a:t>
            </a:r>
            <a:r>
              <a:rPr lang="zh-TW" altLang="en-US" sz="2000" dirty="0"/>
              <a:t>距離小於</a:t>
            </a:r>
            <a:r>
              <a:rPr lang="en-US" altLang="zh-TW" sz="2000" dirty="0"/>
              <a:t>5</a:t>
            </a:r>
            <a:r>
              <a:rPr lang="zh-TW" altLang="en-US" sz="2000" dirty="0"/>
              <a:t>時，例如</a:t>
            </a:r>
            <a:r>
              <a:rPr lang="en-US" altLang="zh-TW" sz="2000" dirty="0"/>
              <a:t>3</a:t>
            </a:r>
            <a:r>
              <a:rPr lang="zh-TW" altLang="en-US" sz="2000" dirty="0"/>
              <a:t>，這時候碰到牆壁後他的</a:t>
            </a:r>
            <a:r>
              <a:rPr lang="en-US" altLang="zh-TW" sz="2000" dirty="0"/>
              <a:t>X</a:t>
            </a:r>
            <a:r>
              <a:rPr lang="zh-TW" altLang="en-US" sz="2000" dirty="0"/>
              <a:t>只會移動</a:t>
            </a:r>
            <a:r>
              <a:rPr lang="en-US" altLang="zh-TW" sz="2000" dirty="0"/>
              <a:t>3</a:t>
            </a:r>
            <a:r>
              <a:rPr lang="zh-TW" altLang="en-US" sz="2000" dirty="0"/>
              <a:t>而不是</a:t>
            </a:r>
            <a:r>
              <a:rPr lang="en-US" altLang="zh-TW" sz="2000" dirty="0"/>
              <a:t>5</a:t>
            </a:r>
            <a:r>
              <a:rPr lang="zh-TW" altLang="en-US" sz="2000" dirty="0"/>
              <a:t>，然而</a:t>
            </a:r>
            <a:r>
              <a:rPr lang="en-US" altLang="zh-TW" sz="2000" dirty="0"/>
              <a:t>y</a:t>
            </a:r>
            <a:r>
              <a:rPr lang="zh-TW" altLang="en-US" sz="2000" dirty="0"/>
              <a:t>距離仍然會移動</a:t>
            </a:r>
            <a:r>
              <a:rPr lang="en-US" altLang="zh-TW" sz="2000" dirty="0"/>
              <a:t>5</a:t>
            </a:r>
            <a:r>
              <a:rPr lang="zh-TW" altLang="en-US" sz="2000" dirty="0"/>
              <a:t>。這在速度很高的時候會引起相當大的誤差</a:t>
            </a:r>
            <a:endParaRPr lang="en-US" altLang="zh-TW" sz="2000" dirty="0"/>
          </a:p>
        </p:txBody>
      </p:sp>
      <p:pic>
        <p:nvPicPr>
          <p:cNvPr id="1026" name="Picture 2" descr="説明がありません">
            <a:extLst>
              <a:ext uri="{FF2B5EF4-FFF2-40B4-BE49-F238E27FC236}">
                <a16:creationId xmlns:a16="http://schemas.microsoft.com/office/drawing/2014/main" id="{5A928B73-3BF8-4727-B6DB-09403BBD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065" y="457200"/>
            <a:ext cx="5089308" cy="54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419B9-81FA-460B-911C-653748DE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我設計的</a:t>
            </a:r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98148-B4AD-497C-9208-FEAB1AD2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如前面觀察到的現象提到的，我把擊球之後會發生的情況分為三種，再根據這三種情況分別去設計解決的方法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球沒有撞到中間的方塊，普通的只撞到旁邊的牆壁。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這種情況最為簡單，直接用向量算出預測落點後用關係式得出真正的落                    點</a:t>
            </a:r>
            <a:endParaRPr lang="en-US" altLang="zh-TW" dirty="0"/>
          </a:p>
          <a:p>
            <a:pPr marL="457200" indent="-457200">
              <a:buAutoNum type="arabicPeriod" startAt="2"/>
            </a:pPr>
            <a:r>
              <a:rPr lang="zh-TW" altLang="en-US" dirty="0"/>
              <a:t>球撞到了中間方塊的長邊，反彈回去給擊球者。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這種情況我的處理方法就是擊球者不管球會不會撞到中間的板子，都會在擊球後算出若球反彈回來時的落點並過去到該位子，球超過中線後則回到中間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9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09C041-CC31-4C31-AE18-D846FAD0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我設計的</a:t>
            </a:r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164C9-79F0-40E5-8D1A-990A3F15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6581774" cy="3583940"/>
          </a:xfrm>
        </p:spPr>
        <p:txBody>
          <a:bodyPr anchor="t">
            <a:normAutofit/>
          </a:bodyPr>
          <a:lstStyle/>
          <a:p>
            <a:r>
              <a:rPr lang="zh-TW" altLang="en-US" sz="2200" dirty="0"/>
              <a:t>三個狀況中最麻煩的便是</a:t>
            </a:r>
            <a:endParaRPr lang="en-US" altLang="zh-TW" sz="2200" dirty="0"/>
          </a:p>
          <a:p>
            <a:pPr marL="457200" indent="-457200">
              <a:buAutoNum type="arabicPeriod" startAt="3"/>
            </a:pPr>
            <a:r>
              <a:rPr lang="zh-TW" altLang="en-US" sz="2200" dirty="0"/>
              <a:t>球撞到了中間方塊的側邊，跟</a:t>
            </a:r>
            <a:r>
              <a:rPr lang="en-US" altLang="zh-TW" sz="2200" dirty="0"/>
              <a:t>1.</a:t>
            </a:r>
            <a:r>
              <a:rPr lang="zh-TW" altLang="en-US" sz="2200" dirty="0"/>
              <a:t>不一樣的軌跡過來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2200" dirty="0"/>
              <a:t>      我的解決方法是，假設球是從障礙物的中間開始反彈的，則藉由關係式算出真正的落點後，由於我對於球是否真的撞擊板子的判斷還不夠嚴謹，所以我是將板子先移動到沒反彈和有反彈的兩者中間，超過中線後再交由</a:t>
            </a:r>
            <a:r>
              <a:rPr lang="en-US" altLang="zh-TW" sz="2200" dirty="0"/>
              <a:t>1.</a:t>
            </a:r>
            <a:r>
              <a:rPr lang="zh-TW" altLang="en-US" sz="2200" dirty="0"/>
              <a:t>的式子去解決。</a:t>
            </a:r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2050" name="Picture 2" descr="説明がありません">
            <a:extLst>
              <a:ext uri="{FF2B5EF4-FFF2-40B4-BE49-F238E27FC236}">
                <a16:creationId xmlns:a16="http://schemas.microsoft.com/office/drawing/2014/main" id="{54102E9F-769E-4F9C-BD90-ADFC3965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1489" y="1092897"/>
            <a:ext cx="4080511" cy="400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AD4A4-5BAB-4FA4-A474-43525BF0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提取的特徵以及機器學習的模型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13709-4072-42EA-AE5B-7D0328C7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我總共提取了七個特徵值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球的</a:t>
            </a:r>
            <a:r>
              <a:rPr lang="en-US" altLang="zh-TW" dirty="0"/>
              <a:t>X</a:t>
            </a:r>
            <a:r>
              <a:rPr lang="zh-TW" altLang="en-US" dirty="0"/>
              <a:t>位置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球的</a:t>
            </a:r>
            <a:r>
              <a:rPr lang="en-US" altLang="zh-TW" dirty="0"/>
              <a:t>Y</a:t>
            </a:r>
            <a:r>
              <a:rPr lang="zh-TW" altLang="en-US" dirty="0"/>
              <a:t>位置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球的</a:t>
            </a:r>
            <a:r>
              <a:rPr lang="en-US" altLang="zh-TW" dirty="0"/>
              <a:t>X</a:t>
            </a:r>
            <a:r>
              <a:rPr lang="zh-TW" altLang="en-US" dirty="0"/>
              <a:t>速度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球的</a:t>
            </a:r>
            <a:r>
              <a:rPr lang="en-US" altLang="zh-TW" dirty="0"/>
              <a:t>Y</a:t>
            </a:r>
            <a:r>
              <a:rPr lang="zh-TW" altLang="en-US" dirty="0"/>
              <a:t>速度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1P</a:t>
            </a:r>
            <a:r>
              <a:rPr lang="zh-TW" altLang="en-US" dirty="0"/>
              <a:t>板子的</a:t>
            </a:r>
            <a:r>
              <a:rPr lang="en-US" altLang="zh-TW" dirty="0"/>
              <a:t>X</a:t>
            </a:r>
            <a:r>
              <a:rPr lang="zh-TW" altLang="en-US" dirty="0"/>
              <a:t>位置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2P</a:t>
            </a:r>
            <a:r>
              <a:rPr lang="zh-TW" altLang="en-US" dirty="0"/>
              <a:t>板子的</a:t>
            </a:r>
            <a:r>
              <a:rPr lang="en-US" altLang="zh-TW" dirty="0"/>
              <a:t>X</a:t>
            </a:r>
            <a:r>
              <a:rPr lang="zh-TW" altLang="en-US" dirty="0"/>
              <a:t>位置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CF8C03-91C3-46DF-A55B-9736884F2EAE}"/>
              </a:ext>
            </a:extLst>
          </p:cNvPr>
          <p:cNvSpPr txBox="1"/>
          <p:nvPr/>
        </p:nvSpPr>
        <p:spPr>
          <a:xfrm>
            <a:off x="6492240" y="2029968"/>
            <a:ext cx="4692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我嘗試使用的模型</a:t>
            </a:r>
            <a:endParaRPr lang="en-US" altLang="zh-TW" sz="22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200" dirty="0"/>
              <a:t>SVM</a:t>
            </a:r>
            <a:r>
              <a:rPr lang="zh-TW" altLang="en-US" sz="2200" dirty="0"/>
              <a:t> 由於課堂中有交到這一個演算法，想說試試看不同的演算法，但效果不是那麼的好</a:t>
            </a:r>
            <a:endParaRPr lang="en-US" altLang="zh-TW" sz="22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200" dirty="0"/>
              <a:t>KNN</a:t>
            </a:r>
            <a:r>
              <a:rPr lang="zh-TW" altLang="en-US" sz="2200" dirty="0"/>
              <a:t>跟上次作業一樣，出來的效果是最好的，也是我最後</a:t>
            </a:r>
            <a:r>
              <a:rPr lang="en-US" altLang="zh-TW" sz="2200" dirty="0"/>
              <a:t>model</a:t>
            </a:r>
            <a:r>
              <a:rPr lang="zh-TW" altLang="en-US" sz="2200" dirty="0"/>
              <a:t>採用的方法。</a:t>
            </a:r>
            <a:endParaRPr lang="en-US" altLang="zh-TW" sz="22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200" dirty="0"/>
              <a:t>Gradient Boosting Classifier </a:t>
            </a:r>
            <a:r>
              <a:rPr lang="zh-TW" altLang="en-US" sz="2200" dirty="0"/>
              <a:t>同學推薦我使用的，使用上出來的正確率比</a:t>
            </a:r>
            <a:r>
              <a:rPr lang="en-US" altLang="zh-TW" sz="2200" dirty="0"/>
              <a:t>KNN</a:t>
            </a:r>
            <a:r>
              <a:rPr lang="zh-TW" altLang="en-US" sz="2200" dirty="0"/>
              <a:t>還高上不少，但是實際上打起來的正確率並不高而且運算執行的時間非常的久。</a:t>
            </a:r>
          </a:p>
        </p:txBody>
      </p:sp>
    </p:spTree>
    <p:extLst>
      <p:ext uri="{BB962C8B-B14F-4D97-AF65-F5344CB8AC3E}">
        <p14:creationId xmlns:p14="http://schemas.microsoft.com/office/powerpoint/2010/main" val="211198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230E9-AB12-4150-986F-10393EF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E5F93-2C44-4F74-A256-CC2C491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9753599" cy="395935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RULE</a:t>
            </a:r>
            <a:r>
              <a:rPr lang="zh-TW" altLang="en-US" dirty="0"/>
              <a:t>來跑的話最低最低的速度是</a:t>
            </a:r>
            <a:r>
              <a:rPr lang="en-US" altLang="zh-TW" dirty="0"/>
              <a:t>17</a:t>
            </a:r>
            <a:r>
              <a:rPr lang="zh-TW" altLang="en-US" dirty="0"/>
              <a:t>，而上限是</a:t>
            </a:r>
            <a:r>
              <a:rPr lang="en-US" altLang="zh-TW" dirty="0"/>
              <a:t>26</a:t>
            </a:r>
            <a:r>
              <a:rPr lang="zh-TW" altLang="en-US" dirty="0"/>
              <a:t>，基本上平均都有</a:t>
            </a:r>
            <a:r>
              <a:rPr lang="en-US" altLang="zh-TW" dirty="0"/>
              <a:t>20</a:t>
            </a:r>
            <a:r>
              <a:rPr lang="zh-TW" altLang="en-US" dirty="0"/>
              <a:t>以上，主要分布在</a:t>
            </a:r>
            <a:r>
              <a:rPr lang="en-US" altLang="zh-TW" dirty="0"/>
              <a:t>20~24</a:t>
            </a:r>
            <a:r>
              <a:rPr lang="zh-TW" altLang="en-US" dirty="0"/>
              <a:t>速這塊區間</a:t>
            </a:r>
            <a:endParaRPr lang="en-US" altLang="zh-TW" dirty="0"/>
          </a:p>
          <a:p>
            <a:r>
              <a:rPr lang="zh-TW" altLang="en-US" dirty="0"/>
              <a:t>用機器學習學習出來的互相對打則是有大部分的機率可以達到</a:t>
            </a:r>
            <a:r>
              <a:rPr lang="en-US" altLang="zh-TW" dirty="0"/>
              <a:t>15</a:t>
            </a:r>
            <a:r>
              <a:rPr lang="zh-TW" altLang="en-US" dirty="0"/>
              <a:t>以上，雖然還是有少許很低，但是也有能達速度</a:t>
            </a:r>
            <a:r>
              <a:rPr lang="en-US" altLang="zh-TW" dirty="0"/>
              <a:t>20</a:t>
            </a:r>
            <a:r>
              <a:rPr lang="zh-TW" altLang="en-US" dirty="0"/>
              <a:t>以上的時候。這樣的成果相較於我的</a:t>
            </a:r>
            <a:r>
              <a:rPr lang="en-US" altLang="zh-TW" dirty="0"/>
              <a:t>RULE</a:t>
            </a:r>
            <a:r>
              <a:rPr lang="zh-TW" altLang="en-US" dirty="0"/>
              <a:t>來說並不是到非常的好。</a:t>
            </a:r>
            <a:endParaRPr lang="en-US" altLang="zh-TW" dirty="0"/>
          </a:p>
          <a:p>
            <a:r>
              <a:rPr lang="zh-TW" altLang="en-US" dirty="0"/>
              <a:t>若是用</a:t>
            </a:r>
            <a:r>
              <a:rPr lang="en-US" altLang="zh-TW" dirty="0"/>
              <a:t>train</a:t>
            </a:r>
            <a:r>
              <a:rPr lang="zh-TW" altLang="en-US" dirty="0"/>
              <a:t>出來的</a:t>
            </a:r>
            <a:r>
              <a:rPr lang="en-US" altLang="zh-TW" dirty="0"/>
              <a:t>model</a:t>
            </a:r>
            <a:r>
              <a:rPr lang="zh-TW" altLang="en-US" dirty="0"/>
              <a:t>和</a:t>
            </a:r>
            <a:r>
              <a:rPr lang="en-US" altLang="zh-TW" dirty="0"/>
              <a:t>RULE</a:t>
            </a:r>
            <a:r>
              <a:rPr lang="zh-TW" altLang="en-US" dirty="0"/>
              <a:t>對打則大多數都能達到和</a:t>
            </a:r>
            <a:r>
              <a:rPr lang="en-US" altLang="zh-TW" dirty="0"/>
              <a:t>RULE</a:t>
            </a:r>
            <a:r>
              <a:rPr lang="zh-TW" altLang="en-US" dirty="0"/>
              <a:t>互相對打實的速度，而</a:t>
            </a:r>
            <a:r>
              <a:rPr lang="en-US" altLang="zh-TW" dirty="0"/>
              <a:t>2P</a:t>
            </a:r>
            <a:r>
              <a:rPr lang="zh-TW" altLang="en-US" dirty="0"/>
              <a:t>又更弱了一些 我覺得應該是</a:t>
            </a:r>
            <a:r>
              <a:rPr lang="en-US" altLang="zh-TW" dirty="0"/>
              <a:t>rule</a:t>
            </a:r>
            <a:r>
              <a:rPr lang="zh-TW" altLang="en-US" dirty="0"/>
              <a:t>的問題</a:t>
            </a:r>
            <a:endParaRPr lang="en-US" altLang="zh-TW" dirty="0"/>
          </a:p>
          <a:p>
            <a:r>
              <a:rPr lang="zh-TW" altLang="en-US" dirty="0"/>
              <a:t>我認為這樣的原因是我樣本的多樣性不夠完善，因為機器學習的模式存在隨機性，</a:t>
            </a:r>
            <a:r>
              <a:rPr lang="en-US" altLang="zh-TW" dirty="0"/>
              <a:t>EX:</a:t>
            </a:r>
            <a:r>
              <a:rPr lang="zh-TW" altLang="en-US" dirty="0"/>
              <a:t>切球，導致該狀況並沒有辦法被完全預測，也因此漏球。</a:t>
            </a:r>
          </a:p>
        </p:txBody>
      </p:sp>
    </p:spTree>
    <p:extLst>
      <p:ext uri="{BB962C8B-B14F-4D97-AF65-F5344CB8AC3E}">
        <p14:creationId xmlns:p14="http://schemas.microsoft.com/office/powerpoint/2010/main" val="286528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FDC3E-B04F-4E12-A882-0831FF53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結論與自身意見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D3660-4CA7-4666-9AB9-83FE693F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我算了一下我用的</a:t>
            </a:r>
            <a:r>
              <a:rPr lang="en-US" altLang="zh-TW" dirty="0"/>
              <a:t>RULE</a:t>
            </a:r>
            <a:r>
              <a:rPr lang="zh-TW" altLang="en-US" dirty="0"/>
              <a:t>所能達到的理論極限值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F14EA0-B12E-4BC6-B3F4-070F668F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4737"/>
            <a:ext cx="3904304" cy="27544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F8099D5-C98B-4110-8DA4-E739BA553300}"/>
              </a:ext>
            </a:extLst>
          </p:cNvPr>
          <p:cNvSpPr txBox="1"/>
          <p:nvPr/>
        </p:nvSpPr>
        <p:spPr>
          <a:xfrm>
            <a:off x="5591175" y="2560313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兩個版子之間的理論距離</a:t>
            </a:r>
            <a:r>
              <a:rPr lang="en-US" altLang="zh-TW" dirty="0"/>
              <a:t>(</a:t>
            </a:r>
            <a:r>
              <a:rPr lang="zh-TW" altLang="en-US" dirty="0"/>
              <a:t>實際上會因為球也有大小更短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5CC179-03EC-43EA-BDC1-4078F60FE07C}"/>
              </a:ext>
            </a:extLst>
          </p:cNvPr>
          <p:cNvSpPr txBox="1"/>
          <p:nvPr/>
        </p:nvSpPr>
        <p:spPr>
          <a:xfrm>
            <a:off x="5591175" y="3973830"/>
            <a:ext cx="374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板子從中間移到兩側極端所需的時間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E3BB51-9BC8-4E3B-BF24-268FE9D32D6C}"/>
              </a:ext>
            </a:extLst>
          </p:cNvPr>
          <p:cNvSpPr txBox="1"/>
          <p:nvPr/>
        </p:nvSpPr>
        <p:spPr>
          <a:xfrm>
            <a:off x="5591175" y="3342018"/>
            <a:ext cx="37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板子從中間移到兩側極端的距離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659B58-36CE-44DC-A57F-7BFC389CAE8E}"/>
              </a:ext>
            </a:extLst>
          </p:cNvPr>
          <p:cNvSpPr txBox="1"/>
          <p:nvPr/>
        </p:nvSpPr>
        <p:spPr>
          <a:xfrm>
            <a:off x="5591175" y="4791890"/>
            <a:ext cx="37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理論上速度的極限值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580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D45FF-D130-4B96-B680-046CCAB3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結論與自身意見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C0B10-2280-4010-AF29-C065DA7F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12264"/>
            <a:ext cx="9412941" cy="395935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從上面的計算中得知，如果我只以單個</a:t>
            </a:r>
            <a:r>
              <a:rPr lang="en-US" altLang="zh-TW" dirty="0"/>
              <a:t>370</a:t>
            </a:r>
            <a:r>
              <a:rPr lang="zh-TW" altLang="en-US" dirty="0"/>
              <a:t>也就是指在對方擊球之後才來做預測的話，我的速度最好的極限就是</a:t>
            </a:r>
            <a:r>
              <a:rPr lang="en-US" altLang="zh-TW" dirty="0"/>
              <a:t>23</a:t>
            </a:r>
            <a:r>
              <a:rPr lang="zh-TW" altLang="en-US" dirty="0"/>
              <a:t>左右，再往上就有運氣的成分在了。</a:t>
            </a:r>
            <a:endParaRPr lang="en-US" altLang="zh-TW" dirty="0"/>
          </a:p>
          <a:p>
            <a:r>
              <a:rPr lang="zh-TW" altLang="en-US" dirty="0"/>
              <a:t>但是我若是以我擊球的當下就算出對方回球之後的落點，速度當然就可以再往上提升，然而這樣的做法依然有一個問題，就是若對方切球，所有的落點預測都會改變，預測的難度非常高，若是以自己為對手的情況下，切球與否都有可能進行預測，然而若以他人的</a:t>
            </a:r>
            <a:r>
              <a:rPr lang="en-US" altLang="zh-TW" dirty="0"/>
              <a:t>AI</a:t>
            </a:r>
            <a:r>
              <a:rPr lang="zh-TW" altLang="en-US" dirty="0"/>
              <a:t>作為對手，其切球與否無法預測，也就導致這麼做的效率並沒有那麼好。也就沒有實作這個預測方法。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5708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969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Tw Cen MT</vt:lpstr>
      <vt:lpstr>GradientRiseVTI</vt:lpstr>
      <vt:lpstr>基於遊戲的機器學習入門 PINGPONG</vt:lpstr>
      <vt:lpstr>作業題目以及觀察到的現象</vt:lpstr>
      <vt:lpstr>觀察到的現象</vt:lpstr>
      <vt:lpstr>我設計的RULE</vt:lpstr>
      <vt:lpstr>我設計的RULE</vt:lpstr>
      <vt:lpstr>提取的特徵以及機器學習的模型</vt:lpstr>
      <vt:lpstr>結果</vt:lpstr>
      <vt:lpstr>結論與自身意見</vt:lpstr>
      <vt:lpstr>結論與自身意見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基於遊戲的機器學習入門 PINGPONG</dc:title>
  <dc:creator>黃鈺涵</dc:creator>
  <cp:lastModifiedBy>黃鈺涵</cp:lastModifiedBy>
  <cp:revision>18</cp:revision>
  <dcterms:created xsi:type="dcterms:W3CDTF">2021-05-05T07:42:15Z</dcterms:created>
  <dcterms:modified xsi:type="dcterms:W3CDTF">2021-05-06T09:44:41Z</dcterms:modified>
</cp:coreProperties>
</file>