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11658600" cy="15087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4" userDrawn="1">
          <p15:clr>
            <a:srgbClr val="A4A3A4"/>
          </p15:clr>
        </p15:guide>
        <p15:guide id="2" pos="36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36" d="100"/>
          <a:sy n="36" d="100"/>
        </p:scale>
        <p:origin x="2659" y="77"/>
      </p:cViewPr>
      <p:guideLst>
        <p:guide orient="horz" pos="4754"/>
        <p:guide pos="36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395" y="2469199"/>
            <a:ext cx="9909810" cy="5252720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7924484"/>
            <a:ext cx="8743950" cy="3642676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3186" y="803275"/>
            <a:ext cx="2513886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530" y="803275"/>
            <a:ext cx="7395924" cy="12786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457" y="3761427"/>
            <a:ext cx="10055543" cy="6276021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457" y="10096822"/>
            <a:ext cx="10055543" cy="3300411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/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529" y="4016375"/>
            <a:ext cx="4954905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2166" y="4016375"/>
            <a:ext cx="4954905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803278"/>
            <a:ext cx="10055543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048" y="3698559"/>
            <a:ext cx="493213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048" y="5511165"/>
            <a:ext cx="4932134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2167" y="3698559"/>
            <a:ext cx="495642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2167" y="5511165"/>
            <a:ext cx="4956424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424" y="2172338"/>
            <a:ext cx="5902166" cy="10721975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6424" y="2172338"/>
            <a:ext cx="5902166" cy="10721975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529" y="803278"/>
            <a:ext cx="10055543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529" y="4016375"/>
            <a:ext cx="10055543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529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62E2-D185-4460-A2F4-7A85EF2082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1911" y="13983973"/>
            <a:ext cx="3934778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3886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6E13-A0C0-498D-9523-DFB63148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ankakubasvatba.github.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ankakubasvatba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F14ECA-9997-4011-A22F-F793389C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2" cy="150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1618B-5FE1-403C-9183-4FA30D3FE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70908" y="-58512055"/>
            <a:ext cx="156549854" cy="735309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07AC6-B8C2-4566-8DCE-BDBCB43F8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2296" y="84632920"/>
            <a:ext cx="138132210" cy="5099249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11D1-BB9F-4B4B-AF57-C43312837135}"/>
              </a:ext>
            </a:extLst>
          </p:cNvPr>
          <p:cNvSpPr txBox="1"/>
          <p:nvPr/>
        </p:nvSpPr>
        <p:spPr>
          <a:xfrm>
            <a:off x="-56299500" y="-28647451"/>
            <a:ext cx="68431715" cy="753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337" dirty="0">
                <a:latin typeface="Antonio" pitchFamily="2" charset="0"/>
                <a:hlinkClick r:id="rId3"/>
              </a:rPr>
              <a:t>hankakubasvatba.github.io</a:t>
            </a:r>
            <a:endParaRPr lang="en-US" sz="48337" dirty="0">
              <a:latin typeface="Antoni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0DF1-6E63-45A1-B2C0-C3CE8E1EA72F}"/>
              </a:ext>
            </a:extLst>
          </p:cNvPr>
          <p:cNvSpPr txBox="1"/>
          <p:nvPr/>
        </p:nvSpPr>
        <p:spPr>
          <a:xfrm>
            <a:off x="1160366" y="6261459"/>
            <a:ext cx="522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1"/>
                </a:solidFill>
                <a:latin typeface="Antonio" pitchFamily="2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hankakubasvatba.github.io</a:t>
            </a:r>
            <a:endParaRPr lang="en-US" sz="3600" u="sng" dirty="0">
              <a:solidFill>
                <a:schemeClr val="accent1"/>
              </a:solidFill>
              <a:latin typeface="Antoni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1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Antonio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pozvanka</dc:title>
  <dc:creator>Jerabek, Jakub</dc:creator>
  <cp:lastModifiedBy>Jerabek, Jakub</cp:lastModifiedBy>
  <cp:revision>8</cp:revision>
  <dcterms:created xsi:type="dcterms:W3CDTF">2023-08-20T09:10:27Z</dcterms:created>
  <dcterms:modified xsi:type="dcterms:W3CDTF">2023-08-20T11:33:34Z</dcterms:modified>
</cp:coreProperties>
</file>