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</p:sldIdLst>
  <p:sldSz cx="11658600" cy="150876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54" userDrawn="1">
          <p15:clr>
            <a:srgbClr val="A4A3A4"/>
          </p15:clr>
        </p15:guide>
        <p15:guide id="2" pos="36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 varScale="1">
        <p:scale>
          <a:sx n="36" d="100"/>
          <a:sy n="36" d="100"/>
        </p:scale>
        <p:origin x="2659" y="77"/>
      </p:cViewPr>
      <p:guideLst>
        <p:guide orient="horz" pos="4754"/>
        <p:guide pos="36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395" y="2469199"/>
            <a:ext cx="9909810" cy="5252720"/>
          </a:xfrm>
        </p:spPr>
        <p:txBody>
          <a:bodyPr anchor="b"/>
          <a:lstStyle>
            <a:lvl1pPr algn="ctr">
              <a:defRPr sz="76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325" y="7924484"/>
            <a:ext cx="8743950" cy="3642676"/>
          </a:xfrm>
        </p:spPr>
        <p:txBody>
          <a:bodyPr/>
          <a:lstStyle>
            <a:lvl1pPr marL="0" indent="0" algn="ctr">
              <a:buNone/>
              <a:defRPr sz="3060"/>
            </a:lvl1pPr>
            <a:lvl2pPr marL="582930" indent="0" algn="ctr">
              <a:buNone/>
              <a:defRPr sz="2550"/>
            </a:lvl2pPr>
            <a:lvl3pPr marL="1165860" indent="0" algn="ctr">
              <a:buNone/>
              <a:defRPr sz="2295"/>
            </a:lvl3pPr>
            <a:lvl4pPr marL="1748790" indent="0" algn="ctr">
              <a:buNone/>
              <a:defRPr sz="2040"/>
            </a:lvl4pPr>
            <a:lvl5pPr marL="2331720" indent="0" algn="ctr">
              <a:buNone/>
              <a:defRPr sz="2040"/>
            </a:lvl5pPr>
            <a:lvl6pPr marL="2914650" indent="0" algn="ctr">
              <a:buNone/>
              <a:defRPr sz="2040"/>
            </a:lvl6pPr>
            <a:lvl7pPr marL="3497580" indent="0" algn="ctr">
              <a:buNone/>
              <a:defRPr sz="2040"/>
            </a:lvl7pPr>
            <a:lvl8pPr marL="4080510" indent="0" algn="ctr">
              <a:buNone/>
              <a:defRPr sz="2040"/>
            </a:lvl8pPr>
            <a:lvl9pPr marL="4663440" indent="0" algn="ctr">
              <a:buNone/>
              <a:defRPr sz="2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3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7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43186" y="803275"/>
            <a:ext cx="2513886" cy="12786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1530" y="803275"/>
            <a:ext cx="7395924" cy="127860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9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8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457" y="3761427"/>
            <a:ext cx="10055543" cy="6276021"/>
          </a:xfrm>
        </p:spPr>
        <p:txBody>
          <a:bodyPr anchor="b"/>
          <a:lstStyle>
            <a:lvl1pPr>
              <a:defRPr sz="76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457" y="10096822"/>
            <a:ext cx="10055543" cy="3300411"/>
          </a:xfrm>
        </p:spPr>
        <p:txBody>
          <a:bodyPr/>
          <a:lstStyle>
            <a:lvl1pPr marL="0" indent="0">
              <a:buNone/>
              <a:defRPr sz="3060">
                <a:solidFill>
                  <a:schemeClr val="tx1"/>
                </a:solidFill>
              </a:defRPr>
            </a:lvl1pPr>
            <a:lvl2pPr marL="582930" indent="0">
              <a:buNone/>
              <a:defRPr sz="2550">
                <a:solidFill>
                  <a:schemeClr val="tx1">
                    <a:tint val="75000"/>
                  </a:schemeClr>
                </a:solidFill>
              </a:defRPr>
            </a:lvl2pPr>
            <a:lvl3pPr marL="1165860" indent="0">
              <a:buNone/>
              <a:defRPr sz="2295">
                <a:solidFill>
                  <a:schemeClr val="tx1">
                    <a:tint val="75000"/>
                  </a:schemeClr>
                </a:solidFill>
              </a:defRPr>
            </a:lvl3pPr>
            <a:lvl4pPr marL="17487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4pPr>
            <a:lvl5pPr marL="233172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5pPr>
            <a:lvl6pPr marL="291465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6pPr>
            <a:lvl7pPr marL="349758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7pPr>
            <a:lvl8pPr marL="408051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8pPr>
            <a:lvl9pPr marL="466344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7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1529" y="4016375"/>
            <a:ext cx="4954905" cy="95729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2166" y="4016375"/>
            <a:ext cx="4954905" cy="95729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3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47" y="803278"/>
            <a:ext cx="10055543" cy="2916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048" y="3698559"/>
            <a:ext cx="4932134" cy="1812606"/>
          </a:xfrm>
        </p:spPr>
        <p:txBody>
          <a:bodyPr anchor="b"/>
          <a:lstStyle>
            <a:lvl1pPr marL="0" indent="0">
              <a:buNone/>
              <a:defRPr sz="3060" b="1"/>
            </a:lvl1pPr>
            <a:lvl2pPr marL="582930" indent="0">
              <a:buNone/>
              <a:defRPr sz="2550" b="1"/>
            </a:lvl2pPr>
            <a:lvl3pPr marL="1165860" indent="0">
              <a:buNone/>
              <a:defRPr sz="2295" b="1"/>
            </a:lvl3pPr>
            <a:lvl4pPr marL="1748790" indent="0">
              <a:buNone/>
              <a:defRPr sz="2040" b="1"/>
            </a:lvl4pPr>
            <a:lvl5pPr marL="2331720" indent="0">
              <a:buNone/>
              <a:defRPr sz="2040" b="1"/>
            </a:lvl5pPr>
            <a:lvl6pPr marL="2914650" indent="0">
              <a:buNone/>
              <a:defRPr sz="2040" b="1"/>
            </a:lvl6pPr>
            <a:lvl7pPr marL="3497580" indent="0">
              <a:buNone/>
              <a:defRPr sz="2040" b="1"/>
            </a:lvl7pPr>
            <a:lvl8pPr marL="4080510" indent="0">
              <a:buNone/>
              <a:defRPr sz="2040" b="1"/>
            </a:lvl8pPr>
            <a:lvl9pPr marL="4663440" indent="0">
              <a:buNone/>
              <a:defRPr sz="2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048" y="5511165"/>
            <a:ext cx="4932134" cy="8106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02167" y="3698559"/>
            <a:ext cx="4956424" cy="1812606"/>
          </a:xfrm>
        </p:spPr>
        <p:txBody>
          <a:bodyPr anchor="b"/>
          <a:lstStyle>
            <a:lvl1pPr marL="0" indent="0">
              <a:buNone/>
              <a:defRPr sz="3060" b="1"/>
            </a:lvl1pPr>
            <a:lvl2pPr marL="582930" indent="0">
              <a:buNone/>
              <a:defRPr sz="2550" b="1"/>
            </a:lvl2pPr>
            <a:lvl3pPr marL="1165860" indent="0">
              <a:buNone/>
              <a:defRPr sz="2295" b="1"/>
            </a:lvl3pPr>
            <a:lvl4pPr marL="1748790" indent="0">
              <a:buNone/>
              <a:defRPr sz="2040" b="1"/>
            </a:lvl4pPr>
            <a:lvl5pPr marL="2331720" indent="0">
              <a:buNone/>
              <a:defRPr sz="2040" b="1"/>
            </a:lvl5pPr>
            <a:lvl6pPr marL="2914650" indent="0">
              <a:buNone/>
              <a:defRPr sz="2040" b="1"/>
            </a:lvl6pPr>
            <a:lvl7pPr marL="3497580" indent="0">
              <a:buNone/>
              <a:defRPr sz="2040" b="1"/>
            </a:lvl7pPr>
            <a:lvl8pPr marL="4080510" indent="0">
              <a:buNone/>
              <a:defRPr sz="2040" b="1"/>
            </a:lvl8pPr>
            <a:lvl9pPr marL="4663440" indent="0">
              <a:buNone/>
              <a:defRPr sz="2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02167" y="5511165"/>
            <a:ext cx="4956424" cy="8106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3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4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4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47" y="1005840"/>
            <a:ext cx="3760202" cy="3520440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6424" y="2172338"/>
            <a:ext cx="5902166" cy="10721975"/>
          </a:xfrm>
        </p:spPr>
        <p:txBody>
          <a:bodyPr/>
          <a:lstStyle>
            <a:lvl1pPr>
              <a:defRPr sz="4080"/>
            </a:lvl1pPr>
            <a:lvl2pPr>
              <a:defRPr sz="3570"/>
            </a:lvl2pPr>
            <a:lvl3pPr>
              <a:defRPr sz="3060"/>
            </a:lvl3pPr>
            <a:lvl4pPr>
              <a:defRPr sz="2550"/>
            </a:lvl4pPr>
            <a:lvl5pPr>
              <a:defRPr sz="2550"/>
            </a:lvl5pPr>
            <a:lvl6pPr>
              <a:defRPr sz="2550"/>
            </a:lvl6pPr>
            <a:lvl7pPr>
              <a:defRPr sz="2550"/>
            </a:lvl7pPr>
            <a:lvl8pPr>
              <a:defRPr sz="2550"/>
            </a:lvl8pPr>
            <a:lvl9pPr>
              <a:defRPr sz="25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3047" y="4526280"/>
            <a:ext cx="3760202" cy="8385494"/>
          </a:xfrm>
        </p:spPr>
        <p:txBody>
          <a:bodyPr/>
          <a:lstStyle>
            <a:lvl1pPr marL="0" indent="0">
              <a:buNone/>
              <a:defRPr sz="2040"/>
            </a:lvl1pPr>
            <a:lvl2pPr marL="582930" indent="0">
              <a:buNone/>
              <a:defRPr sz="1785"/>
            </a:lvl2pPr>
            <a:lvl3pPr marL="1165860" indent="0">
              <a:buNone/>
              <a:defRPr sz="1530"/>
            </a:lvl3pPr>
            <a:lvl4pPr marL="1748790" indent="0">
              <a:buNone/>
              <a:defRPr sz="1275"/>
            </a:lvl4pPr>
            <a:lvl5pPr marL="2331720" indent="0">
              <a:buNone/>
              <a:defRPr sz="1275"/>
            </a:lvl5pPr>
            <a:lvl6pPr marL="2914650" indent="0">
              <a:buNone/>
              <a:defRPr sz="1275"/>
            </a:lvl6pPr>
            <a:lvl7pPr marL="3497580" indent="0">
              <a:buNone/>
              <a:defRPr sz="1275"/>
            </a:lvl7pPr>
            <a:lvl8pPr marL="4080510" indent="0">
              <a:buNone/>
              <a:defRPr sz="1275"/>
            </a:lvl8pPr>
            <a:lvl9pPr marL="4663440" indent="0">
              <a:buNone/>
              <a:defRPr sz="12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5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47" y="1005840"/>
            <a:ext cx="3760202" cy="3520440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56424" y="2172338"/>
            <a:ext cx="5902166" cy="10721975"/>
          </a:xfrm>
        </p:spPr>
        <p:txBody>
          <a:bodyPr anchor="t"/>
          <a:lstStyle>
            <a:lvl1pPr marL="0" indent="0">
              <a:buNone/>
              <a:defRPr sz="4080"/>
            </a:lvl1pPr>
            <a:lvl2pPr marL="582930" indent="0">
              <a:buNone/>
              <a:defRPr sz="3570"/>
            </a:lvl2pPr>
            <a:lvl3pPr marL="1165860" indent="0">
              <a:buNone/>
              <a:defRPr sz="3060"/>
            </a:lvl3pPr>
            <a:lvl4pPr marL="1748790" indent="0">
              <a:buNone/>
              <a:defRPr sz="2550"/>
            </a:lvl4pPr>
            <a:lvl5pPr marL="2331720" indent="0">
              <a:buNone/>
              <a:defRPr sz="2550"/>
            </a:lvl5pPr>
            <a:lvl6pPr marL="2914650" indent="0">
              <a:buNone/>
              <a:defRPr sz="2550"/>
            </a:lvl6pPr>
            <a:lvl7pPr marL="3497580" indent="0">
              <a:buNone/>
              <a:defRPr sz="2550"/>
            </a:lvl7pPr>
            <a:lvl8pPr marL="4080510" indent="0">
              <a:buNone/>
              <a:defRPr sz="2550"/>
            </a:lvl8pPr>
            <a:lvl9pPr marL="4663440" indent="0">
              <a:buNone/>
              <a:defRPr sz="25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3047" y="4526280"/>
            <a:ext cx="3760202" cy="8385494"/>
          </a:xfrm>
        </p:spPr>
        <p:txBody>
          <a:bodyPr/>
          <a:lstStyle>
            <a:lvl1pPr marL="0" indent="0">
              <a:buNone/>
              <a:defRPr sz="2040"/>
            </a:lvl1pPr>
            <a:lvl2pPr marL="582930" indent="0">
              <a:buNone/>
              <a:defRPr sz="1785"/>
            </a:lvl2pPr>
            <a:lvl3pPr marL="1165860" indent="0">
              <a:buNone/>
              <a:defRPr sz="1530"/>
            </a:lvl3pPr>
            <a:lvl4pPr marL="1748790" indent="0">
              <a:buNone/>
              <a:defRPr sz="1275"/>
            </a:lvl4pPr>
            <a:lvl5pPr marL="2331720" indent="0">
              <a:buNone/>
              <a:defRPr sz="1275"/>
            </a:lvl5pPr>
            <a:lvl6pPr marL="2914650" indent="0">
              <a:buNone/>
              <a:defRPr sz="1275"/>
            </a:lvl6pPr>
            <a:lvl7pPr marL="3497580" indent="0">
              <a:buNone/>
              <a:defRPr sz="1275"/>
            </a:lvl7pPr>
            <a:lvl8pPr marL="4080510" indent="0">
              <a:buNone/>
              <a:defRPr sz="1275"/>
            </a:lvl8pPr>
            <a:lvl9pPr marL="4663440" indent="0">
              <a:buNone/>
              <a:defRPr sz="12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6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1529" y="803278"/>
            <a:ext cx="10055543" cy="29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529" y="4016375"/>
            <a:ext cx="10055543" cy="957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529" y="13983973"/>
            <a:ext cx="2623185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1911" y="13983973"/>
            <a:ext cx="3934778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3886" y="13983973"/>
            <a:ext cx="2623185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1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165860" rtl="0" eaLnBrk="1" latinLnBrk="0" hangingPunct="1">
        <a:lnSpc>
          <a:spcPct val="90000"/>
        </a:lnSpc>
        <a:spcBef>
          <a:spcPct val="0"/>
        </a:spcBef>
        <a:buNone/>
        <a:defRPr sz="56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465" indent="-291465" algn="l" defTabSz="1165860" rtl="0" eaLnBrk="1" latinLnBrk="0" hangingPunct="1">
        <a:lnSpc>
          <a:spcPct val="90000"/>
        </a:lnSpc>
        <a:spcBef>
          <a:spcPts val="1275"/>
        </a:spcBef>
        <a:buFont typeface="Arial" panose="020B0604020202020204" pitchFamily="34" charset="0"/>
        <a:buChar char="•"/>
        <a:defRPr sz="3570" kern="1200">
          <a:solidFill>
            <a:schemeClr val="tx1"/>
          </a:solidFill>
          <a:latin typeface="+mn-lt"/>
          <a:ea typeface="+mn-ea"/>
          <a:cs typeface="+mn-cs"/>
        </a:defRPr>
      </a:lvl1pPr>
      <a:lvl2pPr marL="87439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45732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3pPr>
      <a:lvl4pPr marL="204025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62318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320611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78904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437197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95490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2pPr>
      <a:lvl3pPr marL="116586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3pPr>
      <a:lvl4pPr marL="174879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33172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291465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49758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408051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ankakubasvatba.github.i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ankakubasvatba.github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6F14ECA-9997-4011-A22F-F793389C1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2" cy="1508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1618B-5FE1-403C-9183-4FA30D3FE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70908" y="-58512055"/>
            <a:ext cx="156549854" cy="735309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07AC6-B8C2-4566-8DCE-BDBCB43F8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2296" y="84632920"/>
            <a:ext cx="138132210" cy="5099249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311D1-BB9F-4B4B-AF57-C43312837135}"/>
              </a:ext>
            </a:extLst>
          </p:cNvPr>
          <p:cNvSpPr txBox="1"/>
          <p:nvPr/>
        </p:nvSpPr>
        <p:spPr>
          <a:xfrm>
            <a:off x="-56299500" y="-28647451"/>
            <a:ext cx="68431715" cy="753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337" dirty="0">
                <a:latin typeface="Antonio" pitchFamily="2" charset="0"/>
                <a:hlinkClick r:id="rId3"/>
              </a:rPr>
              <a:t>hankakubasvatba.github.io</a:t>
            </a:r>
            <a:endParaRPr lang="en-US" sz="48337" dirty="0">
              <a:latin typeface="Antoni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80DF1-6E63-45A1-B2C0-C3CE8E1EA72F}"/>
              </a:ext>
            </a:extLst>
          </p:cNvPr>
          <p:cNvSpPr txBox="1"/>
          <p:nvPr/>
        </p:nvSpPr>
        <p:spPr>
          <a:xfrm>
            <a:off x="1160366" y="6261459"/>
            <a:ext cx="522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accent1"/>
                </a:solidFill>
                <a:latin typeface="Antonio" pitchFamily="2" charset="0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hankakubasvatba.github.io</a:t>
            </a:r>
            <a:endParaRPr lang="en-US" sz="3600" u="sng" dirty="0">
              <a:solidFill>
                <a:schemeClr val="accent1"/>
              </a:solidFill>
              <a:latin typeface="Antoni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1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Antonio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Jerabek, Jakub</dc:creator>
  <cp:lastModifiedBy>Jerabek, Jakub</cp:lastModifiedBy>
  <cp:revision>7</cp:revision>
  <dcterms:created xsi:type="dcterms:W3CDTF">2023-08-20T09:10:27Z</dcterms:created>
  <dcterms:modified xsi:type="dcterms:W3CDTF">2023-08-20T11:08:23Z</dcterms:modified>
</cp:coreProperties>
</file>