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BDEA8-7B84-43E5-8847-DA5DCABF977D}" v="21" dt="2019-04-11T03:48:5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g Ruan" userId="283f6e0a-233e-43c5-8b38-ca1ec2196f9a" providerId="ADAL" clId="{C62BDEA8-7B84-43E5-8847-DA5DCABF977D}"/>
    <pc:docChg chg="undo redo custSel addSld delSld modSld">
      <pc:chgData name="Hang Ruan" userId="283f6e0a-233e-43c5-8b38-ca1ec2196f9a" providerId="ADAL" clId="{C62BDEA8-7B84-43E5-8847-DA5DCABF977D}" dt="2019-04-11T03:49:39.930" v="300" actId="27636"/>
      <pc:docMkLst>
        <pc:docMk/>
      </pc:docMkLst>
      <pc:sldChg chg="modSp">
        <pc:chgData name="Hang Ruan" userId="283f6e0a-233e-43c5-8b38-ca1ec2196f9a" providerId="ADAL" clId="{C62BDEA8-7B84-43E5-8847-DA5DCABF977D}" dt="2019-04-11T03:44:55.815" v="274" actId="14100"/>
        <pc:sldMkLst>
          <pc:docMk/>
          <pc:sldMk cId="2272394000" sldId="257"/>
        </pc:sldMkLst>
        <pc:spChg chg="mod">
          <ac:chgData name="Hang Ruan" userId="283f6e0a-233e-43c5-8b38-ca1ec2196f9a" providerId="ADAL" clId="{C62BDEA8-7B84-43E5-8847-DA5DCABF977D}" dt="2019-04-11T03:44:07.754" v="272"/>
          <ac:spMkLst>
            <pc:docMk/>
            <pc:sldMk cId="2272394000" sldId="257"/>
            <ac:spMk id="3" creationId="{AA71F6E9-766D-4463-97E9-B1B02AD7B66F}"/>
          </ac:spMkLst>
        </pc:spChg>
        <pc:spChg chg="mod">
          <ac:chgData name="Hang Ruan" userId="283f6e0a-233e-43c5-8b38-ca1ec2196f9a" providerId="ADAL" clId="{C62BDEA8-7B84-43E5-8847-DA5DCABF977D}" dt="2019-04-11T03:44:55.815" v="274" actId="14100"/>
          <ac:spMkLst>
            <pc:docMk/>
            <pc:sldMk cId="2272394000" sldId="257"/>
            <ac:spMk id="4" creationId="{B5ED106D-0A96-4D0D-9BBF-17C483D23ADB}"/>
          </ac:spMkLst>
        </pc:spChg>
        <pc:cxnChg chg="mod">
          <ac:chgData name="Hang Ruan" userId="283f6e0a-233e-43c5-8b38-ca1ec2196f9a" providerId="ADAL" clId="{C62BDEA8-7B84-43E5-8847-DA5DCABF977D}" dt="2019-04-11T03:44:16.542" v="273" actId="1076"/>
          <ac:cxnSpMkLst>
            <pc:docMk/>
            <pc:sldMk cId="2272394000" sldId="257"/>
            <ac:cxnSpMk id="6" creationId="{34C17DCA-1E15-42EC-911B-70E542B378B0}"/>
          </ac:cxnSpMkLst>
        </pc:cxnChg>
      </pc:sldChg>
      <pc:sldChg chg="delSp modSp">
        <pc:chgData name="Hang Ruan" userId="283f6e0a-233e-43c5-8b38-ca1ec2196f9a" providerId="ADAL" clId="{C62BDEA8-7B84-43E5-8847-DA5DCABF977D}" dt="2019-04-11T03:42:53.782" v="262" actId="20577"/>
        <pc:sldMkLst>
          <pc:docMk/>
          <pc:sldMk cId="3166928257" sldId="258"/>
        </pc:sldMkLst>
        <pc:spChg chg="mod">
          <ac:chgData name="Hang Ruan" userId="283f6e0a-233e-43c5-8b38-ca1ec2196f9a" providerId="ADAL" clId="{C62BDEA8-7B84-43E5-8847-DA5DCABF977D}" dt="2019-04-11T02:52:41.168" v="46" actId="14100"/>
          <ac:spMkLst>
            <pc:docMk/>
            <pc:sldMk cId="3166928257" sldId="258"/>
            <ac:spMk id="2" creationId="{FFE98A27-2AC4-4535-BF80-89892002ECB7}"/>
          </ac:spMkLst>
        </pc:spChg>
        <pc:spChg chg="mod">
          <ac:chgData name="Hang Ruan" userId="283f6e0a-233e-43c5-8b38-ca1ec2196f9a" providerId="ADAL" clId="{C62BDEA8-7B84-43E5-8847-DA5DCABF977D}" dt="2019-04-11T03:42:53.782" v="262" actId="20577"/>
          <ac:spMkLst>
            <pc:docMk/>
            <pc:sldMk cId="3166928257" sldId="258"/>
            <ac:spMk id="3" creationId="{E7B6BB45-74B9-4551-BF51-6E1CB56D668F}"/>
          </ac:spMkLst>
        </pc:spChg>
        <pc:spChg chg="del mod">
          <ac:chgData name="Hang Ruan" userId="283f6e0a-233e-43c5-8b38-ca1ec2196f9a" providerId="ADAL" clId="{C62BDEA8-7B84-43E5-8847-DA5DCABF977D}" dt="2019-04-11T03:11:36.098" v="65" actId="478"/>
          <ac:spMkLst>
            <pc:docMk/>
            <pc:sldMk cId="3166928257" sldId="258"/>
            <ac:spMk id="4" creationId="{A354A12F-95C1-4182-97DE-E6F14CFFCBD8}"/>
          </ac:spMkLst>
        </pc:spChg>
      </pc:sldChg>
      <pc:sldChg chg="addSp delSp modSp add">
        <pc:chgData name="Hang Ruan" userId="283f6e0a-233e-43c5-8b38-ca1ec2196f9a" providerId="ADAL" clId="{C62BDEA8-7B84-43E5-8847-DA5DCABF977D}" dt="2019-04-11T03:40:30.990" v="242" actId="20577"/>
        <pc:sldMkLst>
          <pc:docMk/>
          <pc:sldMk cId="504679323" sldId="259"/>
        </pc:sldMkLst>
        <pc:spChg chg="del">
          <ac:chgData name="Hang Ruan" userId="283f6e0a-233e-43c5-8b38-ca1ec2196f9a" providerId="ADAL" clId="{C62BDEA8-7B84-43E5-8847-DA5DCABF977D}" dt="2019-04-11T03:18:40.989" v="71"/>
          <ac:spMkLst>
            <pc:docMk/>
            <pc:sldMk cId="504679323" sldId="259"/>
            <ac:spMk id="2" creationId="{1685C633-D99A-4143-B443-1BF67FACF5C4}"/>
          </ac:spMkLst>
        </pc:spChg>
        <pc:spChg chg="del">
          <ac:chgData name="Hang Ruan" userId="283f6e0a-233e-43c5-8b38-ca1ec2196f9a" providerId="ADAL" clId="{C62BDEA8-7B84-43E5-8847-DA5DCABF977D}" dt="2019-04-11T03:18:40.989" v="71"/>
          <ac:spMkLst>
            <pc:docMk/>
            <pc:sldMk cId="504679323" sldId="259"/>
            <ac:spMk id="3" creationId="{2C6C6874-634B-4455-8E85-937CAB33D460}"/>
          </ac:spMkLst>
        </pc:spChg>
        <pc:spChg chg="del">
          <ac:chgData name="Hang Ruan" userId="283f6e0a-233e-43c5-8b38-ca1ec2196f9a" providerId="ADAL" clId="{C62BDEA8-7B84-43E5-8847-DA5DCABF977D}" dt="2019-04-11T03:18:40.989" v="71"/>
          <ac:spMkLst>
            <pc:docMk/>
            <pc:sldMk cId="504679323" sldId="259"/>
            <ac:spMk id="4" creationId="{551F5535-ED4D-4531-9BA9-DD8F0B161AA0}"/>
          </ac:spMkLst>
        </pc:spChg>
        <pc:spChg chg="add mod">
          <ac:chgData name="Hang Ruan" userId="283f6e0a-233e-43c5-8b38-ca1ec2196f9a" providerId="ADAL" clId="{C62BDEA8-7B84-43E5-8847-DA5DCABF977D}" dt="2019-04-11T03:19:09.261" v="98" actId="14100"/>
          <ac:spMkLst>
            <pc:docMk/>
            <pc:sldMk cId="504679323" sldId="259"/>
            <ac:spMk id="5" creationId="{85CCCA44-C3A8-4472-9896-48E4B7699F42}"/>
          </ac:spMkLst>
        </pc:spChg>
        <pc:spChg chg="add mod">
          <ac:chgData name="Hang Ruan" userId="283f6e0a-233e-43c5-8b38-ca1ec2196f9a" providerId="ADAL" clId="{C62BDEA8-7B84-43E5-8847-DA5DCABF977D}" dt="2019-04-11T03:40:30.990" v="242" actId="20577"/>
          <ac:spMkLst>
            <pc:docMk/>
            <pc:sldMk cId="504679323" sldId="259"/>
            <ac:spMk id="6" creationId="{1A5FDCFE-F024-4ADC-8CFB-73482C3B8D28}"/>
          </ac:spMkLst>
        </pc:spChg>
      </pc:sldChg>
      <pc:sldChg chg="addSp delSp modSp add del">
        <pc:chgData name="Hang Ruan" userId="283f6e0a-233e-43c5-8b38-ca1ec2196f9a" providerId="ADAL" clId="{C62BDEA8-7B84-43E5-8847-DA5DCABF977D}" dt="2019-04-11T03:21:02.444" v="114" actId="2696"/>
        <pc:sldMkLst>
          <pc:docMk/>
          <pc:sldMk cId="62553799" sldId="260"/>
        </pc:sldMkLst>
        <pc:spChg chg="del">
          <ac:chgData name="Hang Ruan" userId="283f6e0a-233e-43c5-8b38-ca1ec2196f9a" providerId="ADAL" clId="{C62BDEA8-7B84-43E5-8847-DA5DCABF977D}" dt="2019-04-11T03:20:55.557" v="113"/>
          <ac:spMkLst>
            <pc:docMk/>
            <pc:sldMk cId="62553799" sldId="260"/>
            <ac:spMk id="2" creationId="{579CB5C6-2D1D-4386-B65F-CD0E3526171D}"/>
          </ac:spMkLst>
        </pc:spChg>
        <pc:spChg chg="del">
          <ac:chgData name="Hang Ruan" userId="283f6e0a-233e-43c5-8b38-ca1ec2196f9a" providerId="ADAL" clId="{C62BDEA8-7B84-43E5-8847-DA5DCABF977D}" dt="2019-04-11T03:20:55.557" v="113"/>
          <ac:spMkLst>
            <pc:docMk/>
            <pc:sldMk cId="62553799" sldId="260"/>
            <ac:spMk id="3" creationId="{0BF9E497-1132-4D00-9960-1DF68F53C6B6}"/>
          </ac:spMkLst>
        </pc:spChg>
        <pc:spChg chg="add mod">
          <ac:chgData name="Hang Ruan" userId="283f6e0a-233e-43c5-8b38-ca1ec2196f9a" providerId="ADAL" clId="{C62BDEA8-7B84-43E5-8847-DA5DCABF977D}" dt="2019-04-11T03:20:55.557" v="113"/>
          <ac:spMkLst>
            <pc:docMk/>
            <pc:sldMk cId="62553799" sldId="260"/>
            <ac:spMk id="4" creationId="{022412A1-9DF0-4089-8614-2996F8AD77A4}"/>
          </ac:spMkLst>
        </pc:spChg>
        <pc:spChg chg="add mod">
          <ac:chgData name="Hang Ruan" userId="283f6e0a-233e-43c5-8b38-ca1ec2196f9a" providerId="ADAL" clId="{C62BDEA8-7B84-43E5-8847-DA5DCABF977D}" dt="2019-04-11T03:20:55.557" v="113"/>
          <ac:spMkLst>
            <pc:docMk/>
            <pc:sldMk cId="62553799" sldId="260"/>
            <ac:spMk id="5" creationId="{D6784A35-7DE8-4363-91A8-D6C46882A956}"/>
          </ac:spMkLst>
        </pc:spChg>
      </pc:sldChg>
      <pc:sldChg chg="modSp add">
        <pc:chgData name="Hang Ruan" userId="283f6e0a-233e-43c5-8b38-ca1ec2196f9a" providerId="ADAL" clId="{C62BDEA8-7B84-43E5-8847-DA5DCABF977D}" dt="2019-04-11T03:38:29.521" v="221" actId="27636"/>
        <pc:sldMkLst>
          <pc:docMk/>
          <pc:sldMk cId="3400423812" sldId="260"/>
        </pc:sldMkLst>
        <pc:spChg chg="mod">
          <ac:chgData name="Hang Ruan" userId="283f6e0a-233e-43c5-8b38-ca1ec2196f9a" providerId="ADAL" clId="{C62BDEA8-7B84-43E5-8847-DA5DCABF977D}" dt="2019-04-11T03:37:08.866" v="204" actId="20577"/>
          <ac:spMkLst>
            <pc:docMk/>
            <pc:sldMk cId="3400423812" sldId="260"/>
            <ac:spMk id="5" creationId="{85CCCA44-C3A8-4472-9896-48E4B7699F42}"/>
          </ac:spMkLst>
        </pc:spChg>
        <pc:spChg chg="mod">
          <ac:chgData name="Hang Ruan" userId="283f6e0a-233e-43c5-8b38-ca1ec2196f9a" providerId="ADAL" clId="{C62BDEA8-7B84-43E5-8847-DA5DCABF977D}" dt="2019-04-11T03:38:29.521" v="221" actId="27636"/>
          <ac:spMkLst>
            <pc:docMk/>
            <pc:sldMk cId="3400423812" sldId="260"/>
            <ac:spMk id="6" creationId="{1A5FDCFE-F024-4ADC-8CFB-73482C3B8D28}"/>
          </ac:spMkLst>
        </pc:spChg>
      </pc:sldChg>
      <pc:sldChg chg="modSp add">
        <pc:chgData name="Hang Ruan" userId="283f6e0a-233e-43c5-8b38-ca1ec2196f9a" providerId="ADAL" clId="{C62BDEA8-7B84-43E5-8847-DA5DCABF977D}" dt="2019-04-11T03:30:18.668" v="190" actId="27636"/>
        <pc:sldMkLst>
          <pc:docMk/>
          <pc:sldMk cId="2204884979" sldId="261"/>
        </pc:sldMkLst>
        <pc:spChg chg="mod">
          <ac:chgData name="Hang Ruan" userId="283f6e0a-233e-43c5-8b38-ca1ec2196f9a" providerId="ADAL" clId="{C62BDEA8-7B84-43E5-8847-DA5DCABF977D}" dt="2019-04-11T03:24:37.200" v="165" actId="20577"/>
          <ac:spMkLst>
            <pc:docMk/>
            <pc:sldMk cId="2204884979" sldId="261"/>
            <ac:spMk id="5" creationId="{85CCCA44-C3A8-4472-9896-48E4B7699F42}"/>
          </ac:spMkLst>
        </pc:spChg>
        <pc:spChg chg="mod">
          <ac:chgData name="Hang Ruan" userId="283f6e0a-233e-43c5-8b38-ca1ec2196f9a" providerId="ADAL" clId="{C62BDEA8-7B84-43E5-8847-DA5DCABF977D}" dt="2019-04-11T03:30:18.668" v="190" actId="27636"/>
          <ac:spMkLst>
            <pc:docMk/>
            <pc:sldMk cId="2204884979" sldId="261"/>
            <ac:spMk id="6" creationId="{1A5FDCFE-F024-4ADC-8CFB-73482C3B8D28}"/>
          </ac:spMkLst>
        </pc:spChg>
      </pc:sldChg>
      <pc:sldChg chg="modSp add">
        <pc:chgData name="Hang Ruan" userId="283f6e0a-233e-43c5-8b38-ca1ec2196f9a" providerId="ADAL" clId="{C62BDEA8-7B84-43E5-8847-DA5DCABF977D}" dt="2019-04-11T03:49:39.930" v="300" actId="27636"/>
        <pc:sldMkLst>
          <pc:docMk/>
          <pc:sldMk cId="2432527644" sldId="262"/>
        </pc:sldMkLst>
        <pc:spChg chg="mod">
          <ac:chgData name="Hang Ruan" userId="283f6e0a-233e-43c5-8b38-ca1ec2196f9a" providerId="ADAL" clId="{C62BDEA8-7B84-43E5-8847-DA5DCABF977D}" dt="2019-04-11T03:49:27.462" v="297" actId="20577"/>
          <ac:spMkLst>
            <pc:docMk/>
            <pc:sldMk cId="2432527644" sldId="262"/>
            <ac:spMk id="5" creationId="{85CCCA44-C3A8-4472-9896-48E4B7699F42}"/>
          </ac:spMkLst>
        </pc:spChg>
        <pc:spChg chg="mod">
          <ac:chgData name="Hang Ruan" userId="283f6e0a-233e-43c5-8b38-ca1ec2196f9a" providerId="ADAL" clId="{C62BDEA8-7B84-43E5-8847-DA5DCABF977D}" dt="2019-04-11T03:49:39.930" v="300" actId="27636"/>
          <ac:spMkLst>
            <pc:docMk/>
            <pc:sldMk cId="2432527644" sldId="262"/>
            <ac:spMk id="6" creationId="{1A5FDCFE-F024-4ADC-8CFB-73482C3B8D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6AB4-5951-4D36-B070-0B2612227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Library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D15E-CAFD-4E40-8739-E933956BF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405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F257-570E-49E5-9DC8-06B6778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Bulk 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F6E9-766D-4463-97E9-B1B02AD7B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4754880" cy="4224528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loans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'D:\loan_data1.txt'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FirstRow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RowTerminator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FieldTerminator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'\t'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D106D-0A96-4D0D-9BBF-17C483D23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084832"/>
            <a:ext cx="4754880" cy="422452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Import data from original text file was failed.</a:t>
            </a:r>
          </a:p>
          <a:p>
            <a:r>
              <a:rPr lang="en-CA" dirty="0"/>
              <a:t>Because the original text file has space somewhere as delimiter or tab inside a value. We changed the file using tab only as delimiter. </a:t>
            </a:r>
          </a:p>
          <a:p>
            <a:r>
              <a:rPr lang="en-CA" dirty="0"/>
              <a:t>12/25/2007	23:18</a:t>
            </a:r>
          </a:p>
          <a:p>
            <a:endParaRPr lang="en-CA" dirty="0"/>
          </a:p>
          <a:p>
            <a:r>
              <a:rPr lang="en-CA" dirty="0"/>
              <a:t>12/25/2007 23:18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C17DCA-1E15-42EC-911B-70E542B378B0}"/>
              </a:ext>
            </a:extLst>
          </p:cNvPr>
          <p:cNvCxnSpPr/>
          <p:nvPr/>
        </p:nvCxnSpPr>
        <p:spPr>
          <a:xfrm>
            <a:off x="7329601" y="4519375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8A27-2AC4-4535-BF80-8989200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93406"/>
            <a:ext cx="9720072" cy="659218"/>
          </a:xfrm>
        </p:spPr>
        <p:txBody>
          <a:bodyPr>
            <a:normAutofit fontScale="90000"/>
          </a:bodyPr>
          <a:lstStyle/>
          <a:p>
            <a:r>
              <a:rPr lang="en-CA" dirty="0"/>
              <a:t>Nested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BB45-74B9-4551-BF51-6E1CB56D6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929" y="1052624"/>
            <a:ext cx="10644806" cy="525673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-- Q4. what percentage of the books was loaned out at least once last year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'number of books loaned out at least once'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'number of books'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100.0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'percentage'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LoanID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'once'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Loans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Out_Date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'2007-01-01'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'2007-12-31'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having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loanID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Copies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69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CCCA44-C3A8-4472-9896-48E4B76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5873"/>
          </a:xfrm>
        </p:spPr>
        <p:txBody>
          <a:bodyPr/>
          <a:lstStyle/>
          <a:p>
            <a:r>
              <a:rPr lang="en-CA" dirty="0"/>
              <a:t>Create user-defined 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DCFE-F024-4ADC-8CFB-73482C3B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31089"/>
            <a:ext cx="9720073" cy="4978271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CopyWideView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CopyID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On_Loan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Language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Cover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Loanable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Synopsis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Copies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ISBN</a:t>
            </a: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TitleID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TitleID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467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CCCA44-C3A8-4472-9896-48E4B76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5873"/>
          </a:xfrm>
        </p:spPr>
        <p:txBody>
          <a:bodyPr/>
          <a:lstStyle/>
          <a:p>
            <a:r>
              <a:rPr lang="en-CA" dirty="0"/>
              <a:t>Create user-defined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DCFE-F024-4ADC-8CFB-73482C3B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31089"/>
            <a:ext cx="10689452" cy="4978271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FineAssessedFn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Due_Date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money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FinAssessed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money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Due_Date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FinAssessed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0.05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Due_Date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FinAssessed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04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CCCA44-C3A8-4472-9896-48E4B76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5873"/>
          </a:xfrm>
        </p:spPr>
        <p:txBody>
          <a:bodyPr/>
          <a:lstStyle/>
          <a:p>
            <a:r>
              <a:rPr lang="en-CA" dirty="0"/>
              <a:t>Create user-defined trigger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DCFE-F024-4ADC-8CFB-73482C3B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31089"/>
            <a:ext cx="9720073" cy="4978271"/>
          </a:xfrm>
        </p:spPr>
        <p:txBody>
          <a:bodyPr>
            <a:normAutofit fontScale="62500" lnSpcReduction="20000"/>
          </a:bodyPr>
          <a:lstStyle/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checkMemberLoanTr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 as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ReservationID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ReservationID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ReservationID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inserted</a:t>
            </a: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MemberID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raiserror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'This member has loaned more than 4 books. He(she) cannot loan more.'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ReservationID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ReservationID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88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CCCA44-C3A8-4472-9896-48E4B76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5873"/>
          </a:xfrm>
        </p:spPr>
        <p:txBody>
          <a:bodyPr/>
          <a:lstStyle/>
          <a:p>
            <a:r>
              <a:rPr lang="en-CA" dirty="0"/>
              <a:t>ROLLBACK </a:t>
            </a:r>
            <a:r>
              <a:rPr lang="en-CA" dirty="0" err="1"/>
              <a:t>tRANSACTION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DCFE-F024-4ADC-8CFB-73482C3B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31089"/>
            <a:ext cx="9720073" cy="4978271"/>
          </a:xfrm>
        </p:spPr>
        <p:txBody>
          <a:bodyPr>
            <a:normAutofit fontScale="62500" lnSpcReduction="20000"/>
          </a:bodyPr>
          <a:lstStyle/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Records</a:t>
            </a:r>
            <a:r>
              <a:rPr lang="en-CA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C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Reservations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2161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960700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'2008-01-05 23:18:00.000'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NULL)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ERROR_NUMBER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'Error Number'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ERROR_MESSAGE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'Error Message'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ERROR_LINE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'Error Line'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ERROR_SEVERITY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'Error Severity'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ERROR_STATE</a:t>
            </a:r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'Error State'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rollback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transaction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C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C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527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</TotalTime>
  <Words>521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Tw Cen MT</vt:lpstr>
      <vt:lpstr>Tw Cen MT Condensed</vt:lpstr>
      <vt:lpstr>Wingdings 3</vt:lpstr>
      <vt:lpstr>Integral</vt:lpstr>
      <vt:lpstr>Library database</vt:lpstr>
      <vt:lpstr>Bulk insert data</vt:lpstr>
      <vt:lpstr>Nested subqueries</vt:lpstr>
      <vt:lpstr>Create user-defined views</vt:lpstr>
      <vt:lpstr>Create user-defined functions</vt:lpstr>
      <vt:lpstr>Create user-defined trigger</vt:lpstr>
      <vt:lpstr>ROLLBACK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database</dc:title>
  <dc:creator>Hang Ruan</dc:creator>
  <cp:lastModifiedBy>Hang Ruan</cp:lastModifiedBy>
  <cp:revision>3</cp:revision>
  <dcterms:created xsi:type="dcterms:W3CDTF">2019-04-11T02:15:40Z</dcterms:created>
  <dcterms:modified xsi:type="dcterms:W3CDTF">2019-04-11T03:49:48Z</dcterms:modified>
</cp:coreProperties>
</file>