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アバター画像を Markdown へ埋め込む</dc:title>
  <dc:subject>画像をアバター風に変換して Markdown へ埋め込む npm パッケージを作ってみた。</dc:subject>
  <dc:creator>Created by Marp</dc:creator>
  <cp:lastModifiedBy>Created by Marp</cp:lastModifiedBy>
  <cp:revision>1</cp:revision>
  <dcterms:created xsi:type="dcterms:W3CDTF">2023-10-28T11:12:19Z</dcterms:created>
  <dcterms:modified xsi:type="dcterms:W3CDTF">2023-10-28T11:12:19Z</dcterms:modified>
</cp:coreProperties>
</file>