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3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5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6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6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51B0-B5AB-4AB6-B513-72F14F31A133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8954-508F-49A9-9052-B1356B976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ico"/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ico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ico"/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059832" y="260648"/>
            <a:ext cx="3312368" cy="6192688"/>
            <a:chOff x="2195736" y="260648"/>
            <a:chExt cx="3312368" cy="61926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5736" y="260648"/>
              <a:ext cx="3312368" cy="61926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13765" y="764704"/>
              <a:ext cx="3076310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485920" y="6021288"/>
              <a:ext cx="731999" cy="21602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4688"/>
            <a:ext cx="2024608" cy="2024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6921" y="3779748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Google </a:t>
            </a:r>
            <a:r>
              <a:rPr lang="ko-KR" altLang="en-US" dirty="0" smtClean="0"/>
              <a:t>계정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484185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Force Lineage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8856" y="3429000"/>
            <a:ext cx="78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Guest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44" y="5085184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44" y="5385184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4" y="583518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059832" y="260648"/>
            <a:ext cx="3312368" cy="6192688"/>
            <a:chOff x="2195736" y="260648"/>
            <a:chExt cx="3312368" cy="61926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5736" y="260648"/>
              <a:ext cx="3312368" cy="61926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13765" y="764704"/>
              <a:ext cx="3076310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485920" y="6021288"/>
              <a:ext cx="731999" cy="21602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2555776" y="2927924"/>
            <a:ext cx="936104" cy="210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211960" y="2927924"/>
            <a:ext cx="936104" cy="210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868144" y="2927924"/>
            <a:ext cx="936104" cy="210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30" y="2057402"/>
            <a:ext cx="1011558" cy="10115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72" y="1994800"/>
            <a:ext cx="1046008" cy="1046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44358" y="2132856"/>
            <a:ext cx="61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+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72116" y="3140968"/>
            <a:ext cx="1163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Attack</a:t>
            </a:r>
          </a:p>
          <a:p>
            <a:r>
              <a:rPr lang="en-US" altLang="ko-KR" dirty="0" smtClean="0"/>
              <a:t>Defense</a:t>
            </a:r>
          </a:p>
          <a:p>
            <a:endParaRPr lang="en-US" altLang="ko-KR" dirty="0"/>
          </a:p>
          <a:p>
            <a:r>
              <a:rPr lang="en-US" altLang="ko-KR" dirty="0" smtClean="0"/>
              <a:t>Last Date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56292" y="3140968"/>
            <a:ext cx="1163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Attack</a:t>
            </a:r>
          </a:p>
          <a:p>
            <a:r>
              <a:rPr lang="en-US" altLang="ko-KR" dirty="0" smtClean="0"/>
              <a:t>Defense</a:t>
            </a:r>
          </a:p>
          <a:p>
            <a:endParaRPr lang="en-US" altLang="ko-KR" dirty="0"/>
          </a:p>
          <a:p>
            <a:r>
              <a:rPr lang="en-US" altLang="ko-KR" dirty="0" smtClean="0"/>
              <a:t>Last Date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84484" y="3140968"/>
            <a:ext cx="1163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en-US" altLang="ko-KR" dirty="0" smtClean="0"/>
              <a:t>Attack</a:t>
            </a:r>
          </a:p>
          <a:p>
            <a:r>
              <a:rPr lang="en-US" altLang="ko-KR" dirty="0" smtClean="0"/>
              <a:t>Defense</a:t>
            </a:r>
          </a:p>
          <a:p>
            <a:endParaRPr lang="en-US" altLang="ko-KR" dirty="0"/>
          </a:p>
          <a:p>
            <a:r>
              <a:rPr lang="en-US" altLang="ko-KR" dirty="0" smtClean="0"/>
              <a:t>Last 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059832" y="260648"/>
            <a:ext cx="3312368" cy="6192688"/>
            <a:chOff x="2195736" y="260648"/>
            <a:chExt cx="3312368" cy="61926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5736" y="260648"/>
              <a:ext cx="3312368" cy="61926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13765" y="764704"/>
              <a:ext cx="3076310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485920" y="6021288"/>
              <a:ext cx="731999" cy="21602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57517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군</a:t>
            </a:r>
            <a:r>
              <a:rPr lang="ko-KR" altLang="en-US" dirty="0"/>
              <a:t>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7517" y="25618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기사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57517" y="29907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57517" y="3419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법사</a:t>
            </a:r>
            <a:endParaRPr lang="en-US" altLang="ko-KR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1792272" cy="1792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64088" y="399577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  </a:t>
            </a:r>
            <a:r>
              <a:rPr lang="ko-KR" altLang="en-US" dirty="0" smtClean="0"/>
              <a:t>철</a:t>
            </a:r>
            <a:r>
              <a:rPr lang="ko-KR" altLang="en-US" dirty="0"/>
              <a:t>수</a:t>
            </a:r>
            <a:endParaRPr lang="en-US" altLang="ko-KR" dirty="0" smtClean="0"/>
          </a:p>
        </p:txBody>
      </p:sp>
      <p:sp>
        <p:nvSpPr>
          <p:cNvPr id="13" name="Oval 12"/>
          <p:cNvSpPr/>
          <p:nvPr/>
        </p:nvSpPr>
        <p:spPr>
          <a:xfrm>
            <a:off x="3923928" y="4108430"/>
            <a:ext cx="1008112" cy="616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059832" y="260648"/>
            <a:ext cx="3312368" cy="6192688"/>
            <a:chOff x="2195736" y="260648"/>
            <a:chExt cx="3312368" cy="61926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5736" y="260648"/>
              <a:ext cx="3312368" cy="61926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13765" y="764704"/>
              <a:ext cx="3076310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485920" y="6021288"/>
              <a:ext cx="731999" cy="21602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75316"/>
            <a:ext cx="1299590" cy="129959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3"/>
            <a:endCxn id="5" idx="1"/>
          </p:cNvCxnSpPr>
          <p:nvPr/>
        </p:nvCxnSpPr>
        <p:spPr>
          <a:xfrm>
            <a:off x="4680012" y="1818837"/>
            <a:ext cx="0" cy="307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9485" y="2422629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9485" y="2926685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269485" y="3430741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269485" y="3933056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2269485" y="4438853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436096" y="1853034"/>
            <a:ext cx="122413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0538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weapon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4821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armor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104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etc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6649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30705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34761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38817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6649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30705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34761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38817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6649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30705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34761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6238817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26649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30705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34761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38817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71677" y="4118922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43" name="Chevron 42"/>
          <p:cNvSpPr/>
          <p:nvPr/>
        </p:nvSpPr>
        <p:spPr>
          <a:xfrm flipH="1">
            <a:off x="6974000" y="1848748"/>
            <a:ext cx="190288" cy="262842"/>
          </a:xfrm>
          <a:prstGeom prst="chevr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56376" y="1844823"/>
            <a:ext cx="504056" cy="3050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8028384" y="1988840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28384" y="2429272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28384" y="4445496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97677" y="2421947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3997677" y="2926003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3997677" y="3430059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/>
          <p:cNvSpPr/>
          <p:nvPr/>
        </p:nvSpPr>
        <p:spPr>
          <a:xfrm>
            <a:off x="3997677" y="3932374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51"/>
          <p:cNvSpPr/>
          <p:nvPr/>
        </p:nvSpPr>
        <p:spPr>
          <a:xfrm>
            <a:off x="3997677" y="4438171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2267744" y="2143489"/>
            <a:ext cx="110138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69130" y="2143489"/>
            <a:ext cx="110138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status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71800" y="1851352"/>
            <a:ext cx="122413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Charactor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742921" y="249289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6742921" y="3068960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2921" y="364502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6742921" y="422108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7504" y="476672"/>
            <a:ext cx="1444196" cy="1625804"/>
            <a:chOff x="107504" y="476672"/>
            <a:chExt cx="1444196" cy="1625804"/>
          </a:xfrm>
        </p:grpSpPr>
        <p:sp>
          <p:nvSpPr>
            <p:cNvPr id="60" name="Rectangle 59"/>
            <p:cNvSpPr/>
            <p:nvPr/>
          </p:nvSpPr>
          <p:spPr>
            <a:xfrm>
              <a:off x="107504" y="548680"/>
              <a:ext cx="1440160" cy="15537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일본</a:t>
              </a:r>
              <a:r>
                <a:rPr lang="ko-KR" altLang="en-US" sz="1400" dirty="0">
                  <a:solidFill>
                    <a:srgbClr val="FF0000"/>
                  </a:solidFill>
                </a:rPr>
                <a:t>도</a:t>
              </a:r>
              <a:endParaRPr lang="en-US" altLang="ko-KR" sz="1100" dirty="0" smtClean="0">
                <a:solidFill>
                  <a:srgbClr val="FF0000"/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클래스  군주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기사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옵션    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abcd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       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efg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r>
                <a:rPr lang="en-US" altLang="ko-KR" sz="1100" dirty="0" smtClean="0">
                  <a:solidFill>
                    <a:schemeClr val="tx1"/>
                  </a:solidFill>
                </a:rPr>
                <a:t>           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hij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재질     금속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설명    일본에서 만  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       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든 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59632" y="47667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6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059832" y="260648"/>
            <a:ext cx="3312368" cy="6192688"/>
            <a:chOff x="2195736" y="260648"/>
            <a:chExt cx="3312368" cy="619268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195736" y="260648"/>
              <a:ext cx="3312368" cy="61926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13765" y="764704"/>
              <a:ext cx="3076310" cy="5112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485920" y="6021288"/>
              <a:ext cx="731999" cy="21602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Connector 7"/>
          <p:cNvCxnSpPr>
            <a:stCxn id="5" idx="3"/>
            <a:endCxn id="5" idx="1"/>
          </p:cNvCxnSpPr>
          <p:nvPr/>
        </p:nvCxnSpPr>
        <p:spPr>
          <a:xfrm>
            <a:off x="4680012" y="1818837"/>
            <a:ext cx="0" cy="3076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36096" y="1853034"/>
            <a:ext cx="122413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0538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weapon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4821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armor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1043" y="2132856"/>
            <a:ext cx="84283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etc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6649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30705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34761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38817" y="249294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6649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30705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34761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38817" y="306900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26649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30705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34761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6238817" y="3645072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26649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30705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34761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38817" y="422113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3" name="Chevron 42"/>
          <p:cNvSpPr/>
          <p:nvPr/>
        </p:nvSpPr>
        <p:spPr>
          <a:xfrm flipH="1">
            <a:off x="6974000" y="1848748"/>
            <a:ext cx="190288" cy="262842"/>
          </a:xfrm>
          <a:prstGeom prst="chevr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56376" y="1844823"/>
            <a:ext cx="504056" cy="3050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/>
          <p:cNvSpPr/>
          <p:nvPr/>
        </p:nvSpPr>
        <p:spPr>
          <a:xfrm>
            <a:off x="8028384" y="1988840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28384" y="2429272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28384" y="4445496"/>
            <a:ext cx="360040" cy="351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27784" y="2492896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2771800" y="1851352"/>
            <a:ext cx="122413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Force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42921" y="2492896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6742921" y="3068960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6742921" y="3645024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6742921" y="4221088"/>
            <a:ext cx="432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81653" y="2492896"/>
            <a:ext cx="430307" cy="430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1" name="Rectangle 60"/>
          <p:cNvSpPr/>
          <p:nvPr/>
        </p:nvSpPr>
        <p:spPr>
          <a:xfrm>
            <a:off x="2843808" y="4078813"/>
            <a:ext cx="1294403" cy="430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강화하기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0595" y="305966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+6 </a:t>
            </a:r>
            <a:r>
              <a:rPr lang="en-US" altLang="ko-KR" sz="1400" dirty="0" smtClean="0">
                <a:sym typeface="Wingdings" pitchFamily="2" charset="2"/>
              </a:rPr>
              <a:t> +7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199431" y="2412177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2350385" y="333724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추가데미지   </a:t>
            </a:r>
            <a:r>
              <a:rPr lang="en-US" altLang="ko-KR" sz="1400" dirty="0" smtClean="0"/>
              <a:t>+6 </a:t>
            </a:r>
            <a:r>
              <a:rPr lang="en-US" altLang="ko-KR" sz="1400" dirty="0" smtClean="0">
                <a:sym typeface="Wingdings" pitchFamily="2" charset="2"/>
              </a:rPr>
              <a:t> +7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39752" y="358517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무기명중      </a:t>
            </a:r>
            <a:r>
              <a:rPr lang="en-US" altLang="ko-KR" sz="1400" dirty="0" smtClean="0"/>
              <a:t>+6 </a:t>
            </a:r>
            <a:r>
              <a:rPr lang="en-US" altLang="ko-KR" sz="1400" dirty="0" smtClean="0">
                <a:sym typeface="Wingdings" pitchFamily="2" charset="2"/>
              </a:rPr>
              <a:t> +7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35076" y="5157192"/>
            <a:ext cx="2821100" cy="2860285"/>
            <a:chOff x="3335076" y="3665058"/>
            <a:chExt cx="2821100" cy="2860285"/>
          </a:xfrm>
        </p:grpSpPr>
        <p:sp>
          <p:nvSpPr>
            <p:cNvPr id="65" name="직사각형 4"/>
            <p:cNvSpPr/>
            <p:nvPr/>
          </p:nvSpPr>
          <p:spPr>
            <a:xfrm rot="16200000">
              <a:off x="3315483" y="3684651"/>
              <a:ext cx="2860285" cy="28211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19092" y="4294837"/>
              <a:ext cx="656964" cy="574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79912" y="5353471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강화에 성공하셨습니다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ㅊ</a:t>
              </a:r>
              <a:r>
                <a:rPr lang="ko-KR" altLang="en-US" sz="1400" dirty="0">
                  <a:solidFill>
                    <a:schemeClr val="bg1"/>
                  </a:solidFill>
                </a:rPr>
                <a:t>ㅋ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94691" y="4993431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+6 </a:t>
              </a:r>
              <a:r>
                <a:rPr lang="en-US" altLang="ko-KR" sz="1400" dirty="0" smtClean="0">
                  <a:solidFill>
                    <a:schemeClr val="bg1"/>
                  </a:solidFill>
                  <a:sym typeface="Wingdings" pitchFamily="2" charset="2"/>
                </a:rPr>
                <a:t> +7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142</Words>
  <Application>Microsoft Office PowerPoint</Application>
  <PresentationFormat>On-screen Show (4:3)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Han</cp:lastModifiedBy>
  <cp:revision>17</cp:revision>
  <dcterms:created xsi:type="dcterms:W3CDTF">2016-08-19T09:57:50Z</dcterms:created>
  <dcterms:modified xsi:type="dcterms:W3CDTF">2017-10-01T08:52:35Z</dcterms:modified>
</cp:coreProperties>
</file>