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7535" r:id="rId3"/>
    <p:sldId id="7536" r:id="rId4"/>
    <p:sldId id="287" r:id="rId5"/>
    <p:sldId id="7537" r:id="rId6"/>
    <p:sldId id="293" r:id="rId7"/>
    <p:sldId id="7538" r:id="rId8"/>
    <p:sldId id="302" r:id="rId9"/>
    <p:sldId id="7539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9203D-7443-4485-AF4F-220C0140128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7B4B-21DF-41BB-97D0-08EC4B8F2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0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5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2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840F1-4B45-437D-AEE0-7F1AF6ACB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7F5488-E277-484F-8B40-B87F64573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6987D-BFC6-4900-9EB8-ADC8582D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A09DA-DBA4-4A9C-9E68-3A1D7F85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A5489-0A32-4AF1-B25A-65E90CC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43F50-8210-4E74-9733-CB6D7D8C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B6BB3-71C8-428F-93DE-B64FD1F86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610D7-81B0-474A-ADD7-19399882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5618C-9FDD-4119-896B-00E69C6B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23392-FBC4-405A-B684-AC1AEB5C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8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91A924-2034-4479-B451-DD7D05D4E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BCEC3-953E-46A0-BE9A-BE7946703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D17DA-DFD7-4040-9945-1ECB36F5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DFCCE-6C89-40F8-B1B9-873AAF52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028E1-6296-4569-BA30-1FA0E281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50B8-243D-4228-BE91-426179DB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46B92-FDBE-4FB4-82CB-EB236D97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D126A-4040-4E0C-8361-1530DED0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4CE5E-C021-44C7-BC33-78A32AF3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EB4B1-8C82-49BB-BE79-D1E7DEE0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0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303A-A785-4D9E-96D4-49BEC369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50010-3B2A-4620-83E0-8684F4A4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C33F3-1740-4F96-B08B-844218C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2C210-0795-4399-9C7F-FEAFD39B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D5E3D-5F79-4249-B97E-791A7B9A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59A7D-60F4-45A0-BF8F-CC3FDF48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FF41E-4399-4B5E-8640-C298CAEC0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F29EB-D201-4CC6-A3F5-4DD4713C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6235D-815C-4DEB-9508-CDDBF0D5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78FE2-E34E-441F-A887-6977B43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07F64-D458-405B-ABE0-A1DFBFF6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ABA8F-7F18-43EB-8DF4-BF0888A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BBDFE-E848-409C-9F34-F7E93636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AB5AB-F3FB-4EBD-80EE-6F5D64CE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EC2ED8-A653-445B-8212-A150861F7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13051-9886-48F2-B6B3-441F429B0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FE77D6-683C-40A3-8B39-CDDF6114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20310B-3CC8-48DF-8C78-587D0EFF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467B77-71FD-4600-95D0-80B0477C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90343-0AA3-41AD-BA9B-607D9661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2430C-98A3-497A-A52A-722DCA8C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BC414-579D-4571-96D0-18E934A0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B13D2-3261-4137-8352-26C99EA8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05C3F-7580-4B72-A2C7-14492815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696820-685A-4135-95C4-33259EFC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68E8F-86A8-4157-AD43-F21F051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E62637-31BC-46F9-88D0-BDE76EEA903B}"/>
              </a:ext>
            </a:extLst>
          </p:cNvPr>
          <p:cNvGrpSpPr/>
          <p:nvPr userDrawn="1"/>
        </p:nvGrpSpPr>
        <p:grpSpPr>
          <a:xfrm>
            <a:off x="212786" y="151103"/>
            <a:ext cx="5883214" cy="635316"/>
            <a:chOff x="1771081" y="-98892"/>
            <a:chExt cx="5883214" cy="63531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8692E8-CC0C-4E6A-9708-5B8831AF66E2}"/>
                </a:ext>
              </a:extLst>
            </p:cNvPr>
            <p:cNvSpPr txBox="1"/>
            <p:nvPr/>
          </p:nvSpPr>
          <p:spPr>
            <a:xfrm flipH="1">
              <a:off x="2795857" y="-98892"/>
              <a:ext cx="36684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rgbClr val="282425"/>
                  </a:solidFill>
                  <a:latin typeface="+mn-ea"/>
                  <a:ea typeface="+mn-ea"/>
                </a:rPr>
                <a:t>此处添加标题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F1E163B-E33A-4027-9B39-B4A8B2E5319D}"/>
                </a:ext>
              </a:extLst>
            </p:cNvPr>
            <p:cNvGrpSpPr/>
            <p:nvPr/>
          </p:nvGrpSpPr>
          <p:grpSpPr>
            <a:xfrm>
              <a:off x="1771081" y="77061"/>
              <a:ext cx="5883214" cy="459363"/>
              <a:chOff x="3128247" y="5228629"/>
              <a:chExt cx="5883214" cy="459363"/>
            </a:xfrm>
          </p:grpSpPr>
          <p:sp>
            <p:nvSpPr>
              <p:cNvPr id="8" name="Freeform 34">
                <a:extLst>
                  <a:ext uri="{FF2B5EF4-FFF2-40B4-BE49-F238E27FC236}">
                    <a16:creationId xmlns:a16="http://schemas.microsoft.com/office/drawing/2014/main" id="{7E672BD5-7801-48CE-82E6-CDE5E48C81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8067" y="5228629"/>
                <a:ext cx="793394" cy="459363"/>
              </a:xfrm>
              <a:custGeom>
                <a:avLst/>
                <a:gdLst>
                  <a:gd name="T0" fmla="*/ 97 w 97"/>
                  <a:gd name="T1" fmla="*/ 16 h 63"/>
                  <a:gd name="T2" fmla="*/ 90 w 97"/>
                  <a:gd name="T3" fmla="*/ 22 h 63"/>
                  <a:gd name="T4" fmla="*/ 75 w 97"/>
                  <a:gd name="T5" fmla="*/ 33 h 63"/>
                  <a:gd name="T6" fmla="*/ 46 w 97"/>
                  <a:gd name="T7" fmla="*/ 51 h 63"/>
                  <a:gd name="T8" fmla="*/ 29 w 97"/>
                  <a:gd name="T9" fmla="*/ 63 h 63"/>
                  <a:gd name="T10" fmla="*/ 26 w 97"/>
                  <a:gd name="T11" fmla="*/ 62 h 63"/>
                  <a:gd name="T12" fmla="*/ 16 w 97"/>
                  <a:gd name="T13" fmla="*/ 47 h 63"/>
                  <a:gd name="T14" fmla="*/ 2 w 97"/>
                  <a:gd name="T15" fmla="*/ 48 h 63"/>
                  <a:gd name="T16" fmla="*/ 10 w 97"/>
                  <a:gd name="T17" fmla="*/ 28 h 63"/>
                  <a:gd name="T18" fmla="*/ 10 w 97"/>
                  <a:gd name="T19" fmla="*/ 26 h 63"/>
                  <a:gd name="T20" fmla="*/ 18 w 97"/>
                  <a:gd name="T21" fmla="*/ 0 h 63"/>
                  <a:gd name="T22" fmla="*/ 40 w 97"/>
                  <a:gd name="T23" fmla="*/ 5 h 63"/>
                  <a:gd name="T24" fmla="*/ 75 w 97"/>
                  <a:gd name="T25" fmla="*/ 13 h 63"/>
                  <a:gd name="T26" fmla="*/ 94 w 97"/>
                  <a:gd name="T27" fmla="*/ 15 h 63"/>
                  <a:gd name="T28" fmla="*/ 97 w 97"/>
                  <a:gd name="T29" fmla="*/ 16 h 63"/>
                  <a:gd name="T30" fmla="*/ 20 w 97"/>
                  <a:gd name="T31" fmla="*/ 3 h 63"/>
                  <a:gd name="T32" fmla="*/ 16 w 97"/>
                  <a:gd name="T33" fmla="*/ 18 h 63"/>
                  <a:gd name="T34" fmla="*/ 14 w 97"/>
                  <a:gd name="T35" fmla="*/ 26 h 63"/>
                  <a:gd name="T36" fmla="*/ 65 w 97"/>
                  <a:gd name="T37" fmla="*/ 20 h 63"/>
                  <a:gd name="T38" fmla="*/ 86 w 97"/>
                  <a:gd name="T39" fmla="*/ 17 h 63"/>
                  <a:gd name="T40" fmla="*/ 20 w 97"/>
                  <a:gd name="T41" fmla="*/ 3 h 63"/>
                  <a:gd name="T42" fmla="*/ 14 w 97"/>
                  <a:gd name="T43" fmla="*/ 38 h 63"/>
                  <a:gd name="T44" fmla="*/ 28 w 97"/>
                  <a:gd name="T45" fmla="*/ 60 h 63"/>
                  <a:gd name="T46" fmla="*/ 82 w 97"/>
                  <a:gd name="T47" fmla="*/ 24 h 63"/>
                  <a:gd name="T48" fmla="*/ 82 w 97"/>
                  <a:gd name="T49" fmla="*/ 23 h 63"/>
                  <a:gd name="T50" fmla="*/ 14 w 97"/>
                  <a:gd name="T51" fmla="*/ 38 h 63"/>
                  <a:gd name="T52" fmla="*/ 13 w 97"/>
                  <a:gd name="T53" fmla="*/ 29 h 63"/>
                  <a:gd name="T54" fmla="*/ 7 w 97"/>
                  <a:gd name="T55" fmla="*/ 40 h 63"/>
                  <a:gd name="T56" fmla="*/ 12 w 97"/>
                  <a:gd name="T57" fmla="*/ 35 h 63"/>
                  <a:gd name="T58" fmla="*/ 15 w 97"/>
                  <a:gd name="T59" fmla="*/ 36 h 63"/>
                  <a:gd name="T60" fmla="*/ 57 w 97"/>
                  <a:gd name="T61" fmla="*/ 27 h 63"/>
                  <a:gd name="T62" fmla="*/ 77 w 97"/>
                  <a:gd name="T63" fmla="*/ 21 h 63"/>
                  <a:gd name="T64" fmla="*/ 13 w 97"/>
                  <a:gd name="T65" fmla="*/ 29 h 63"/>
                  <a:gd name="T66" fmla="*/ 6 w 97"/>
                  <a:gd name="T67" fmla="*/ 45 h 63"/>
                  <a:gd name="T68" fmla="*/ 14 w 97"/>
                  <a:gd name="T69" fmla="*/ 44 h 63"/>
                  <a:gd name="T70" fmla="*/ 11 w 97"/>
                  <a:gd name="T71" fmla="*/ 39 h 63"/>
                  <a:gd name="T72" fmla="*/ 6 w 97"/>
                  <a:gd name="T73" fmla="*/ 4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7" h="63">
                    <a:moveTo>
                      <a:pt x="97" y="16"/>
                    </a:moveTo>
                    <a:cubicBezTo>
                      <a:pt x="96" y="20"/>
                      <a:pt x="92" y="19"/>
                      <a:pt x="90" y="22"/>
                    </a:cubicBezTo>
                    <a:cubicBezTo>
                      <a:pt x="85" y="24"/>
                      <a:pt x="80" y="29"/>
                      <a:pt x="75" y="33"/>
                    </a:cubicBezTo>
                    <a:cubicBezTo>
                      <a:pt x="65" y="38"/>
                      <a:pt x="56" y="45"/>
                      <a:pt x="46" y="51"/>
                    </a:cubicBezTo>
                    <a:cubicBezTo>
                      <a:pt x="40" y="54"/>
                      <a:pt x="35" y="58"/>
                      <a:pt x="29" y="63"/>
                    </a:cubicBezTo>
                    <a:cubicBezTo>
                      <a:pt x="28" y="62"/>
                      <a:pt x="27" y="62"/>
                      <a:pt x="26" y="62"/>
                    </a:cubicBezTo>
                    <a:cubicBezTo>
                      <a:pt x="22" y="57"/>
                      <a:pt x="20" y="52"/>
                      <a:pt x="16" y="47"/>
                    </a:cubicBezTo>
                    <a:cubicBezTo>
                      <a:pt x="12" y="47"/>
                      <a:pt x="6" y="49"/>
                      <a:pt x="2" y="48"/>
                    </a:cubicBezTo>
                    <a:cubicBezTo>
                      <a:pt x="0" y="42"/>
                      <a:pt x="7" y="35"/>
                      <a:pt x="10" y="28"/>
                    </a:cubicBezTo>
                    <a:cubicBezTo>
                      <a:pt x="10" y="27"/>
                      <a:pt x="10" y="26"/>
                      <a:pt x="10" y="26"/>
                    </a:cubicBezTo>
                    <a:cubicBezTo>
                      <a:pt x="13" y="17"/>
                      <a:pt x="15" y="8"/>
                      <a:pt x="18" y="0"/>
                    </a:cubicBezTo>
                    <a:cubicBezTo>
                      <a:pt x="25" y="0"/>
                      <a:pt x="33" y="4"/>
                      <a:pt x="40" y="5"/>
                    </a:cubicBezTo>
                    <a:cubicBezTo>
                      <a:pt x="51" y="8"/>
                      <a:pt x="63" y="10"/>
                      <a:pt x="75" y="13"/>
                    </a:cubicBezTo>
                    <a:cubicBezTo>
                      <a:pt x="81" y="13"/>
                      <a:pt x="88" y="15"/>
                      <a:pt x="94" y="15"/>
                    </a:cubicBezTo>
                    <a:cubicBezTo>
                      <a:pt x="95" y="15"/>
                      <a:pt x="96" y="14"/>
                      <a:pt x="97" y="16"/>
                    </a:cubicBezTo>
                    <a:close/>
                    <a:moveTo>
                      <a:pt x="20" y="3"/>
                    </a:moveTo>
                    <a:cubicBezTo>
                      <a:pt x="18" y="8"/>
                      <a:pt x="16" y="13"/>
                      <a:pt x="16" y="18"/>
                    </a:cubicBezTo>
                    <a:cubicBezTo>
                      <a:pt x="15" y="21"/>
                      <a:pt x="13" y="23"/>
                      <a:pt x="14" y="26"/>
                    </a:cubicBezTo>
                    <a:cubicBezTo>
                      <a:pt x="31" y="24"/>
                      <a:pt x="48" y="21"/>
                      <a:pt x="65" y="20"/>
                    </a:cubicBezTo>
                    <a:cubicBezTo>
                      <a:pt x="72" y="18"/>
                      <a:pt x="80" y="19"/>
                      <a:pt x="86" y="17"/>
                    </a:cubicBezTo>
                    <a:cubicBezTo>
                      <a:pt x="64" y="14"/>
                      <a:pt x="41" y="7"/>
                      <a:pt x="20" y="3"/>
                    </a:cubicBezTo>
                    <a:close/>
                    <a:moveTo>
                      <a:pt x="14" y="38"/>
                    </a:moveTo>
                    <a:cubicBezTo>
                      <a:pt x="19" y="45"/>
                      <a:pt x="22" y="53"/>
                      <a:pt x="28" y="60"/>
                    </a:cubicBezTo>
                    <a:cubicBezTo>
                      <a:pt x="46" y="48"/>
                      <a:pt x="64" y="37"/>
                      <a:pt x="82" y="24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59" y="29"/>
                      <a:pt x="37" y="35"/>
                      <a:pt x="14" y="38"/>
                    </a:cubicBezTo>
                    <a:close/>
                    <a:moveTo>
                      <a:pt x="13" y="29"/>
                    </a:moveTo>
                    <a:cubicBezTo>
                      <a:pt x="11" y="33"/>
                      <a:pt x="8" y="37"/>
                      <a:pt x="7" y="40"/>
                    </a:cubicBezTo>
                    <a:cubicBezTo>
                      <a:pt x="9" y="39"/>
                      <a:pt x="9" y="36"/>
                      <a:pt x="12" y="35"/>
                    </a:cubicBezTo>
                    <a:cubicBezTo>
                      <a:pt x="13" y="35"/>
                      <a:pt x="14" y="35"/>
                      <a:pt x="15" y="36"/>
                    </a:cubicBezTo>
                    <a:cubicBezTo>
                      <a:pt x="29" y="33"/>
                      <a:pt x="43" y="30"/>
                      <a:pt x="57" y="27"/>
                    </a:cubicBezTo>
                    <a:cubicBezTo>
                      <a:pt x="64" y="24"/>
                      <a:pt x="70" y="23"/>
                      <a:pt x="77" y="21"/>
                    </a:cubicBezTo>
                    <a:cubicBezTo>
                      <a:pt x="55" y="23"/>
                      <a:pt x="34" y="25"/>
                      <a:pt x="13" y="29"/>
                    </a:cubicBezTo>
                    <a:close/>
                    <a:moveTo>
                      <a:pt x="6" y="45"/>
                    </a:moveTo>
                    <a:cubicBezTo>
                      <a:pt x="9" y="46"/>
                      <a:pt x="12" y="44"/>
                      <a:pt x="14" y="44"/>
                    </a:cubicBezTo>
                    <a:cubicBezTo>
                      <a:pt x="13" y="42"/>
                      <a:pt x="13" y="41"/>
                      <a:pt x="11" y="39"/>
                    </a:cubicBezTo>
                    <a:cubicBezTo>
                      <a:pt x="10" y="41"/>
                      <a:pt x="8" y="43"/>
                      <a:pt x="6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/>
              </a:p>
            </p:txBody>
          </p:sp>
          <p:sp>
            <p:nvSpPr>
              <p:cNvPr id="9" name="任意多边形 98">
                <a:extLst>
                  <a:ext uri="{FF2B5EF4-FFF2-40B4-BE49-F238E27FC236}">
                    <a16:creationId xmlns:a16="http://schemas.microsoft.com/office/drawing/2014/main" id="{66DCBBBF-1FE6-4149-AE8F-549EDED713F0}"/>
                  </a:ext>
                </a:extLst>
              </p:cNvPr>
              <p:cNvSpPr/>
              <p:nvPr/>
            </p:nvSpPr>
            <p:spPr>
              <a:xfrm>
                <a:off x="3832300" y="5257753"/>
                <a:ext cx="4403334" cy="401116"/>
              </a:xfrm>
              <a:custGeom>
                <a:avLst/>
                <a:gdLst>
                  <a:gd name="connsiteX0" fmla="*/ 0 w 6766560"/>
                  <a:gd name="connsiteY0" fmla="*/ 39809 h 361457"/>
                  <a:gd name="connsiteX1" fmla="*/ 4411980 w 6766560"/>
                  <a:gd name="connsiteY1" fmla="*/ 28379 h 361457"/>
                  <a:gd name="connsiteX2" fmla="*/ 4023360 w 6766560"/>
                  <a:gd name="connsiteY2" fmla="*/ 359849 h 361457"/>
                  <a:gd name="connsiteX3" fmla="*/ 6766560 w 6766560"/>
                  <a:gd name="connsiteY3" fmla="*/ 131249 h 361457"/>
                  <a:gd name="connsiteX0" fmla="*/ 0 w 6766560"/>
                  <a:gd name="connsiteY0" fmla="*/ 75291 h 398381"/>
                  <a:gd name="connsiteX1" fmla="*/ 4369154 w 6766560"/>
                  <a:gd name="connsiteY1" fmla="*/ 18141 h 398381"/>
                  <a:gd name="connsiteX2" fmla="*/ 4023360 w 6766560"/>
                  <a:gd name="connsiteY2" fmla="*/ 395331 h 398381"/>
                  <a:gd name="connsiteX3" fmla="*/ 6766560 w 6766560"/>
                  <a:gd name="connsiteY3" fmla="*/ 166731 h 398381"/>
                  <a:gd name="connsiteX0" fmla="*/ 0 w 6766560"/>
                  <a:gd name="connsiteY0" fmla="*/ 71354 h 339035"/>
                  <a:gd name="connsiteX1" fmla="*/ 4369154 w 6766560"/>
                  <a:gd name="connsiteY1" fmla="*/ 14204 h 339035"/>
                  <a:gd name="connsiteX2" fmla="*/ 4351696 w 6766560"/>
                  <a:gd name="connsiteY2" fmla="*/ 334244 h 339035"/>
                  <a:gd name="connsiteX3" fmla="*/ 6766560 w 6766560"/>
                  <a:gd name="connsiteY3" fmla="*/ 162794 h 339035"/>
                  <a:gd name="connsiteX0" fmla="*/ 0 w 7194823"/>
                  <a:gd name="connsiteY0" fmla="*/ 71354 h 334304"/>
                  <a:gd name="connsiteX1" fmla="*/ 4369154 w 7194823"/>
                  <a:gd name="connsiteY1" fmla="*/ 14204 h 334304"/>
                  <a:gd name="connsiteX2" fmla="*/ 4351696 w 7194823"/>
                  <a:gd name="connsiteY2" fmla="*/ 334244 h 334304"/>
                  <a:gd name="connsiteX3" fmla="*/ 7194823 w 7194823"/>
                  <a:gd name="connsiteY3" fmla="*/ 37064 h 334304"/>
                  <a:gd name="connsiteX0" fmla="*/ 0 w 7194823"/>
                  <a:gd name="connsiteY0" fmla="*/ 72918 h 358721"/>
                  <a:gd name="connsiteX1" fmla="*/ 4369154 w 7194823"/>
                  <a:gd name="connsiteY1" fmla="*/ 15768 h 358721"/>
                  <a:gd name="connsiteX2" fmla="*/ 4051911 w 7194823"/>
                  <a:gd name="connsiteY2" fmla="*/ 358668 h 358721"/>
                  <a:gd name="connsiteX3" fmla="*/ 7194823 w 7194823"/>
                  <a:gd name="connsiteY3" fmla="*/ 38628 h 358721"/>
                  <a:gd name="connsiteX0" fmla="*/ 0 w 6454042"/>
                  <a:gd name="connsiteY0" fmla="*/ 72918 h 359955"/>
                  <a:gd name="connsiteX1" fmla="*/ 4369154 w 6454042"/>
                  <a:gd name="connsiteY1" fmla="*/ 15768 h 359955"/>
                  <a:gd name="connsiteX2" fmla="*/ 4051911 w 6454042"/>
                  <a:gd name="connsiteY2" fmla="*/ 358668 h 359955"/>
                  <a:gd name="connsiteX3" fmla="*/ 6454042 w 6454042"/>
                  <a:gd name="connsiteY3" fmla="*/ 112769 h 359955"/>
                  <a:gd name="connsiteX0" fmla="*/ 0 w 6454042"/>
                  <a:gd name="connsiteY0" fmla="*/ 62493 h 349247"/>
                  <a:gd name="connsiteX1" fmla="*/ 4122228 w 6454042"/>
                  <a:gd name="connsiteY1" fmla="*/ 17700 h 349247"/>
                  <a:gd name="connsiteX2" fmla="*/ 4051911 w 6454042"/>
                  <a:gd name="connsiteY2" fmla="*/ 348243 h 349247"/>
                  <a:gd name="connsiteX3" fmla="*/ 6454042 w 6454042"/>
                  <a:gd name="connsiteY3" fmla="*/ 102344 h 349247"/>
                  <a:gd name="connsiteX0" fmla="*/ 0 w 4341830"/>
                  <a:gd name="connsiteY0" fmla="*/ 62493 h 348243"/>
                  <a:gd name="connsiteX1" fmla="*/ 4122228 w 4341830"/>
                  <a:gd name="connsiteY1" fmla="*/ 17700 h 348243"/>
                  <a:gd name="connsiteX2" fmla="*/ 4051911 w 4341830"/>
                  <a:gd name="connsiteY2" fmla="*/ 348243 h 348243"/>
                  <a:gd name="connsiteX0" fmla="*/ 0 w 4122228"/>
                  <a:gd name="connsiteY0" fmla="*/ 62493 h 62493"/>
                  <a:gd name="connsiteX1" fmla="*/ 4122228 w 4122228"/>
                  <a:gd name="connsiteY1" fmla="*/ 17700 h 62493"/>
                  <a:gd name="connsiteX0" fmla="*/ 0 w 4122228"/>
                  <a:gd name="connsiteY0" fmla="*/ 44793 h 66159"/>
                  <a:gd name="connsiteX1" fmla="*/ 4122228 w 4122228"/>
                  <a:gd name="connsiteY1" fmla="*/ 0 h 66159"/>
                  <a:gd name="connsiteX0" fmla="*/ 0 w 4245691"/>
                  <a:gd name="connsiteY0" fmla="*/ 156004 h 156004"/>
                  <a:gd name="connsiteX1" fmla="*/ 4245691 w 4245691"/>
                  <a:gd name="connsiteY1" fmla="*/ 0 h 156004"/>
                  <a:gd name="connsiteX0" fmla="*/ 0 w 4245691"/>
                  <a:gd name="connsiteY0" fmla="*/ 156004 h 163985"/>
                  <a:gd name="connsiteX1" fmla="*/ 4245691 w 4245691"/>
                  <a:gd name="connsiteY1" fmla="*/ 0 h 163985"/>
                  <a:gd name="connsiteX0" fmla="*/ 0 w 5449458"/>
                  <a:gd name="connsiteY0" fmla="*/ 143648 h 143648"/>
                  <a:gd name="connsiteX1" fmla="*/ 5449458 w 5449458"/>
                  <a:gd name="connsiteY1" fmla="*/ 0 h 143648"/>
                  <a:gd name="connsiteX0" fmla="*/ 0 w 5449458"/>
                  <a:gd name="connsiteY0" fmla="*/ 143648 h 260913"/>
                  <a:gd name="connsiteX1" fmla="*/ 1990356 w 5449458"/>
                  <a:gd name="connsiteY1" fmla="*/ 260339 h 260913"/>
                  <a:gd name="connsiteX2" fmla="*/ 5449458 w 5449458"/>
                  <a:gd name="connsiteY2" fmla="*/ 0 h 260913"/>
                  <a:gd name="connsiteX0" fmla="*/ 0 w 4693246"/>
                  <a:gd name="connsiteY0" fmla="*/ 169 h 463018"/>
                  <a:gd name="connsiteX1" fmla="*/ 1234144 w 4693246"/>
                  <a:gd name="connsiteY1" fmla="*/ 462849 h 463018"/>
                  <a:gd name="connsiteX2" fmla="*/ 4693246 w 4693246"/>
                  <a:gd name="connsiteY2" fmla="*/ 202510 h 463018"/>
                  <a:gd name="connsiteX0" fmla="*/ 153395 w 4846641"/>
                  <a:gd name="connsiteY0" fmla="*/ 0 h 462988"/>
                  <a:gd name="connsiteX1" fmla="*/ 1387539 w 4846641"/>
                  <a:gd name="connsiteY1" fmla="*/ 462680 h 462988"/>
                  <a:gd name="connsiteX2" fmla="*/ 4846641 w 4846641"/>
                  <a:gd name="connsiteY2" fmla="*/ 202341 h 462988"/>
                  <a:gd name="connsiteX0" fmla="*/ 212160 w 4457851"/>
                  <a:gd name="connsiteY0" fmla="*/ 0 h 462988"/>
                  <a:gd name="connsiteX1" fmla="*/ 998749 w 4457851"/>
                  <a:gd name="connsiteY1" fmla="*/ 462680 h 462988"/>
                  <a:gd name="connsiteX2" fmla="*/ 4457851 w 4457851"/>
                  <a:gd name="connsiteY2" fmla="*/ 202341 h 462988"/>
                  <a:gd name="connsiteX0" fmla="*/ 238795 w 4484486"/>
                  <a:gd name="connsiteY0" fmla="*/ 0 h 462868"/>
                  <a:gd name="connsiteX1" fmla="*/ 1025384 w 4484486"/>
                  <a:gd name="connsiteY1" fmla="*/ 462680 h 462868"/>
                  <a:gd name="connsiteX2" fmla="*/ 4484486 w 4484486"/>
                  <a:gd name="connsiteY2" fmla="*/ 202341 h 462868"/>
                  <a:gd name="connsiteX0" fmla="*/ 410770 w 4656461"/>
                  <a:gd name="connsiteY0" fmla="*/ 0 h 425815"/>
                  <a:gd name="connsiteX1" fmla="*/ 595476 w 4656461"/>
                  <a:gd name="connsiteY1" fmla="*/ 425610 h 425815"/>
                  <a:gd name="connsiteX2" fmla="*/ 4656461 w 4656461"/>
                  <a:gd name="connsiteY2" fmla="*/ 202341 h 425815"/>
                  <a:gd name="connsiteX0" fmla="*/ 410770 w 4656461"/>
                  <a:gd name="connsiteY0" fmla="*/ 0 h 364069"/>
                  <a:gd name="connsiteX1" fmla="*/ 595476 w 4656461"/>
                  <a:gd name="connsiteY1" fmla="*/ 363827 h 364069"/>
                  <a:gd name="connsiteX2" fmla="*/ 4656461 w 4656461"/>
                  <a:gd name="connsiteY2" fmla="*/ 202341 h 364069"/>
                  <a:gd name="connsiteX0" fmla="*/ 558636 w 4511100"/>
                  <a:gd name="connsiteY0" fmla="*/ 0 h 388767"/>
                  <a:gd name="connsiteX1" fmla="*/ 450115 w 4511100"/>
                  <a:gd name="connsiteY1" fmla="*/ 388541 h 388767"/>
                  <a:gd name="connsiteX2" fmla="*/ 4511100 w 4511100"/>
                  <a:gd name="connsiteY2" fmla="*/ 227055 h 388767"/>
                  <a:gd name="connsiteX0" fmla="*/ 445007 w 4613533"/>
                  <a:gd name="connsiteY0" fmla="*/ 0 h 413467"/>
                  <a:gd name="connsiteX1" fmla="*/ 552548 w 4613533"/>
                  <a:gd name="connsiteY1" fmla="*/ 413255 h 413467"/>
                  <a:gd name="connsiteX2" fmla="*/ 4613533 w 4613533"/>
                  <a:gd name="connsiteY2" fmla="*/ 251769 h 413467"/>
                  <a:gd name="connsiteX0" fmla="*/ 437894 w 4606420"/>
                  <a:gd name="connsiteY0" fmla="*/ 0 h 351722"/>
                  <a:gd name="connsiteX1" fmla="*/ 560868 w 4606420"/>
                  <a:gd name="connsiteY1" fmla="*/ 351471 h 351722"/>
                  <a:gd name="connsiteX2" fmla="*/ 4606420 w 4606420"/>
                  <a:gd name="connsiteY2" fmla="*/ 251769 h 351722"/>
                  <a:gd name="connsiteX0" fmla="*/ 424068 w 4592594"/>
                  <a:gd name="connsiteY0" fmla="*/ 0 h 401116"/>
                  <a:gd name="connsiteX1" fmla="*/ 577907 w 4592594"/>
                  <a:gd name="connsiteY1" fmla="*/ 400898 h 401116"/>
                  <a:gd name="connsiteX2" fmla="*/ 4592594 w 4592594"/>
                  <a:gd name="connsiteY2" fmla="*/ 251769 h 401116"/>
                  <a:gd name="connsiteX0" fmla="*/ 424068 w 4592594"/>
                  <a:gd name="connsiteY0" fmla="*/ 0 h 401116"/>
                  <a:gd name="connsiteX1" fmla="*/ 577907 w 4592594"/>
                  <a:gd name="connsiteY1" fmla="*/ 400898 h 401116"/>
                  <a:gd name="connsiteX2" fmla="*/ 4592594 w 4592594"/>
                  <a:gd name="connsiteY2" fmla="*/ 338266 h 401116"/>
                  <a:gd name="connsiteX0" fmla="*/ 391353 w 4638179"/>
                  <a:gd name="connsiteY0" fmla="*/ 0 h 401116"/>
                  <a:gd name="connsiteX1" fmla="*/ 623492 w 4638179"/>
                  <a:gd name="connsiteY1" fmla="*/ 400898 h 401116"/>
                  <a:gd name="connsiteX2" fmla="*/ 4638179 w 4638179"/>
                  <a:gd name="connsiteY2" fmla="*/ 338266 h 401116"/>
                  <a:gd name="connsiteX0" fmla="*/ 391353 w 4904398"/>
                  <a:gd name="connsiteY0" fmla="*/ 0 h 401116"/>
                  <a:gd name="connsiteX1" fmla="*/ 623492 w 4904398"/>
                  <a:gd name="connsiteY1" fmla="*/ 400898 h 401116"/>
                  <a:gd name="connsiteX2" fmla="*/ 4904398 w 4904398"/>
                  <a:gd name="connsiteY2" fmla="*/ 322224 h 40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04398" h="401116">
                    <a:moveTo>
                      <a:pt x="391353" y="0"/>
                    </a:moveTo>
                    <a:cubicBezTo>
                      <a:pt x="-226127" y="38897"/>
                      <a:pt x="-86259" y="411428"/>
                      <a:pt x="623492" y="400898"/>
                    </a:cubicBezTo>
                    <a:lnTo>
                      <a:pt x="4904398" y="32222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" name="任意多边形 99">
                <a:extLst>
                  <a:ext uri="{FF2B5EF4-FFF2-40B4-BE49-F238E27FC236}">
                    <a16:creationId xmlns:a16="http://schemas.microsoft.com/office/drawing/2014/main" id="{F3D3B1F0-6B3E-498B-AE49-077AC4B3A578}"/>
                  </a:ext>
                </a:extLst>
              </p:cNvPr>
              <p:cNvSpPr/>
              <p:nvPr/>
            </p:nvSpPr>
            <p:spPr>
              <a:xfrm>
                <a:off x="3128247" y="5286875"/>
                <a:ext cx="988875" cy="401117"/>
              </a:xfrm>
              <a:custGeom>
                <a:avLst/>
                <a:gdLst>
                  <a:gd name="connsiteX0" fmla="*/ 755361 w 755361"/>
                  <a:gd name="connsiteY0" fmla="*/ 383586 h 416878"/>
                  <a:gd name="connsiteX1" fmla="*/ 1599 w 755361"/>
                  <a:gd name="connsiteY1" fmla="*/ 383586 h 416878"/>
                  <a:gd name="connsiteX2" fmla="*/ 557653 w 755361"/>
                  <a:gd name="connsiteY2" fmla="*/ 37597 h 416878"/>
                  <a:gd name="connsiteX3" fmla="*/ 619437 w 755361"/>
                  <a:gd name="connsiteY3" fmla="*/ 25240 h 416878"/>
                  <a:gd name="connsiteX0" fmla="*/ 754492 w 754492"/>
                  <a:gd name="connsiteY0" fmla="*/ 358346 h 392510"/>
                  <a:gd name="connsiteX1" fmla="*/ 730 w 754492"/>
                  <a:gd name="connsiteY1" fmla="*/ 358346 h 392510"/>
                  <a:gd name="connsiteX2" fmla="*/ 618568 w 754492"/>
                  <a:gd name="connsiteY2" fmla="*/ 0 h 392510"/>
                  <a:gd name="connsiteX0" fmla="*/ 1458409 w 1458409"/>
                  <a:gd name="connsiteY0" fmla="*/ 358346 h 379568"/>
                  <a:gd name="connsiteX1" fmla="*/ 312 w 1458409"/>
                  <a:gd name="connsiteY1" fmla="*/ 333633 h 379568"/>
                  <a:gd name="connsiteX2" fmla="*/ 1322485 w 1458409"/>
                  <a:gd name="connsiteY2" fmla="*/ 0 h 379568"/>
                  <a:gd name="connsiteX0" fmla="*/ 1483885 w 1483885"/>
                  <a:gd name="connsiteY0" fmla="*/ 457200 h 484234"/>
                  <a:gd name="connsiteX1" fmla="*/ 25788 w 1483885"/>
                  <a:gd name="connsiteY1" fmla="*/ 432487 h 484234"/>
                  <a:gd name="connsiteX2" fmla="*/ 569485 w 1483885"/>
                  <a:gd name="connsiteY2" fmla="*/ 0 h 484234"/>
                  <a:gd name="connsiteX0" fmla="*/ 1475175 w 1475175"/>
                  <a:gd name="connsiteY0" fmla="*/ 469557 h 497359"/>
                  <a:gd name="connsiteX1" fmla="*/ 17078 w 1475175"/>
                  <a:gd name="connsiteY1" fmla="*/ 444844 h 497359"/>
                  <a:gd name="connsiteX2" fmla="*/ 684342 w 1475175"/>
                  <a:gd name="connsiteY2" fmla="*/ 0 h 497359"/>
                  <a:gd name="connsiteX0" fmla="*/ 1482176 w 1482176"/>
                  <a:gd name="connsiteY0" fmla="*/ 469557 h 497359"/>
                  <a:gd name="connsiteX1" fmla="*/ 24079 w 1482176"/>
                  <a:gd name="connsiteY1" fmla="*/ 444844 h 497359"/>
                  <a:gd name="connsiteX2" fmla="*/ 691343 w 1482176"/>
                  <a:gd name="connsiteY2" fmla="*/ 0 h 497359"/>
                  <a:gd name="connsiteX0" fmla="*/ 1496003 w 1496003"/>
                  <a:gd name="connsiteY0" fmla="*/ 383060 h 405670"/>
                  <a:gd name="connsiteX1" fmla="*/ 37906 w 1496003"/>
                  <a:gd name="connsiteY1" fmla="*/ 358347 h 405670"/>
                  <a:gd name="connsiteX2" fmla="*/ 581603 w 1496003"/>
                  <a:gd name="connsiteY2" fmla="*/ 0 h 405670"/>
                  <a:gd name="connsiteX0" fmla="*/ 1498863 w 1498863"/>
                  <a:gd name="connsiteY0" fmla="*/ 383060 h 405670"/>
                  <a:gd name="connsiteX1" fmla="*/ 40766 w 1498863"/>
                  <a:gd name="connsiteY1" fmla="*/ 358347 h 405670"/>
                  <a:gd name="connsiteX2" fmla="*/ 584463 w 1498863"/>
                  <a:gd name="connsiteY2" fmla="*/ 0 h 405670"/>
                  <a:gd name="connsiteX0" fmla="*/ 1473706 w 1473706"/>
                  <a:gd name="connsiteY0" fmla="*/ 383060 h 440354"/>
                  <a:gd name="connsiteX1" fmla="*/ 15609 w 1473706"/>
                  <a:gd name="connsiteY1" fmla="*/ 358347 h 440354"/>
                  <a:gd name="connsiteX2" fmla="*/ 559306 w 1473706"/>
                  <a:gd name="connsiteY2" fmla="*/ 0 h 440354"/>
                  <a:gd name="connsiteX0" fmla="*/ 1682620 w 1682620"/>
                  <a:gd name="connsiteY0" fmla="*/ 383060 h 405670"/>
                  <a:gd name="connsiteX1" fmla="*/ 51528 w 1682620"/>
                  <a:gd name="connsiteY1" fmla="*/ 358347 h 405670"/>
                  <a:gd name="connsiteX2" fmla="*/ 595225 w 1682620"/>
                  <a:gd name="connsiteY2" fmla="*/ 0 h 405670"/>
                  <a:gd name="connsiteX0" fmla="*/ 1653020 w 1653020"/>
                  <a:gd name="connsiteY0" fmla="*/ 320540 h 339742"/>
                  <a:gd name="connsiteX1" fmla="*/ 21928 w 1653020"/>
                  <a:gd name="connsiteY1" fmla="*/ 295827 h 339742"/>
                  <a:gd name="connsiteX2" fmla="*/ 825980 w 1653020"/>
                  <a:gd name="connsiteY2" fmla="*/ 0 h 339742"/>
                  <a:gd name="connsiteX0" fmla="*/ 1717144 w 1717144"/>
                  <a:gd name="connsiteY0" fmla="*/ 381397 h 403200"/>
                  <a:gd name="connsiteX1" fmla="*/ 86052 w 1717144"/>
                  <a:gd name="connsiteY1" fmla="*/ 356684 h 403200"/>
                  <a:gd name="connsiteX2" fmla="*/ 296123 w 1717144"/>
                  <a:gd name="connsiteY2" fmla="*/ 12588 h 403200"/>
                  <a:gd name="connsiteX3" fmla="*/ 890104 w 1717144"/>
                  <a:gd name="connsiteY3" fmla="*/ 60857 h 403200"/>
                  <a:gd name="connsiteX0" fmla="*/ 1717144 w 1717144"/>
                  <a:gd name="connsiteY0" fmla="*/ 376649 h 398452"/>
                  <a:gd name="connsiteX1" fmla="*/ 86052 w 1717144"/>
                  <a:gd name="connsiteY1" fmla="*/ 351936 h 398452"/>
                  <a:gd name="connsiteX2" fmla="*/ 296123 w 1717144"/>
                  <a:gd name="connsiteY2" fmla="*/ 7840 h 398452"/>
                  <a:gd name="connsiteX3" fmla="*/ 651445 w 1717144"/>
                  <a:gd name="connsiteY3" fmla="*/ 143636 h 398452"/>
                  <a:gd name="connsiteX0" fmla="*/ 1717144 w 1717144"/>
                  <a:gd name="connsiteY0" fmla="*/ 384043 h 405846"/>
                  <a:gd name="connsiteX1" fmla="*/ 86052 w 1717144"/>
                  <a:gd name="connsiteY1" fmla="*/ 359330 h 405846"/>
                  <a:gd name="connsiteX2" fmla="*/ 296123 w 1717144"/>
                  <a:gd name="connsiteY2" fmla="*/ 15234 h 405846"/>
                  <a:gd name="connsiteX3" fmla="*/ 1237241 w 1717144"/>
                  <a:gd name="connsiteY3" fmla="*/ 38495 h 405846"/>
                  <a:gd name="connsiteX0" fmla="*/ 1717144 w 1717144"/>
                  <a:gd name="connsiteY0" fmla="*/ 377444 h 399247"/>
                  <a:gd name="connsiteX1" fmla="*/ 86052 w 1717144"/>
                  <a:gd name="connsiteY1" fmla="*/ 352731 h 399247"/>
                  <a:gd name="connsiteX2" fmla="*/ 296123 w 1717144"/>
                  <a:gd name="connsiteY2" fmla="*/ 8635 h 399247"/>
                  <a:gd name="connsiteX3" fmla="*/ 1237241 w 1717144"/>
                  <a:gd name="connsiteY3" fmla="*/ 31896 h 399247"/>
                  <a:gd name="connsiteX0" fmla="*/ 1717144 w 1717144"/>
                  <a:gd name="connsiteY0" fmla="*/ 416694 h 438497"/>
                  <a:gd name="connsiteX1" fmla="*/ 86052 w 1717144"/>
                  <a:gd name="connsiteY1" fmla="*/ 391981 h 438497"/>
                  <a:gd name="connsiteX2" fmla="*/ 296123 w 1717144"/>
                  <a:gd name="connsiteY2" fmla="*/ 47885 h 438497"/>
                  <a:gd name="connsiteX3" fmla="*/ 1237241 w 1717144"/>
                  <a:gd name="connsiteY3" fmla="*/ 71146 h 438497"/>
                  <a:gd name="connsiteX0" fmla="*/ 1717144 w 1717144"/>
                  <a:gd name="connsiteY0" fmla="*/ 385519 h 407322"/>
                  <a:gd name="connsiteX1" fmla="*/ 86052 w 1717144"/>
                  <a:gd name="connsiteY1" fmla="*/ 360806 h 407322"/>
                  <a:gd name="connsiteX2" fmla="*/ 296123 w 1717144"/>
                  <a:gd name="connsiteY2" fmla="*/ 16710 h 407322"/>
                  <a:gd name="connsiteX3" fmla="*/ 751724 w 1717144"/>
                  <a:gd name="connsiteY3" fmla="*/ 141722 h 407322"/>
                  <a:gd name="connsiteX0" fmla="*/ 1717144 w 1717144"/>
                  <a:gd name="connsiteY0" fmla="*/ 385132 h 406935"/>
                  <a:gd name="connsiteX1" fmla="*/ 86052 w 1717144"/>
                  <a:gd name="connsiteY1" fmla="*/ 360419 h 406935"/>
                  <a:gd name="connsiteX2" fmla="*/ 296123 w 1717144"/>
                  <a:gd name="connsiteY2" fmla="*/ 16323 h 406935"/>
                  <a:gd name="connsiteX3" fmla="*/ 751724 w 1717144"/>
                  <a:gd name="connsiteY3" fmla="*/ 141335 h 406935"/>
                  <a:gd name="connsiteX0" fmla="*/ 1717144 w 1717144"/>
                  <a:gd name="connsiteY0" fmla="*/ 402465 h 424268"/>
                  <a:gd name="connsiteX1" fmla="*/ 86052 w 1717144"/>
                  <a:gd name="connsiteY1" fmla="*/ 377752 h 424268"/>
                  <a:gd name="connsiteX2" fmla="*/ 296123 w 1717144"/>
                  <a:gd name="connsiteY2" fmla="*/ 33656 h 424268"/>
                  <a:gd name="connsiteX3" fmla="*/ 751724 w 1717144"/>
                  <a:gd name="connsiteY3" fmla="*/ 158668 h 424268"/>
                  <a:gd name="connsiteX0" fmla="*/ 1703068 w 1703068"/>
                  <a:gd name="connsiteY0" fmla="*/ 402465 h 433569"/>
                  <a:gd name="connsiteX1" fmla="*/ 71976 w 1703068"/>
                  <a:gd name="connsiteY1" fmla="*/ 377752 h 433569"/>
                  <a:gd name="connsiteX2" fmla="*/ 282047 w 1703068"/>
                  <a:gd name="connsiteY2" fmla="*/ 33656 h 433569"/>
                  <a:gd name="connsiteX3" fmla="*/ 737648 w 1703068"/>
                  <a:gd name="connsiteY3" fmla="*/ 158668 h 433569"/>
                  <a:gd name="connsiteX0" fmla="*/ 1703068 w 1703068"/>
                  <a:gd name="connsiteY0" fmla="*/ 402465 h 433569"/>
                  <a:gd name="connsiteX1" fmla="*/ 71976 w 1703068"/>
                  <a:gd name="connsiteY1" fmla="*/ 377752 h 433569"/>
                  <a:gd name="connsiteX2" fmla="*/ 282047 w 1703068"/>
                  <a:gd name="connsiteY2" fmla="*/ 33656 h 433569"/>
                  <a:gd name="connsiteX3" fmla="*/ 737648 w 1703068"/>
                  <a:gd name="connsiteY3" fmla="*/ 158668 h 433569"/>
                  <a:gd name="connsiteX0" fmla="*/ 1736283 w 1736283"/>
                  <a:gd name="connsiteY0" fmla="*/ 399831 h 421458"/>
                  <a:gd name="connsiteX1" fmla="*/ 105191 w 1736283"/>
                  <a:gd name="connsiteY1" fmla="*/ 375118 h 421458"/>
                  <a:gd name="connsiteX2" fmla="*/ 243539 w 1736283"/>
                  <a:gd name="connsiteY2" fmla="*/ 34201 h 421458"/>
                  <a:gd name="connsiteX3" fmla="*/ 770863 w 1736283"/>
                  <a:gd name="connsiteY3" fmla="*/ 156034 h 4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6283" h="421458">
                    <a:moveTo>
                      <a:pt x="1736283" y="399831"/>
                    </a:moveTo>
                    <a:cubicBezTo>
                      <a:pt x="1375877" y="428663"/>
                      <a:pt x="353982" y="436056"/>
                      <a:pt x="105191" y="375118"/>
                    </a:cubicBezTo>
                    <a:cubicBezTo>
                      <a:pt x="-143600" y="314180"/>
                      <a:pt x="109530" y="83505"/>
                      <a:pt x="243539" y="34201"/>
                    </a:cubicBezTo>
                    <a:cubicBezTo>
                      <a:pt x="438239" y="-56438"/>
                      <a:pt x="1137030" y="50085"/>
                      <a:pt x="770863" y="156034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99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3EB02-547A-4DE5-BEAA-F53749DE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BEEC2-8F06-458A-AEAC-2C112168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C03D0-E2F2-48A8-AC7F-E030426B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191DE-2852-417E-BCE1-CD27F2D9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C0252-C5DF-452B-B23C-7E36D60F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85284-3DA9-499F-A952-A4F16E11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4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D517-A3EE-4466-B14C-5AC531D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B675A-71CB-4886-81AB-0EA50E7EA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5F4C5F-2E3E-4CB4-8715-6FCE47B0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8B950-C51F-4765-9EBF-79ABDFDC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22C3D-824B-47B3-B6F1-FB6316E7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80B64-ED4F-4967-ACD7-2B7CBE0B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2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82CAB0-3870-46E6-8713-BA9D68B9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CD54E-2877-48CC-8FD7-88BE81E7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D051E-64C5-4CF8-BCD8-825FDC8A0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ED29-C50C-4A0B-9FE8-88A2E7DE69BB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83940-BEA1-44B0-805A-CD3D6DC35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07432-0A12-40F4-A8D7-F7BBBA6DC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1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D6F2FA-DC43-442C-BF6A-25786B697047}"/>
              </a:ext>
            </a:extLst>
          </p:cNvPr>
          <p:cNvSpPr txBox="1"/>
          <p:nvPr/>
        </p:nvSpPr>
        <p:spPr>
          <a:xfrm>
            <a:off x="1795430" y="2254197"/>
            <a:ext cx="854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行動科技與社</a:t>
            </a:r>
            <a:r>
              <a:rPr lang="zh-TW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會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090011-5CD4-47FB-B84B-91C4D04D0A57}"/>
              </a:ext>
            </a:extLst>
          </p:cNvPr>
          <p:cNvSpPr txBox="1"/>
          <p:nvPr/>
        </p:nvSpPr>
        <p:spPr>
          <a:xfrm>
            <a:off x="1759073" y="3283110"/>
            <a:ext cx="8621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中山大學宿服中心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3B4E6B-A81E-4B1A-840A-EBD39EDDB0AA}"/>
              </a:ext>
            </a:extLst>
          </p:cNvPr>
          <p:cNvGrpSpPr/>
          <p:nvPr/>
        </p:nvGrpSpPr>
        <p:grpSpPr>
          <a:xfrm>
            <a:off x="4577307" y="3932255"/>
            <a:ext cx="3037386" cy="1466221"/>
            <a:chOff x="4647268" y="2344245"/>
            <a:chExt cx="2948155" cy="8596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2B6EE3C-2ED5-4EC0-9C90-A45CF255619F}"/>
                </a:ext>
              </a:extLst>
            </p:cNvPr>
            <p:cNvSpPr txBox="1"/>
            <p:nvPr/>
          </p:nvSpPr>
          <p:spPr>
            <a:xfrm>
              <a:off x="4647268" y="2410307"/>
              <a:ext cx="2948155" cy="793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創作</a:t>
              </a:r>
              <a:r>
                <a:rPr lang="zh-TW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者</a:t>
              </a:r>
              <a:r>
                <a:rPr lang="zh-CN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：</a:t>
              </a:r>
              <a:r>
                <a:rPr lang="zh-TW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蔡宗諺</a:t>
              </a:r>
              <a:endPara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指導教授：蔡俊彥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0" name="椭圆 31">
              <a:extLst>
                <a:ext uri="{FF2B5EF4-FFF2-40B4-BE49-F238E27FC236}">
                  <a16:creationId xmlns:a16="http://schemas.microsoft.com/office/drawing/2014/main" id="{55127847-B7A7-4545-97D8-3FCB1BCCAB7E}"/>
                </a:ext>
              </a:extLst>
            </p:cNvPr>
            <p:cNvSpPr/>
            <p:nvPr/>
          </p:nvSpPr>
          <p:spPr>
            <a:xfrm rot="16200000">
              <a:off x="5783156" y="1223001"/>
              <a:ext cx="625687" cy="2868176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56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D6F2FA-DC43-442C-BF6A-25786B697047}"/>
              </a:ext>
            </a:extLst>
          </p:cNvPr>
          <p:cNvSpPr txBox="1"/>
          <p:nvPr/>
        </p:nvSpPr>
        <p:spPr>
          <a:xfrm>
            <a:off x="3084147" y="3085963"/>
            <a:ext cx="621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感謝您的聆聽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11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63C101-3623-4A29-90FF-C7420093DB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37"/>
          <a:stretch/>
        </p:blipFill>
        <p:spPr>
          <a:xfrm>
            <a:off x="0" y="793470"/>
            <a:ext cx="4503789" cy="45727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88B1AC-DBAF-4857-BEBA-093C96204E9B}"/>
              </a:ext>
            </a:extLst>
          </p:cNvPr>
          <p:cNvSpPr txBox="1"/>
          <p:nvPr/>
        </p:nvSpPr>
        <p:spPr>
          <a:xfrm>
            <a:off x="6611885" y="1862089"/>
            <a:ext cx="4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+mn-ea"/>
              </a:rPr>
              <a:t>1</a:t>
            </a:r>
            <a:r>
              <a:rPr lang="en-US" altLang="zh-CN" sz="3600" dirty="0" smtClean="0">
                <a:latin typeface="+mn-ea"/>
              </a:rPr>
              <a:t>.</a:t>
            </a:r>
            <a:r>
              <a:rPr lang="zh-TW" altLang="en-US" sz="3600" dirty="0" smtClean="0">
                <a:latin typeface="+mn-ea"/>
              </a:rPr>
              <a:t>設計</a:t>
            </a:r>
            <a:r>
              <a:rPr lang="zh-TW" altLang="en-US" sz="3600" dirty="0">
                <a:latin typeface="+mn-ea"/>
              </a:rPr>
              <a:t>理念</a:t>
            </a:r>
            <a:endParaRPr lang="zh-CN" altLang="en-US" sz="3600" dirty="0">
              <a:solidFill>
                <a:srgbClr val="5092E0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163E01-8C74-44A1-9A8E-8FFA38BFD7E8}"/>
              </a:ext>
            </a:extLst>
          </p:cNvPr>
          <p:cNvSpPr txBox="1"/>
          <p:nvPr/>
        </p:nvSpPr>
        <p:spPr>
          <a:xfrm>
            <a:off x="6562347" y="2761083"/>
            <a:ext cx="41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+mn-ea"/>
              </a:rPr>
              <a:t>2</a:t>
            </a:r>
            <a:r>
              <a:rPr lang="en-US" altLang="zh-CN" sz="3600" dirty="0" smtClean="0">
                <a:latin typeface="+mn-ea"/>
              </a:rPr>
              <a:t>.</a:t>
            </a:r>
            <a:r>
              <a:rPr lang="zh-TW" altLang="en-US" sz="3600" dirty="0" smtClean="0">
                <a:latin typeface="+mn-ea"/>
              </a:rPr>
              <a:t>使用</a:t>
            </a:r>
            <a:r>
              <a:rPr lang="zh-TW" altLang="en-US" sz="3600" dirty="0">
                <a:latin typeface="+mn-ea"/>
              </a:rPr>
              <a:t>技巧</a:t>
            </a:r>
            <a:endParaRPr lang="zh-CN" altLang="en-US" sz="3600" dirty="0">
              <a:solidFill>
                <a:srgbClr val="5092E0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787CDC-0937-46A0-B7EC-C550D3728C6A}"/>
              </a:ext>
            </a:extLst>
          </p:cNvPr>
          <p:cNvSpPr txBox="1"/>
          <p:nvPr/>
        </p:nvSpPr>
        <p:spPr>
          <a:xfrm>
            <a:off x="6578471" y="3695076"/>
            <a:ext cx="4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+mn-ea"/>
              </a:rPr>
              <a:t>3</a:t>
            </a:r>
            <a:r>
              <a:rPr lang="en-US" altLang="zh-CN" sz="3600" dirty="0" smtClean="0">
                <a:latin typeface="+mn-ea"/>
              </a:rPr>
              <a:t>.</a:t>
            </a:r>
            <a:r>
              <a:rPr lang="zh-TW" altLang="en-US" sz="3600" dirty="0" smtClean="0">
                <a:latin typeface="+mn-ea"/>
              </a:rPr>
              <a:t>未來展</a:t>
            </a:r>
            <a:r>
              <a:rPr lang="zh-TW" altLang="en-US" sz="3600" dirty="0">
                <a:latin typeface="+mn-ea"/>
              </a:rPr>
              <a:t>望</a:t>
            </a:r>
            <a:endParaRPr lang="zh-CN" altLang="en-US" sz="3600" dirty="0">
              <a:solidFill>
                <a:srgbClr val="5092E0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0BF2F8-36B5-4859-AFEA-3CFDDD36C497}"/>
              </a:ext>
            </a:extLst>
          </p:cNvPr>
          <p:cNvSpPr txBox="1"/>
          <p:nvPr/>
        </p:nvSpPr>
        <p:spPr>
          <a:xfrm>
            <a:off x="6528933" y="4594070"/>
            <a:ext cx="41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latin typeface="+mn-ea"/>
              </a:rPr>
              <a:t>4.</a:t>
            </a:r>
            <a:r>
              <a:rPr lang="zh-TW" altLang="en-US" sz="3600" dirty="0" smtClean="0">
                <a:latin typeface="+mn-ea"/>
              </a:rPr>
              <a:t>成果發</a:t>
            </a:r>
            <a:r>
              <a:rPr lang="zh-TW" altLang="en-US" sz="3600" dirty="0">
                <a:latin typeface="+mn-ea"/>
              </a:rPr>
              <a:t>表</a:t>
            </a:r>
            <a:endParaRPr lang="zh-CN" altLang="en-US" sz="3600" dirty="0">
              <a:solidFill>
                <a:srgbClr val="5092E0"/>
              </a:solidFill>
              <a:latin typeface="+mn-ea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6E42DE6-95EF-45EA-9EB1-F927C50067AA}"/>
              </a:ext>
            </a:extLst>
          </p:cNvPr>
          <p:cNvSpPr>
            <a:spLocks/>
          </p:cNvSpPr>
          <p:nvPr/>
        </p:nvSpPr>
        <p:spPr bwMode="auto">
          <a:xfrm>
            <a:off x="6562347" y="239778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2812D3D-EF6E-4545-81EA-F6344F8BDBF7}"/>
              </a:ext>
            </a:extLst>
          </p:cNvPr>
          <p:cNvSpPr>
            <a:spLocks/>
          </p:cNvSpPr>
          <p:nvPr/>
        </p:nvSpPr>
        <p:spPr bwMode="auto">
          <a:xfrm>
            <a:off x="6542672" y="3345621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6140BFF-E504-4B2F-80DB-5615918AAB8D}"/>
              </a:ext>
            </a:extLst>
          </p:cNvPr>
          <p:cNvSpPr>
            <a:spLocks/>
          </p:cNvSpPr>
          <p:nvPr/>
        </p:nvSpPr>
        <p:spPr bwMode="auto">
          <a:xfrm>
            <a:off x="6542671" y="428814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5071CA4-93F9-4784-A001-3F989B169A4E}"/>
              </a:ext>
            </a:extLst>
          </p:cNvPr>
          <p:cNvSpPr>
            <a:spLocks/>
          </p:cNvSpPr>
          <p:nvPr/>
        </p:nvSpPr>
        <p:spPr bwMode="auto">
          <a:xfrm>
            <a:off x="6509258" y="5187136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AEFF981-F3B5-452C-BB39-C6F663CFF168}"/>
              </a:ext>
            </a:extLst>
          </p:cNvPr>
          <p:cNvGrpSpPr/>
          <p:nvPr/>
        </p:nvGrpSpPr>
        <p:grpSpPr>
          <a:xfrm>
            <a:off x="4493045" y="2983162"/>
            <a:ext cx="1386140" cy="2272793"/>
            <a:chOff x="3186355" y="3415833"/>
            <a:chExt cx="1322199" cy="1739005"/>
          </a:xfrm>
          <a:noFill/>
        </p:grpSpPr>
        <p:sp>
          <p:nvSpPr>
            <p:cNvPr id="14" name="椭圆 31">
              <a:extLst>
                <a:ext uri="{FF2B5EF4-FFF2-40B4-BE49-F238E27FC236}">
                  <a16:creationId xmlns:a16="http://schemas.microsoft.com/office/drawing/2014/main" id="{51E820A9-2E9B-4F4F-B158-9E7D2EA32214}"/>
                </a:ext>
              </a:extLst>
            </p:cNvPr>
            <p:cNvSpPr/>
            <p:nvPr/>
          </p:nvSpPr>
          <p:spPr>
            <a:xfrm>
              <a:off x="3196603" y="3415833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grpFill/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6E8AF77-0F61-416A-ADAF-518E7C3FA57C}"/>
                </a:ext>
              </a:extLst>
            </p:cNvPr>
            <p:cNvSpPr txBox="1"/>
            <p:nvPr/>
          </p:nvSpPr>
          <p:spPr>
            <a:xfrm>
              <a:off x="3186355" y="3489811"/>
              <a:ext cx="1233033" cy="1665027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7200" dirty="0">
                  <a:latin typeface="+mn-ea"/>
                </a:rPr>
                <a:t>目錄</a:t>
              </a:r>
              <a:endParaRPr lang="zh-CN" altLang="en-US" sz="7200" dirty="0">
                <a:latin typeface="+mn-ea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7DBEED4-E6AA-458F-95FA-122C2EC95D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9" t="21020" r="-3449" b="32223"/>
          <a:stretch/>
        </p:blipFill>
        <p:spPr>
          <a:xfrm>
            <a:off x="4879209" y="845066"/>
            <a:ext cx="1401814" cy="21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4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301699A-F7A4-4B1B-B20F-E446D2EB8EFE}"/>
              </a:ext>
            </a:extLst>
          </p:cNvPr>
          <p:cNvSpPr txBox="1"/>
          <p:nvPr/>
        </p:nvSpPr>
        <p:spPr>
          <a:xfrm>
            <a:off x="5602424" y="345349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design concept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文本框 25">
            <a:extLst>
              <a:ext uri="{FF2B5EF4-FFF2-40B4-BE49-F238E27FC236}">
                <a16:creationId xmlns:a16="http://schemas.microsoft.com/office/drawing/2014/main" id="{3B18FBED-50EC-4A2C-B87E-7AD18086145C}"/>
              </a:ext>
            </a:extLst>
          </p:cNvPr>
          <p:cNvSpPr txBox="1"/>
          <p:nvPr/>
        </p:nvSpPr>
        <p:spPr>
          <a:xfrm>
            <a:off x="5557996" y="2985440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設計理念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FC41E5-B144-4672-BFD4-F54938A37F23}"/>
              </a:ext>
            </a:extLst>
          </p:cNvPr>
          <p:cNvSpPr/>
          <p:nvPr/>
        </p:nvSpPr>
        <p:spPr>
          <a:xfrm>
            <a:off x="5602424" y="2589396"/>
            <a:ext cx="15730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PART  ONE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E220914B-EAD4-44D8-B7E7-16EBC713CF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A493B61-CBEE-4373-A2FB-20959224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B22D548-17FC-4B4F-B342-CC310700F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E3639C4-8F5B-46A4-8162-7D9D2FFB4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72756FB-CB07-4C24-812D-6D937977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7B16132-325D-4C6F-9741-960F1D098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EFD52DB-9C7C-4BAF-A8CC-9F5F0523F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CB6F9BB-6F10-4F3C-8EB1-FE39ED91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75273170-3D68-4D25-9BCC-8CEFCCB5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50C9C20-6DD6-4E83-8B3B-1AF0AB05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77405DD8-B175-4B43-B162-A5A9DECB8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1072511-A203-40B7-B064-2A760DC72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BEE57299-03CC-451E-BF86-A61CEB7F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2387C69-38FB-449C-A4FE-202685FF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1">
            <a:extLst>
              <a:ext uri="{FF2B5EF4-FFF2-40B4-BE49-F238E27FC236}">
                <a16:creationId xmlns:a16="http://schemas.microsoft.com/office/drawing/2014/main" id="{C816BAED-4242-4A18-8032-88D63D07BB33}"/>
              </a:ext>
            </a:extLst>
          </p:cNvPr>
          <p:cNvSpPr>
            <a:spLocks/>
          </p:cNvSpPr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nying0907 109"/>
          <p:cNvSpPr/>
          <p:nvPr/>
        </p:nvSpPr>
        <p:spPr>
          <a:xfrm>
            <a:off x="6436321" y="1882406"/>
            <a:ext cx="873401" cy="83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252" extrusionOk="0">
                <a:moveTo>
                  <a:pt x="0" y="11486"/>
                </a:moveTo>
                <a:cubicBezTo>
                  <a:pt x="6297" y="11810"/>
                  <a:pt x="8452" y="9094"/>
                  <a:pt x="10432" y="6445"/>
                </a:cubicBezTo>
                <a:cubicBezTo>
                  <a:pt x="11413" y="5133"/>
                  <a:pt x="12361" y="62"/>
                  <a:pt x="14424" y="1"/>
                </a:cubicBezTo>
                <a:cubicBezTo>
                  <a:pt x="15769" y="-39"/>
                  <a:pt x="16223" y="2237"/>
                  <a:pt x="16082" y="3272"/>
                </a:cubicBezTo>
                <a:cubicBezTo>
                  <a:pt x="15861" y="4889"/>
                  <a:pt x="14041" y="6135"/>
                  <a:pt x="14194" y="7965"/>
                </a:cubicBezTo>
                <a:cubicBezTo>
                  <a:pt x="14390" y="10301"/>
                  <a:pt x="17861" y="9673"/>
                  <a:pt x="19260" y="10227"/>
                </a:cubicBezTo>
                <a:cubicBezTo>
                  <a:pt x="19766" y="10428"/>
                  <a:pt x="21231" y="11033"/>
                  <a:pt x="21376" y="11673"/>
                </a:cubicBezTo>
                <a:cubicBezTo>
                  <a:pt x="21570" y="12535"/>
                  <a:pt x="20193" y="13225"/>
                  <a:pt x="19575" y="13518"/>
                </a:cubicBezTo>
                <a:cubicBezTo>
                  <a:pt x="20100" y="13794"/>
                  <a:pt x="21600" y="14815"/>
                  <a:pt x="21175" y="15661"/>
                </a:cubicBezTo>
                <a:cubicBezTo>
                  <a:pt x="20946" y="16116"/>
                  <a:pt x="20069" y="16279"/>
                  <a:pt x="19912" y="16721"/>
                </a:cubicBezTo>
                <a:cubicBezTo>
                  <a:pt x="19755" y="17170"/>
                  <a:pt x="20477" y="17215"/>
                  <a:pt x="20793" y="17467"/>
                </a:cubicBezTo>
                <a:cubicBezTo>
                  <a:pt x="21207" y="17798"/>
                  <a:pt x="21392" y="18222"/>
                  <a:pt x="21094" y="18674"/>
                </a:cubicBezTo>
                <a:cubicBezTo>
                  <a:pt x="20996" y="18822"/>
                  <a:pt x="20711" y="18995"/>
                  <a:pt x="20448" y="19175"/>
                </a:cubicBezTo>
                <a:cubicBezTo>
                  <a:pt x="20191" y="19349"/>
                  <a:pt x="19956" y="19529"/>
                  <a:pt x="19937" y="19697"/>
                </a:cubicBezTo>
                <a:cubicBezTo>
                  <a:pt x="19902" y="20016"/>
                  <a:pt x="20352" y="20019"/>
                  <a:pt x="20495" y="20232"/>
                </a:cubicBezTo>
                <a:cubicBezTo>
                  <a:pt x="21389" y="21561"/>
                  <a:pt x="18668" y="21213"/>
                  <a:pt x="18243" y="21207"/>
                </a:cubicBezTo>
                <a:cubicBezTo>
                  <a:pt x="15548" y="21174"/>
                  <a:pt x="12492" y="21415"/>
                  <a:pt x="9278" y="20028"/>
                </a:cubicBezTo>
                <a:cubicBezTo>
                  <a:pt x="6757" y="18941"/>
                  <a:pt x="4040" y="19440"/>
                  <a:pt x="1192" y="19163"/>
                </a:cubicBezTo>
              </a:path>
            </a:pathLst>
          </a:custGeom>
          <a:ln w="38100">
            <a:solidFill>
              <a:schemeClr val="accent2"/>
            </a:solidFill>
            <a:miter lim="400000"/>
          </a:ln>
        </p:spPr>
        <p:txBody>
          <a:bodyPr lIns="38088" tIns="38088" rIns="38088" bIns="38088" anchor="ctr"/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/>
          </a:p>
        </p:txBody>
      </p:sp>
      <p:sp>
        <p:nvSpPr>
          <p:cNvPr id="4" name="chenying0907 148"/>
          <p:cNvSpPr/>
          <p:nvPr/>
        </p:nvSpPr>
        <p:spPr>
          <a:xfrm>
            <a:off x="7439735" y="2219232"/>
            <a:ext cx="4409571" cy="5825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TW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更便利的宿服導覽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chenying0907 109"/>
          <p:cNvSpPr/>
          <p:nvPr/>
        </p:nvSpPr>
        <p:spPr>
          <a:xfrm>
            <a:off x="6436321" y="3234214"/>
            <a:ext cx="873401" cy="83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252" extrusionOk="0">
                <a:moveTo>
                  <a:pt x="0" y="11486"/>
                </a:moveTo>
                <a:cubicBezTo>
                  <a:pt x="6297" y="11810"/>
                  <a:pt x="8452" y="9094"/>
                  <a:pt x="10432" y="6445"/>
                </a:cubicBezTo>
                <a:cubicBezTo>
                  <a:pt x="11413" y="5133"/>
                  <a:pt x="12361" y="62"/>
                  <a:pt x="14424" y="1"/>
                </a:cubicBezTo>
                <a:cubicBezTo>
                  <a:pt x="15769" y="-39"/>
                  <a:pt x="16223" y="2237"/>
                  <a:pt x="16082" y="3272"/>
                </a:cubicBezTo>
                <a:cubicBezTo>
                  <a:pt x="15861" y="4889"/>
                  <a:pt x="14041" y="6135"/>
                  <a:pt x="14194" y="7965"/>
                </a:cubicBezTo>
                <a:cubicBezTo>
                  <a:pt x="14390" y="10301"/>
                  <a:pt x="17861" y="9673"/>
                  <a:pt x="19260" y="10227"/>
                </a:cubicBezTo>
                <a:cubicBezTo>
                  <a:pt x="19766" y="10428"/>
                  <a:pt x="21231" y="11033"/>
                  <a:pt x="21376" y="11673"/>
                </a:cubicBezTo>
                <a:cubicBezTo>
                  <a:pt x="21570" y="12535"/>
                  <a:pt x="20193" y="13225"/>
                  <a:pt x="19575" y="13518"/>
                </a:cubicBezTo>
                <a:cubicBezTo>
                  <a:pt x="20100" y="13794"/>
                  <a:pt x="21600" y="14815"/>
                  <a:pt x="21175" y="15661"/>
                </a:cubicBezTo>
                <a:cubicBezTo>
                  <a:pt x="20946" y="16116"/>
                  <a:pt x="20069" y="16279"/>
                  <a:pt x="19912" y="16721"/>
                </a:cubicBezTo>
                <a:cubicBezTo>
                  <a:pt x="19755" y="17170"/>
                  <a:pt x="20477" y="17215"/>
                  <a:pt x="20793" y="17467"/>
                </a:cubicBezTo>
                <a:cubicBezTo>
                  <a:pt x="21207" y="17798"/>
                  <a:pt x="21392" y="18222"/>
                  <a:pt x="21094" y="18674"/>
                </a:cubicBezTo>
                <a:cubicBezTo>
                  <a:pt x="20996" y="18822"/>
                  <a:pt x="20711" y="18995"/>
                  <a:pt x="20448" y="19175"/>
                </a:cubicBezTo>
                <a:cubicBezTo>
                  <a:pt x="20191" y="19349"/>
                  <a:pt x="19956" y="19529"/>
                  <a:pt x="19937" y="19697"/>
                </a:cubicBezTo>
                <a:cubicBezTo>
                  <a:pt x="19902" y="20016"/>
                  <a:pt x="20352" y="20019"/>
                  <a:pt x="20495" y="20232"/>
                </a:cubicBezTo>
                <a:cubicBezTo>
                  <a:pt x="21389" y="21561"/>
                  <a:pt x="18668" y="21213"/>
                  <a:pt x="18243" y="21207"/>
                </a:cubicBezTo>
                <a:cubicBezTo>
                  <a:pt x="15548" y="21174"/>
                  <a:pt x="12492" y="21415"/>
                  <a:pt x="9278" y="20028"/>
                </a:cubicBezTo>
                <a:cubicBezTo>
                  <a:pt x="6757" y="18941"/>
                  <a:pt x="4040" y="19440"/>
                  <a:pt x="1192" y="19163"/>
                </a:cubicBezTo>
              </a:path>
            </a:pathLst>
          </a:custGeom>
          <a:ln w="38100">
            <a:solidFill>
              <a:schemeClr val="accent2"/>
            </a:solidFill>
            <a:miter lim="400000"/>
          </a:ln>
        </p:spPr>
        <p:txBody>
          <a:bodyPr lIns="38088" tIns="38088" rIns="38088" bIns="38088" anchor="ctr"/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/>
          </a:p>
        </p:txBody>
      </p:sp>
      <p:sp>
        <p:nvSpPr>
          <p:cNvPr id="6" name="chenying0907 148"/>
          <p:cNvSpPr/>
          <p:nvPr/>
        </p:nvSpPr>
        <p:spPr>
          <a:xfrm>
            <a:off x="7439735" y="3534941"/>
            <a:ext cx="4409571" cy="6547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更簡潔的說明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chenying0907 109"/>
          <p:cNvSpPr/>
          <p:nvPr/>
        </p:nvSpPr>
        <p:spPr>
          <a:xfrm>
            <a:off x="6436321" y="4586022"/>
            <a:ext cx="873401" cy="83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252" extrusionOk="0">
                <a:moveTo>
                  <a:pt x="0" y="11486"/>
                </a:moveTo>
                <a:cubicBezTo>
                  <a:pt x="6297" y="11810"/>
                  <a:pt x="8452" y="9094"/>
                  <a:pt x="10432" y="6445"/>
                </a:cubicBezTo>
                <a:cubicBezTo>
                  <a:pt x="11413" y="5133"/>
                  <a:pt x="12361" y="62"/>
                  <a:pt x="14424" y="1"/>
                </a:cubicBezTo>
                <a:cubicBezTo>
                  <a:pt x="15769" y="-39"/>
                  <a:pt x="16223" y="2237"/>
                  <a:pt x="16082" y="3272"/>
                </a:cubicBezTo>
                <a:cubicBezTo>
                  <a:pt x="15861" y="4889"/>
                  <a:pt x="14041" y="6135"/>
                  <a:pt x="14194" y="7965"/>
                </a:cubicBezTo>
                <a:cubicBezTo>
                  <a:pt x="14390" y="10301"/>
                  <a:pt x="17861" y="9673"/>
                  <a:pt x="19260" y="10227"/>
                </a:cubicBezTo>
                <a:cubicBezTo>
                  <a:pt x="19766" y="10428"/>
                  <a:pt x="21231" y="11033"/>
                  <a:pt x="21376" y="11673"/>
                </a:cubicBezTo>
                <a:cubicBezTo>
                  <a:pt x="21570" y="12535"/>
                  <a:pt x="20193" y="13225"/>
                  <a:pt x="19575" y="13518"/>
                </a:cubicBezTo>
                <a:cubicBezTo>
                  <a:pt x="20100" y="13794"/>
                  <a:pt x="21600" y="14815"/>
                  <a:pt x="21175" y="15661"/>
                </a:cubicBezTo>
                <a:cubicBezTo>
                  <a:pt x="20946" y="16116"/>
                  <a:pt x="20069" y="16279"/>
                  <a:pt x="19912" y="16721"/>
                </a:cubicBezTo>
                <a:cubicBezTo>
                  <a:pt x="19755" y="17170"/>
                  <a:pt x="20477" y="17215"/>
                  <a:pt x="20793" y="17467"/>
                </a:cubicBezTo>
                <a:cubicBezTo>
                  <a:pt x="21207" y="17798"/>
                  <a:pt x="21392" y="18222"/>
                  <a:pt x="21094" y="18674"/>
                </a:cubicBezTo>
                <a:cubicBezTo>
                  <a:pt x="20996" y="18822"/>
                  <a:pt x="20711" y="18995"/>
                  <a:pt x="20448" y="19175"/>
                </a:cubicBezTo>
                <a:cubicBezTo>
                  <a:pt x="20191" y="19349"/>
                  <a:pt x="19956" y="19529"/>
                  <a:pt x="19937" y="19697"/>
                </a:cubicBezTo>
                <a:cubicBezTo>
                  <a:pt x="19902" y="20016"/>
                  <a:pt x="20352" y="20019"/>
                  <a:pt x="20495" y="20232"/>
                </a:cubicBezTo>
                <a:cubicBezTo>
                  <a:pt x="21389" y="21561"/>
                  <a:pt x="18668" y="21213"/>
                  <a:pt x="18243" y="21207"/>
                </a:cubicBezTo>
                <a:cubicBezTo>
                  <a:pt x="15548" y="21174"/>
                  <a:pt x="12492" y="21415"/>
                  <a:pt x="9278" y="20028"/>
                </a:cubicBezTo>
                <a:cubicBezTo>
                  <a:pt x="6757" y="18941"/>
                  <a:pt x="4040" y="19440"/>
                  <a:pt x="1192" y="19163"/>
                </a:cubicBezTo>
              </a:path>
            </a:pathLst>
          </a:custGeom>
          <a:ln w="38100">
            <a:solidFill>
              <a:schemeClr val="accent2"/>
            </a:solidFill>
            <a:miter lim="400000"/>
          </a:ln>
        </p:spPr>
        <p:txBody>
          <a:bodyPr lIns="38088" tIns="38088" rIns="38088" bIns="38088" anchor="ctr"/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/>
          </a:p>
        </p:txBody>
      </p:sp>
      <p:sp>
        <p:nvSpPr>
          <p:cNvPr id="8" name="chenying0907 148"/>
          <p:cNvSpPr/>
          <p:nvPr/>
        </p:nvSpPr>
        <p:spPr>
          <a:xfrm>
            <a:off x="7439735" y="4922848"/>
            <a:ext cx="4409571" cy="5825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TW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更快速的申請宿舍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" name="Group 44"/>
          <p:cNvGrpSpPr/>
          <p:nvPr/>
        </p:nvGrpSpPr>
        <p:grpSpPr>
          <a:xfrm>
            <a:off x="2931339" y="2100886"/>
            <a:ext cx="807118" cy="906808"/>
            <a:chOff x="0" y="0"/>
            <a:chExt cx="807366" cy="906807"/>
          </a:xfrm>
        </p:grpSpPr>
        <p:sp>
          <p:nvSpPr>
            <p:cNvPr id="16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/>
            </a:p>
          </p:txBody>
        </p:sp>
        <p:sp>
          <p:nvSpPr>
            <p:cNvPr id="17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/>
            </a:p>
          </p:txBody>
        </p:sp>
      </p:grpSp>
      <p:grpSp>
        <p:nvGrpSpPr>
          <p:cNvPr id="9" name="组 47"/>
          <p:cNvGrpSpPr/>
          <p:nvPr/>
        </p:nvGrpSpPr>
        <p:grpSpPr>
          <a:xfrm>
            <a:off x="792304" y="1415439"/>
            <a:ext cx="4759579" cy="5093556"/>
            <a:chOff x="829100" y="2206816"/>
            <a:chExt cx="4556482" cy="4874704"/>
          </a:xfrm>
        </p:grpSpPr>
        <p:grpSp>
          <p:nvGrpSpPr>
            <p:cNvPr id="10" name="Group 32"/>
            <p:cNvGrpSpPr/>
            <p:nvPr/>
          </p:nvGrpSpPr>
          <p:grpSpPr>
            <a:xfrm rot="20904357">
              <a:off x="829100" y="2206816"/>
              <a:ext cx="4556482" cy="4874704"/>
              <a:chOff x="88900" y="0"/>
              <a:chExt cx="2639505" cy="2823847"/>
            </a:xfrm>
          </p:grpSpPr>
          <p:sp>
            <p:nvSpPr>
              <p:cNvPr id="24" name="chenying0907 29"/>
              <p:cNvSpPr/>
              <p:nvPr/>
            </p:nvSpPr>
            <p:spPr>
              <a:xfrm>
                <a:off x="355600" y="0"/>
                <a:ext cx="2372805" cy="2607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178" y="0"/>
                    </a:moveTo>
                    <a:cubicBezTo>
                      <a:pt x="15283" y="360"/>
                      <a:pt x="1413" y="2588"/>
                      <a:pt x="0" y="2538"/>
                    </a:cubicBezTo>
                    <a:cubicBezTo>
                      <a:pt x="1189" y="8871"/>
                      <a:pt x="2988" y="15292"/>
                      <a:pt x="4463" y="21600"/>
                    </a:cubicBezTo>
                    <a:cubicBezTo>
                      <a:pt x="10160" y="21478"/>
                      <a:pt x="15941" y="19429"/>
                      <a:pt x="21600" y="18751"/>
                    </a:cubicBezTo>
                    <a:cubicBezTo>
                      <a:pt x="21453" y="15310"/>
                      <a:pt x="18621" y="11919"/>
                      <a:pt x="17450" y="8748"/>
                    </a:cubicBezTo>
                    <a:cubicBezTo>
                      <a:pt x="16397" y="5895"/>
                      <a:pt x="16019" y="2887"/>
                      <a:pt x="15178" y="0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/>
              </a:p>
            </p:txBody>
          </p:sp>
          <p:sp>
            <p:nvSpPr>
              <p:cNvPr id="25" name="chenying0907 30"/>
              <p:cNvSpPr/>
              <p:nvPr/>
            </p:nvSpPr>
            <p:spPr>
              <a:xfrm>
                <a:off x="88900" y="508000"/>
                <a:ext cx="2533719" cy="2315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05" y="0"/>
                    </a:moveTo>
                    <a:lnTo>
                      <a:pt x="0" y="702"/>
                    </a:lnTo>
                    <a:cubicBezTo>
                      <a:pt x="1804" y="5235"/>
                      <a:pt x="3615" y="14498"/>
                      <a:pt x="4997" y="21600"/>
                    </a:cubicBezTo>
                    <a:cubicBezTo>
                      <a:pt x="10332" y="21463"/>
                      <a:pt x="16300" y="19156"/>
                      <a:pt x="21600" y="18393"/>
                    </a:cubicBezTo>
                    <a:lnTo>
                      <a:pt x="20804" y="16702"/>
                    </a:lnTo>
                  </a:path>
                </a:pathLst>
              </a:cu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/>
              </a:p>
            </p:txBody>
          </p:sp>
        </p:grpSp>
        <p:sp>
          <p:nvSpPr>
            <p:cNvPr id="42" name="任意形状 41"/>
            <p:cNvSpPr/>
            <p:nvPr/>
          </p:nvSpPr>
          <p:spPr>
            <a:xfrm>
              <a:off x="1723292" y="3446585"/>
              <a:ext cx="949570" cy="299210"/>
            </a:xfrm>
            <a:custGeom>
              <a:avLst/>
              <a:gdLst>
                <a:gd name="connsiteX0" fmla="*/ 0 w 949570"/>
                <a:gd name="connsiteY0" fmla="*/ 281353 h 299210"/>
                <a:gd name="connsiteX1" fmla="*/ 70339 w 949570"/>
                <a:gd name="connsiteY1" fmla="*/ 298938 h 299210"/>
                <a:gd name="connsiteX2" fmla="*/ 228600 w 949570"/>
                <a:gd name="connsiteY2" fmla="*/ 246184 h 299210"/>
                <a:gd name="connsiteX3" fmla="*/ 509954 w 949570"/>
                <a:gd name="connsiteY3" fmla="*/ 193430 h 299210"/>
                <a:gd name="connsiteX4" fmla="*/ 703385 w 949570"/>
                <a:gd name="connsiteY4" fmla="*/ 123092 h 299210"/>
                <a:gd name="connsiteX5" fmla="*/ 773723 w 949570"/>
                <a:gd name="connsiteY5" fmla="*/ 87923 h 299210"/>
                <a:gd name="connsiteX6" fmla="*/ 879231 w 949570"/>
                <a:gd name="connsiteY6" fmla="*/ 52753 h 299210"/>
                <a:gd name="connsiteX7" fmla="*/ 931985 w 949570"/>
                <a:gd name="connsiteY7" fmla="*/ 35169 h 299210"/>
                <a:gd name="connsiteX8" fmla="*/ 949570 w 949570"/>
                <a:gd name="connsiteY8" fmla="*/ 0 h 29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570" h="299210">
                  <a:moveTo>
                    <a:pt x="0" y="281353"/>
                  </a:moveTo>
                  <a:cubicBezTo>
                    <a:pt x="23446" y="287215"/>
                    <a:pt x="46291" y="301343"/>
                    <a:pt x="70339" y="298938"/>
                  </a:cubicBezTo>
                  <a:cubicBezTo>
                    <a:pt x="202234" y="285749"/>
                    <a:pt x="136276" y="261571"/>
                    <a:pt x="228600" y="246184"/>
                  </a:cubicBezTo>
                  <a:cubicBezTo>
                    <a:pt x="309104" y="232767"/>
                    <a:pt x="422748" y="219592"/>
                    <a:pt x="509954" y="193430"/>
                  </a:cubicBezTo>
                  <a:cubicBezTo>
                    <a:pt x="569940" y="175434"/>
                    <a:pt x="645300" y="148908"/>
                    <a:pt x="703385" y="123092"/>
                  </a:cubicBezTo>
                  <a:cubicBezTo>
                    <a:pt x="727339" y="112446"/>
                    <a:pt x="749384" y="97658"/>
                    <a:pt x="773723" y="87923"/>
                  </a:cubicBezTo>
                  <a:cubicBezTo>
                    <a:pt x="808143" y="74155"/>
                    <a:pt x="844062" y="64476"/>
                    <a:pt x="879231" y="52753"/>
                  </a:cubicBezTo>
                  <a:cubicBezTo>
                    <a:pt x="896816" y="46891"/>
                    <a:pt x="923695" y="51748"/>
                    <a:pt x="931985" y="35169"/>
                  </a:cubicBezTo>
                  <a:lnTo>
                    <a:pt x="949570" y="0"/>
                  </a:ln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/>
              <a:endParaRPr lang="zh-CN" altLang="en-US" sz="3066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1969477" y="4149969"/>
              <a:ext cx="351692" cy="123093"/>
            </a:xfrm>
            <a:custGeom>
              <a:avLst/>
              <a:gdLst>
                <a:gd name="connsiteX0" fmla="*/ 0 w 351692"/>
                <a:gd name="connsiteY0" fmla="*/ 123093 h 123093"/>
                <a:gd name="connsiteX1" fmla="*/ 140677 w 351692"/>
                <a:gd name="connsiteY1" fmla="*/ 87923 h 123093"/>
                <a:gd name="connsiteX2" fmla="*/ 193431 w 351692"/>
                <a:gd name="connsiteY2" fmla="*/ 70339 h 123093"/>
                <a:gd name="connsiteX3" fmla="*/ 281354 w 351692"/>
                <a:gd name="connsiteY3" fmla="*/ 52754 h 123093"/>
                <a:gd name="connsiteX4" fmla="*/ 351692 w 351692"/>
                <a:gd name="connsiteY4" fmla="*/ 0 h 12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692" h="123093">
                  <a:moveTo>
                    <a:pt x="0" y="123093"/>
                  </a:moveTo>
                  <a:cubicBezTo>
                    <a:pt x="46892" y="111370"/>
                    <a:pt x="94822" y="103208"/>
                    <a:pt x="140677" y="87923"/>
                  </a:cubicBezTo>
                  <a:cubicBezTo>
                    <a:pt x="158262" y="82062"/>
                    <a:pt x="175449" y="74835"/>
                    <a:pt x="193431" y="70339"/>
                  </a:cubicBezTo>
                  <a:cubicBezTo>
                    <a:pt x="222427" y="63090"/>
                    <a:pt x="252046" y="58616"/>
                    <a:pt x="281354" y="52754"/>
                  </a:cubicBezTo>
                  <a:cubicBezTo>
                    <a:pt x="341005" y="12987"/>
                    <a:pt x="319164" y="32529"/>
                    <a:pt x="351692" y="0"/>
                  </a:cubicBez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/>
              <a:endParaRPr lang="zh-CN" altLang="en-US" sz="3066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514600" y="4026314"/>
              <a:ext cx="404446" cy="141240"/>
            </a:xfrm>
            <a:custGeom>
              <a:avLst/>
              <a:gdLst>
                <a:gd name="connsiteX0" fmla="*/ 0 w 404446"/>
                <a:gd name="connsiteY0" fmla="*/ 141240 h 141240"/>
                <a:gd name="connsiteX1" fmla="*/ 87923 w 404446"/>
                <a:gd name="connsiteY1" fmla="*/ 88486 h 141240"/>
                <a:gd name="connsiteX2" fmla="*/ 158262 w 404446"/>
                <a:gd name="connsiteY2" fmla="*/ 70901 h 141240"/>
                <a:gd name="connsiteX3" fmla="*/ 211015 w 404446"/>
                <a:gd name="connsiteY3" fmla="*/ 53317 h 141240"/>
                <a:gd name="connsiteX4" fmla="*/ 281354 w 404446"/>
                <a:gd name="connsiteY4" fmla="*/ 35732 h 141240"/>
                <a:gd name="connsiteX5" fmla="*/ 404446 w 404446"/>
                <a:gd name="connsiteY5" fmla="*/ 563 h 14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446" h="141240">
                  <a:moveTo>
                    <a:pt x="0" y="141240"/>
                  </a:moveTo>
                  <a:cubicBezTo>
                    <a:pt x="29308" y="123655"/>
                    <a:pt x="56690" y="102367"/>
                    <a:pt x="87923" y="88486"/>
                  </a:cubicBezTo>
                  <a:cubicBezTo>
                    <a:pt x="110008" y="78670"/>
                    <a:pt x="135024" y="77540"/>
                    <a:pt x="158262" y="70901"/>
                  </a:cubicBezTo>
                  <a:cubicBezTo>
                    <a:pt x="176084" y="65809"/>
                    <a:pt x="193193" y="58409"/>
                    <a:pt x="211015" y="53317"/>
                  </a:cubicBezTo>
                  <a:cubicBezTo>
                    <a:pt x="234253" y="46678"/>
                    <a:pt x="258725" y="44218"/>
                    <a:pt x="281354" y="35732"/>
                  </a:cubicBezTo>
                  <a:cubicBezTo>
                    <a:pt x="396109" y="-7301"/>
                    <a:pt x="306234" y="563"/>
                    <a:pt x="404446" y="563"/>
                  </a:cubicBez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/>
              <a:endParaRPr lang="zh-CN" altLang="en-US" sz="3066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3112477" y="3621846"/>
              <a:ext cx="844061" cy="369862"/>
            </a:xfrm>
            <a:custGeom>
              <a:avLst/>
              <a:gdLst>
                <a:gd name="connsiteX0" fmla="*/ 0 w 844061"/>
                <a:gd name="connsiteY0" fmla="*/ 369862 h 369862"/>
                <a:gd name="connsiteX1" fmla="*/ 158261 w 844061"/>
                <a:gd name="connsiteY1" fmla="*/ 317108 h 369862"/>
                <a:gd name="connsiteX2" fmla="*/ 298938 w 844061"/>
                <a:gd name="connsiteY2" fmla="*/ 264354 h 369862"/>
                <a:gd name="connsiteX3" fmla="*/ 369277 w 844061"/>
                <a:gd name="connsiteY3" fmla="*/ 211600 h 369862"/>
                <a:gd name="connsiteX4" fmla="*/ 474785 w 844061"/>
                <a:gd name="connsiteY4" fmla="*/ 176431 h 369862"/>
                <a:gd name="connsiteX5" fmla="*/ 597877 w 844061"/>
                <a:gd name="connsiteY5" fmla="*/ 106092 h 369862"/>
                <a:gd name="connsiteX6" fmla="*/ 703385 w 844061"/>
                <a:gd name="connsiteY6" fmla="*/ 53339 h 369862"/>
                <a:gd name="connsiteX7" fmla="*/ 738554 w 844061"/>
                <a:gd name="connsiteY7" fmla="*/ 18169 h 369862"/>
                <a:gd name="connsiteX8" fmla="*/ 844061 w 844061"/>
                <a:gd name="connsiteY8" fmla="*/ 585 h 36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061" h="369862">
                  <a:moveTo>
                    <a:pt x="0" y="369862"/>
                  </a:moveTo>
                  <a:cubicBezTo>
                    <a:pt x="148214" y="340219"/>
                    <a:pt x="30856" y="371710"/>
                    <a:pt x="158261" y="317108"/>
                  </a:cubicBezTo>
                  <a:cubicBezTo>
                    <a:pt x="227354" y="287496"/>
                    <a:pt x="216975" y="309889"/>
                    <a:pt x="298938" y="264354"/>
                  </a:cubicBezTo>
                  <a:cubicBezTo>
                    <a:pt x="324558" y="250121"/>
                    <a:pt x="343063" y="224707"/>
                    <a:pt x="369277" y="211600"/>
                  </a:cubicBezTo>
                  <a:cubicBezTo>
                    <a:pt x="402435" y="195021"/>
                    <a:pt x="474785" y="176431"/>
                    <a:pt x="474785" y="176431"/>
                  </a:cubicBezTo>
                  <a:cubicBezTo>
                    <a:pt x="644861" y="48873"/>
                    <a:pt x="463618" y="173222"/>
                    <a:pt x="597877" y="106092"/>
                  </a:cubicBezTo>
                  <a:cubicBezTo>
                    <a:pt x="734223" y="37919"/>
                    <a:pt x="570793" y="97535"/>
                    <a:pt x="703385" y="53339"/>
                  </a:cubicBezTo>
                  <a:cubicBezTo>
                    <a:pt x="715108" y="41616"/>
                    <a:pt x="724338" y="26699"/>
                    <a:pt x="738554" y="18169"/>
                  </a:cubicBezTo>
                  <a:cubicBezTo>
                    <a:pt x="777128" y="-4975"/>
                    <a:pt x="802050" y="585"/>
                    <a:pt x="844061" y="585"/>
                  </a:cubicBez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/>
              <a:endParaRPr lang="zh-CN" altLang="en-US" sz="3066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33246" y="4149969"/>
              <a:ext cx="2039816" cy="756139"/>
            </a:xfrm>
            <a:custGeom>
              <a:avLst/>
              <a:gdLst>
                <a:gd name="connsiteX0" fmla="*/ 0 w 2039816"/>
                <a:gd name="connsiteY0" fmla="*/ 756139 h 756139"/>
                <a:gd name="connsiteX1" fmla="*/ 105508 w 2039816"/>
                <a:gd name="connsiteY1" fmla="*/ 738554 h 756139"/>
                <a:gd name="connsiteX2" fmla="*/ 158262 w 2039816"/>
                <a:gd name="connsiteY2" fmla="*/ 703385 h 756139"/>
                <a:gd name="connsiteX3" fmla="*/ 281354 w 2039816"/>
                <a:gd name="connsiteY3" fmla="*/ 650631 h 756139"/>
                <a:gd name="connsiteX4" fmla="*/ 386862 w 2039816"/>
                <a:gd name="connsiteY4" fmla="*/ 615462 h 756139"/>
                <a:gd name="connsiteX5" fmla="*/ 527539 w 2039816"/>
                <a:gd name="connsiteY5" fmla="*/ 562708 h 756139"/>
                <a:gd name="connsiteX6" fmla="*/ 650631 w 2039816"/>
                <a:gd name="connsiteY6" fmla="*/ 527539 h 756139"/>
                <a:gd name="connsiteX7" fmla="*/ 720969 w 2039816"/>
                <a:gd name="connsiteY7" fmla="*/ 492369 h 756139"/>
                <a:gd name="connsiteX8" fmla="*/ 773723 w 2039816"/>
                <a:gd name="connsiteY8" fmla="*/ 474785 h 756139"/>
                <a:gd name="connsiteX9" fmla="*/ 861646 w 2039816"/>
                <a:gd name="connsiteY9" fmla="*/ 439616 h 756139"/>
                <a:gd name="connsiteX10" fmla="*/ 1019908 w 2039816"/>
                <a:gd name="connsiteY10" fmla="*/ 369277 h 756139"/>
                <a:gd name="connsiteX11" fmla="*/ 1160585 w 2039816"/>
                <a:gd name="connsiteY11" fmla="*/ 334108 h 756139"/>
                <a:gd name="connsiteX12" fmla="*/ 1248508 w 2039816"/>
                <a:gd name="connsiteY12" fmla="*/ 298939 h 756139"/>
                <a:gd name="connsiteX13" fmla="*/ 1301262 w 2039816"/>
                <a:gd name="connsiteY13" fmla="*/ 281354 h 756139"/>
                <a:gd name="connsiteX14" fmla="*/ 1371600 w 2039816"/>
                <a:gd name="connsiteY14" fmla="*/ 228600 h 756139"/>
                <a:gd name="connsiteX15" fmla="*/ 1441939 w 2039816"/>
                <a:gd name="connsiteY15" fmla="*/ 211016 h 756139"/>
                <a:gd name="connsiteX16" fmla="*/ 1529862 w 2039816"/>
                <a:gd name="connsiteY16" fmla="*/ 175846 h 756139"/>
                <a:gd name="connsiteX17" fmla="*/ 1670539 w 2039816"/>
                <a:gd name="connsiteY17" fmla="*/ 123093 h 756139"/>
                <a:gd name="connsiteX18" fmla="*/ 1723292 w 2039816"/>
                <a:gd name="connsiteY18" fmla="*/ 87923 h 756139"/>
                <a:gd name="connsiteX19" fmla="*/ 1776046 w 2039816"/>
                <a:gd name="connsiteY19" fmla="*/ 70339 h 756139"/>
                <a:gd name="connsiteX20" fmla="*/ 1951892 w 2039816"/>
                <a:gd name="connsiteY20" fmla="*/ 35169 h 756139"/>
                <a:gd name="connsiteX21" fmla="*/ 2039816 w 2039816"/>
                <a:gd name="connsiteY21" fmla="*/ 0 h 7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16" h="756139">
                  <a:moveTo>
                    <a:pt x="0" y="756139"/>
                  </a:moveTo>
                  <a:cubicBezTo>
                    <a:pt x="35169" y="750277"/>
                    <a:pt x="71683" y="749829"/>
                    <a:pt x="105508" y="738554"/>
                  </a:cubicBezTo>
                  <a:cubicBezTo>
                    <a:pt x="125558" y="731871"/>
                    <a:pt x="139359" y="712836"/>
                    <a:pt x="158262" y="703385"/>
                  </a:cubicBezTo>
                  <a:cubicBezTo>
                    <a:pt x="198189" y="683421"/>
                    <a:pt x="239689" y="666656"/>
                    <a:pt x="281354" y="650631"/>
                  </a:cubicBezTo>
                  <a:cubicBezTo>
                    <a:pt x="315955" y="637323"/>
                    <a:pt x="351950" y="627931"/>
                    <a:pt x="386862" y="615462"/>
                  </a:cubicBezTo>
                  <a:cubicBezTo>
                    <a:pt x="434025" y="598618"/>
                    <a:pt x="480028" y="578545"/>
                    <a:pt x="527539" y="562708"/>
                  </a:cubicBezTo>
                  <a:cubicBezTo>
                    <a:pt x="568022" y="549214"/>
                    <a:pt x="610528" y="542122"/>
                    <a:pt x="650631" y="527539"/>
                  </a:cubicBezTo>
                  <a:cubicBezTo>
                    <a:pt x="675266" y="518581"/>
                    <a:pt x="696875" y="502695"/>
                    <a:pt x="720969" y="492369"/>
                  </a:cubicBezTo>
                  <a:cubicBezTo>
                    <a:pt x="738006" y="485067"/>
                    <a:pt x="756367" y="481293"/>
                    <a:pt x="773723" y="474785"/>
                  </a:cubicBezTo>
                  <a:cubicBezTo>
                    <a:pt x="803279" y="463702"/>
                    <a:pt x="832801" y="452436"/>
                    <a:pt x="861646" y="439616"/>
                  </a:cubicBezTo>
                  <a:cubicBezTo>
                    <a:pt x="937337" y="405975"/>
                    <a:pt x="935198" y="395342"/>
                    <a:pt x="1019908" y="369277"/>
                  </a:cubicBezTo>
                  <a:cubicBezTo>
                    <a:pt x="1066106" y="355062"/>
                    <a:pt x="1114387" y="348323"/>
                    <a:pt x="1160585" y="334108"/>
                  </a:cubicBezTo>
                  <a:cubicBezTo>
                    <a:pt x="1190754" y="324825"/>
                    <a:pt x="1218952" y="310022"/>
                    <a:pt x="1248508" y="298939"/>
                  </a:cubicBezTo>
                  <a:cubicBezTo>
                    <a:pt x="1265864" y="292431"/>
                    <a:pt x="1283677" y="287216"/>
                    <a:pt x="1301262" y="281354"/>
                  </a:cubicBezTo>
                  <a:cubicBezTo>
                    <a:pt x="1324708" y="263769"/>
                    <a:pt x="1345386" y="241707"/>
                    <a:pt x="1371600" y="228600"/>
                  </a:cubicBezTo>
                  <a:cubicBezTo>
                    <a:pt x="1393216" y="217792"/>
                    <a:pt x="1419011" y="218659"/>
                    <a:pt x="1441939" y="211016"/>
                  </a:cubicBezTo>
                  <a:cubicBezTo>
                    <a:pt x="1471885" y="201034"/>
                    <a:pt x="1501629" y="189963"/>
                    <a:pt x="1529862" y="175846"/>
                  </a:cubicBezTo>
                  <a:cubicBezTo>
                    <a:pt x="1650604" y="115475"/>
                    <a:pt x="1500912" y="157017"/>
                    <a:pt x="1670539" y="123093"/>
                  </a:cubicBezTo>
                  <a:cubicBezTo>
                    <a:pt x="1688123" y="111370"/>
                    <a:pt x="1704389" y="97374"/>
                    <a:pt x="1723292" y="87923"/>
                  </a:cubicBezTo>
                  <a:cubicBezTo>
                    <a:pt x="1739871" y="79633"/>
                    <a:pt x="1758223" y="75431"/>
                    <a:pt x="1776046" y="70339"/>
                  </a:cubicBezTo>
                  <a:cubicBezTo>
                    <a:pt x="1898674" y="35303"/>
                    <a:pt x="1796434" y="69715"/>
                    <a:pt x="1951892" y="35169"/>
                  </a:cubicBezTo>
                  <a:cubicBezTo>
                    <a:pt x="1991008" y="26477"/>
                    <a:pt x="2006504" y="16656"/>
                    <a:pt x="2039816" y="0"/>
                  </a:cubicBez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/>
              <a:endParaRPr lang="zh-CN" altLang="en-US" sz="3066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567354" y="4730194"/>
              <a:ext cx="1881554" cy="650698"/>
            </a:xfrm>
            <a:custGeom>
              <a:avLst/>
              <a:gdLst>
                <a:gd name="connsiteX0" fmla="*/ 0 w 1881554"/>
                <a:gd name="connsiteY0" fmla="*/ 650698 h 650698"/>
                <a:gd name="connsiteX1" fmla="*/ 105508 w 1881554"/>
                <a:gd name="connsiteY1" fmla="*/ 615529 h 650698"/>
                <a:gd name="connsiteX2" fmla="*/ 351692 w 1881554"/>
                <a:gd name="connsiteY2" fmla="*/ 545191 h 650698"/>
                <a:gd name="connsiteX3" fmla="*/ 703384 w 1881554"/>
                <a:gd name="connsiteY3" fmla="*/ 422098 h 650698"/>
                <a:gd name="connsiteX4" fmla="*/ 879231 w 1881554"/>
                <a:gd name="connsiteY4" fmla="*/ 386929 h 650698"/>
                <a:gd name="connsiteX5" fmla="*/ 984738 w 1881554"/>
                <a:gd name="connsiteY5" fmla="*/ 369344 h 650698"/>
                <a:gd name="connsiteX6" fmla="*/ 1213338 w 1881554"/>
                <a:gd name="connsiteY6" fmla="*/ 316591 h 650698"/>
                <a:gd name="connsiteX7" fmla="*/ 1266092 w 1881554"/>
                <a:gd name="connsiteY7" fmla="*/ 263837 h 650698"/>
                <a:gd name="connsiteX8" fmla="*/ 1336431 w 1881554"/>
                <a:gd name="connsiteY8" fmla="*/ 246252 h 650698"/>
                <a:gd name="connsiteX9" fmla="*/ 1389184 w 1881554"/>
                <a:gd name="connsiteY9" fmla="*/ 228668 h 650698"/>
                <a:gd name="connsiteX10" fmla="*/ 1441938 w 1881554"/>
                <a:gd name="connsiteY10" fmla="*/ 175914 h 650698"/>
                <a:gd name="connsiteX11" fmla="*/ 1582615 w 1881554"/>
                <a:gd name="connsiteY11" fmla="*/ 140744 h 650698"/>
                <a:gd name="connsiteX12" fmla="*/ 1635369 w 1881554"/>
                <a:gd name="connsiteY12" fmla="*/ 87991 h 650698"/>
                <a:gd name="connsiteX13" fmla="*/ 1811215 w 1881554"/>
                <a:gd name="connsiteY13" fmla="*/ 35237 h 650698"/>
                <a:gd name="connsiteX14" fmla="*/ 1881554 w 1881554"/>
                <a:gd name="connsiteY14" fmla="*/ 68 h 65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1554" h="650698">
                  <a:moveTo>
                    <a:pt x="0" y="650698"/>
                  </a:moveTo>
                  <a:cubicBezTo>
                    <a:pt x="35169" y="638975"/>
                    <a:pt x="70000" y="626181"/>
                    <a:pt x="105508" y="615529"/>
                  </a:cubicBezTo>
                  <a:cubicBezTo>
                    <a:pt x="187254" y="591005"/>
                    <a:pt x="271781" y="575158"/>
                    <a:pt x="351692" y="545191"/>
                  </a:cubicBezTo>
                  <a:cubicBezTo>
                    <a:pt x="428741" y="516298"/>
                    <a:pt x="641835" y="434408"/>
                    <a:pt x="703384" y="422098"/>
                  </a:cubicBezTo>
                  <a:cubicBezTo>
                    <a:pt x="762000" y="410375"/>
                    <a:pt x="820268" y="396756"/>
                    <a:pt x="879231" y="386929"/>
                  </a:cubicBezTo>
                  <a:cubicBezTo>
                    <a:pt x="914400" y="381067"/>
                    <a:pt x="950148" y="377991"/>
                    <a:pt x="984738" y="369344"/>
                  </a:cubicBezTo>
                  <a:cubicBezTo>
                    <a:pt x="1242199" y="304979"/>
                    <a:pt x="927621" y="357406"/>
                    <a:pt x="1213338" y="316591"/>
                  </a:cubicBezTo>
                  <a:cubicBezTo>
                    <a:pt x="1230923" y="299006"/>
                    <a:pt x="1244500" y="276175"/>
                    <a:pt x="1266092" y="263837"/>
                  </a:cubicBezTo>
                  <a:cubicBezTo>
                    <a:pt x="1287076" y="251846"/>
                    <a:pt x="1313193" y="252891"/>
                    <a:pt x="1336431" y="246252"/>
                  </a:cubicBezTo>
                  <a:cubicBezTo>
                    <a:pt x="1354253" y="241160"/>
                    <a:pt x="1371600" y="234529"/>
                    <a:pt x="1389184" y="228668"/>
                  </a:cubicBezTo>
                  <a:cubicBezTo>
                    <a:pt x="1406769" y="211083"/>
                    <a:pt x="1421246" y="189709"/>
                    <a:pt x="1441938" y="175914"/>
                  </a:cubicBezTo>
                  <a:cubicBezTo>
                    <a:pt x="1465112" y="160464"/>
                    <a:pt x="1569932" y="143281"/>
                    <a:pt x="1582615" y="140744"/>
                  </a:cubicBezTo>
                  <a:cubicBezTo>
                    <a:pt x="1600200" y="123160"/>
                    <a:pt x="1614281" y="101171"/>
                    <a:pt x="1635369" y="87991"/>
                  </a:cubicBezTo>
                  <a:cubicBezTo>
                    <a:pt x="1689807" y="53967"/>
                    <a:pt x="1750321" y="47415"/>
                    <a:pt x="1811215" y="35237"/>
                  </a:cubicBezTo>
                  <a:cubicBezTo>
                    <a:pt x="1868846" y="-3183"/>
                    <a:pt x="1842835" y="68"/>
                    <a:pt x="1881554" y="68"/>
                  </a:cubicBez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/>
              <a:endParaRPr lang="zh-CN" altLang="en-US" sz="3066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301699A-F7A4-4B1B-B20F-E446D2EB8EFE}"/>
              </a:ext>
            </a:extLst>
          </p:cNvPr>
          <p:cNvSpPr txBox="1"/>
          <p:nvPr/>
        </p:nvSpPr>
        <p:spPr>
          <a:xfrm>
            <a:off x="5602424" y="3453492"/>
            <a:ext cx="1062145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Use skills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文本框 25">
            <a:extLst>
              <a:ext uri="{FF2B5EF4-FFF2-40B4-BE49-F238E27FC236}">
                <a16:creationId xmlns:a16="http://schemas.microsoft.com/office/drawing/2014/main" id="{3B18FBED-50EC-4A2C-B87E-7AD18086145C}"/>
              </a:ext>
            </a:extLst>
          </p:cNvPr>
          <p:cNvSpPr txBox="1"/>
          <p:nvPr/>
        </p:nvSpPr>
        <p:spPr>
          <a:xfrm>
            <a:off x="5557996" y="2985440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使用技巧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FC41E5-B144-4672-BFD4-F54938A37F23}"/>
              </a:ext>
            </a:extLst>
          </p:cNvPr>
          <p:cNvSpPr/>
          <p:nvPr/>
        </p:nvSpPr>
        <p:spPr>
          <a:xfrm>
            <a:off x="5602424" y="2589396"/>
            <a:ext cx="15730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PART  TWO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E220914B-EAD4-44D8-B7E7-16EBC713CF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A493B61-CBEE-4373-A2FB-20959224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B22D548-17FC-4B4F-B342-CC310700F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E3639C4-8F5B-46A4-8162-7D9D2FFB4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72756FB-CB07-4C24-812D-6D937977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7B16132-325D-4C6F-9741-960F1D098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EFD52DB-9C7C-4BAF-A8CC-9F5F0523F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CB6F9BB-6F10-4F3C-8EB1-FE39ED91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75273170-3D68-4D25-9BCC-8CEFCCB5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50C9C20-6DD6-4E83-8B3B-1AF0AB05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77405DD8-B175-4B43-B162-A5A9DECB8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1072511-A203-40B7-B064-2A760DC72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BEE57299-03CC-451E-BF86-A61CEB7F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2387C69-38FB-449C-A4FE-202685FF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1">
            <a:extLst>
              <a:ext uri="{FF2B5EF4-FFF2-40B4-BE49-F238E27FC236}">
                <a16:creationId xmlns:a16="http://schemas.microsoft.com/office/drawing/2014/main" id="{C816BAED-4242-4A18-8032-88D63D07BB33}"/>
              </a:ext>
            </a:extLst>
          </p:cNvPr>
          <p:cNvSpPr>
            <a:spLocks/>
          </p:cNvSpPr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 13"/>
          <p:cNvSpPr>
            <a:spLocks noChangeArrowheads="1"/>
          </p:cNvSpPr>
          <p:nvPr/>
        </p:nvSpPr>
        <p:spPr bwMode="auto">
          <a:xfrm rot="16200000">
            <a:off x="4521458" y="2178855"/>
            <a:ext cx="3204435" cy="3348327"/>
          </a:xfrm>
          <a:custGeom>
            <a:avLst/>
            <a:gdLst>
              <a:gd name="T0" fmla="*/ 1914608 w 3790824"/>
              <a:gd name="T1" fmla="*/ 1044392 h 3962533"/>
              <a:gd name="T2" fmla="*/ 1914608 w 3790824"/>
              <a:gd name="T3" fmla="*/ 2916063 h 3962533"/>
              <a:gd name="T4" fmla="*/ 3790950 w 3790824"/>
              <a:gd name="T5" fmla="*/ 1792666 h 3962533"/>
              <a:gd name="T6" fmla="*/ 3654955 w 3790824"/>
              <a:gd name="T7" fmla="*/ 2219370 h 3962533"/>
              <a:gd name="T8" fmla="*/ 3249773 w 3790824"/>
              <a:gd name="T9" fmla="*/ 2254873 h 3962533"/>
              <a:gd name="T10" fmla="*/ 2938983 w 3790824"/>
              <a:gd name="T11" fmla="*/ 2877073 h 3962533"/>
              <a:gd name="T12" fmla="*/ 3249913 w 3790824"/>
              <a:gd name="T13" fmla="*/ 3367524 h 3962533"/>
              <a:gd name="T14" fmla="*/ 2961701 w 3790824"/>
              <a:gd name="T15" fmla="*/ 3628681 h 3962533"/>
              <a:gd name="T16" fmla="*/ 2488862 w 3790824"/>
              <a:gd name="T17" fmla="*/ 3214815 h 3962533"/>
              <a:gd name="T18" fmla="*/ 2053951 w 3790824"/>
              <a:gd name="T19" fmla="*/ 3335955 h 3962533"/>
              <a:gd name="T20" fmla="*/ 2037630 w 3790824"/>
              <a:gd name="T21" fmla="*/ 3826415 h 3962533"/>
              <a:gd name="T22" fmla="*/ 1610898 w 3790824"/>
              <a:gd name="T23" fmla="*/ 3962400 h 3962533"/>
              <a:gd name="T24" fmla="*/ 1474903 w 3790824"/>
              <a:gd name="T25" fmla="*/ 3269122 h 3962533"/>
              <a:gd name="T26" fmla="*/ 1047706 w 3790824"/>
              <a:gd name="T27" fmla="*/ 3031802 h 3962533"/>
              <a:gd name="T28" fmla="*/ 710106 w 3790824"/>
              <a:gd name="T29" fmla="*/ 3250790 h 3962533"/>
              <a:gd name="T30" fmla="*/ 320813 w 3790824"/>
              <a:gd name="T31" fmla="*/ 3029342 h 3962533"/>
              <a:gd name="T32" fmla="*/ 666149 w 3790824"/>
              <a:gd name="T33" fmla="*/ 2525820 h 3962533"/>
              <a:gd name="T34" fmla="*/ 579442 w 3790824"/>
              <a:gd name="T35" fmla="*/ 2254873 h 3962533"/>
              <a:gd name="T36" fmla="*/ 135995 w 3790824"/>
              <a:gd name="T37" fmla="*/ 2219371 h 3962533"/>
              <a:gd name="T38" fmla="*/ 0 w 3790824"/>
              <a:gd name="T39" fmla="*/ 1792667 h 3962533"/>
              <a:gd name="T40" fmla="*/ 592018 w 3790824"/>
              <a:gd name="T41" fmla="*/ 1656681 h 3962533"/>
              <a:gd name="T42" fmla="*/ 784508 w 3790824"/>
              <a:gd name="T43" fmla="*/ 1218295 h 3962533"/>
              <a:gd name="T44" fmla="*/ 538510 w 3790824"/>
              <a:gd name="T45" fmla="*/ 735431 h 3962533"/>
              <a:gd name="T46" fmla="*/ 791555 w 3790824"/>
              <a:gd name="T47" fmla="*/ 365912 h 3962533"/>
              <a:gd name="T48" fmla="*/ 1281797 w 3790824"/>
              <a:gd name="T49" fmla="*/ 773849 h 3962533"/>
              <a:gd name="T50" fmla="*/ 1474902 w 3790824"/>
              <a:gd name="T51" fmla="*/ 691336 h 3962533"/>
              <a:gd name="T52" fmla="*/ 1610897 w 3790824"/>
              <a:gd name="T53" fmla="*/ 0 h 3962533"/>
              <a:gd name="T54" fmla="*/ 2037629 w 3790824"/>
              <a:gd name="T55" fmla="*/ 135985 h 3962533"/>
              <a:gd name="T56" fmla="*/ 2053951 w 3790824"/>
              <a:gd name="T57" fmla="*/ 624502 h 3962533"/>
              <a:gd name="T58" fmla="*/ 2559887 w 3790824"/>
              <a:gd name="T59" fmla="*/ 779855 h 3962533"/>
              <a:gd name="T60" fmla="*/ 3069333 w 3790824"/>
              <a:gd name="T61" fmla="*/ 453835 h 3962533"/>
              <a:gd name="T62" fmla="*/ 3317959 w 3790824"/>
              <a:gd name="T63" fmla="*/ 752920 h 3962533"/>
              <a:gd name="T64" fmla="*/ 2989890 w 3790824"/>
              <a:gd name="T65" fmla="*/ 1144996 h 3962533"/>
              <a:gd name="T66" fmla="*/ 3216190 w 3790824"/>
              <a:gd name="T67" fmla="*/ 1574985 h 3962533"/>
              <a:gd name="T68" fmla="*/ 3654955 w 3790824"/>
              <a:gd name="T69" fmla="*/ 1656680 h 396253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90824"/>
              <a:gd name="T106" fmla="*/ 0 h 3962533"/>
              <a:gd name="T107" fmla="*/ 3790824 w 3790824"/>
              <a:gd name="T108" fmla="*/ 3962533 h 396253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90824" h="3962533">
                <a:moveTo>
                  <a:pt x="2850411" y="1980294"/>
                </a:moveTo>
                <a:cubicBezTo>
                  <a:pt x="2850411" y="1463429"/>
                  <a:pt x="2431409" y="1044427"/>
                  <a:pt x="1914544" y="1044427"/>
                </a:cubicBezTo>
                <a:cubicBezTo>
                  <a:pt x="1397679" y="1044427"/>
                  <a:pt x="978677" y="1463429"/>
                  <a:pt x="978677" y="1980294"/>
                </a:cubicBezTo>
                <a:cubicBezTo>
                  <a:pt x="978677" y="2497159"/>
                  <a:pt x="1397679" y="2916161"/>
                  <a:pt x="1914544" y="2916161"/>
                </a:cubicBezTo>
                <a:cubicBezTo>
                  <a:pt x="2431409" y="2916161"/>
                  <a:pt x="2850411" y="2497159"/>
                  <a:pt x="2850411" y="1980294"/>
                </a:cubicBezTo>
                <a:close/>
                <a:moveTo>
                  <a:pt x="3790824" y="1792726"/>
                </a:moveTo>
                <a:lnTo>
                  <a:pt x="3790824" y="2083454"/>
                </a:lnTo>
                <a:cubicBezTo>
                  <a:pt x="3790824" y="2158559"/>
                  <a:pt x="3729939" y="2219444"/>
                  <a:pt x="3654834" y="2219444"/>
                </a:cubicBezTo>
                <a:lnTo>
                  <a:pt x="3255083" y="2219444"/>
                </a:lnTo>
                <a:lnTo>
                  <a:pt x="3249665" y="2254949"/>
                </a:lnTo>
                <a:cubicBezTo>
                  <a:pt x="3204280" y="2476737"/>
                  <a:pt x="3105019" y="2678901"/>
                  <a:pt x="2966153" y="2847168"/>
                </a:cubicBezTo>
                <a:lnTo>
                  <a:pt x="2938885" y="2877170"/>
                </a:lnTo>
                <a:lnTo>
                  <a:pt x="3224970" y="3266562"/>
                </a:lnTo>
                <a:cubicBezTo>
                  <a:pt x="3247204" y="3296825"/>
                  <a:pt x="3255067" y="3333235"/>
                  <a:pt x="3249805" y="3367637"/>
                </a:cubicBezTo>
                <a:cubicBezTo>
                  <a:pt x="3244544" y="3402040"/>
                  <a:pt x="3226158" y="3434436"/>
                  <a:pt x="3195895" y="3456670"/>
                </a:cubicBezTo>
                <a:lnTo>
                  <a:pt x="2961603" y="3628803"/>
                </a:lnTo>
                <a:cubicBezTo>
                  <a:pt x="2901078" y="3673271"/>
                  <a:pt x="2815963" y="3660254"/>
                  <a:pt x="2771495" y="3599728"/>
                </a:cubicBezTo>
                <a:lnTo>
                  <a:pt x="2488779" y="3214923"/>
                </a:lnTo>
                <a:lnTo>
                  <a:pt x="2445010" y="3236007"/>
                </a:lnTo>
                <a:cubicBezTo>
                  <a:pt x="2322727" y="3287728"/>
                  <a:pt x="2191324" y="3322109"/>
                  <a:pt x="2053883" y="3336067"/>
                </a:cubicBezTo>
                <a:lnTo>
                  <a:pt x="2037562" y="3336891"/>
                </a:lnTo>
                <a:lnTo>
                  <a:pt x="2037562" y="3826543"/>
                </a:lnTo>
                <a:cubicBezTo>
                  <a:pt x="2037562" y="3901648"/>
                  <a:pt x="1976677" y="3962533"/>
                  <a:pt x="1901572" y="3962533"/>
                </a:cubicBezTo>
                <a:lnTo>
                  <a:pt x="1610844" y="3962533"/>
                </a:lnTo>
                <a:cubicBezTo>
                  <a:pt x="1535739" y="3962533"/>
                  <a:pt x="1474854" y="3901648"/>
                  <a:pt x="1474854" y="3826543"/>
                </a:cubicBezTo>
                <a:lnTo>
                  <a:pt x="1474854" y="3269232"/>
                </a:lnTo>
                <a:lnTo>
                  <a:pt x="1384078" y="3236007"/>
                </a:lnTo>
                <a:cubicBezTo>
                  <a:pt x="1261794" y="3184286"/>
                  <a:pt x="1148631" y="3115224"/>
                  <a:pt x="1047671" y="3031904"/>
                </a:cubicBezTo>
                <a:lnTo>
                  <a:pt x="997214" y="2986046"/>
                </a:lnTo>
                <a:lnTo>
                  <a:pt x="710082" y="3250899"/>
                </a:lnTo>
                <a:cubicBezTo>
                  <a:pt x="654876" y="3301821"/>
                  <a:pt x="568842" y="3298349"/>
                  <a:pt x="517920" y="3243143"/>
                </a:cubicBezTo>
                <a:lnTo>
                  <a:pt x="320802" y="3029444"/>
                </a:lnTo>
                <a:cubicBezTo>
                  <a:pt x="269879" y="2974238"/>
                  <a:pt x="273352" y="2888204"/>
                  <a:pt x="328558" y="2837282"/>
                </a:cubicBezTo>
                <a:lnTo>
                  <a:pt x="666127" y="2525905"/>
                </a:lnTo>
                <a:lnTo>
                  <a:pt x="658832" y="2510762"/>
                </a:lnTo>
                <a:cubicBezTo>
                  <a:pt x="624351" y="2429240"/>
                  <a:pt x="597577" y="2343664"/>
                  <a:pt x="579423" y="2254949"/>
                </a:cubicBezTo>
                <a:lnTo>
                  <a:pt x="574005" y="2219445"/>
                </a:lnTo>
                <a:lnTo>
                  <a:pt x="135990" y="2219445"/>
                </a:lnTo>
                <a:cubicBezTo>
                  <a:pt x="60885" y="2219445"/>
                  <a:pt x="0" y="2158560"/>
                  <a:pt x="0" y="2083455"/>
                </a:cubicBezTo>
                <a:lnTo>
                  <a:pt x="0" y="1792727"/>
                </a:lnTo>
                <a:cubicBezTo>
                  <a:pt x="0" y="1717622"/>
                  <a:pt x="60885" y="1656737"/>
                  <a:pt x="135990" y="1656737"/>
                </a:cubicBezTo>
                <a:lnTo>
                  <a:pt x="591998" y="1656737"/>
                </a:lnTo>
                <a:lnTo>
                  <a:pt x="613005" y="1575038"/>
                </a:lnTo>
                <a:cubicBezTo>
                  <a:pt x="652823" y="1447017"/>
                  <a:pt x="711010" y="1327089"/>
                  <a:pt x="784482" y="1218336"/>
                </a:cubicBezTo>
                <a:lnTo>
                  <a:pt x="848257" y="1133051"/>
                </a:lnTo>
                <a:lnTo>
                  <a:pt x="538492" y="735456"/>
                </a:lnTo>
                <a:cubicBezTo>
                  <a:pt x="492333" y="676210"/>
                  <a:pt x="502943" y="590761"/>
                  <a:pt x="562189" y="544603"/>
                </a:cubicBezTo>
                <a:lnTo>
                  <a:pt x="791529" y="365924"/>
                </a:lnTo>
                <a:cubicBezTo>
                  <a:pt x="850776" y="319765"/>
                  <a:pt x="936224" y="330375"/>
                  <a:pt x="982383" y="389621"/>
                </a:cubicBezTo>
                <a:lnTo>
                  <a:pt x="1281754" y="773875"/>
                </a:lnTo>
                <a:lnTo>
                  <a:pt x="1384078" y="724584"/>
                </a:lnTo>
                <a:lnTo>
                  <a:pt x="1474853" y="691359"/>
                </a:lnTo>
                <a:lnTo>
                  <a:pt x="1474853" y="135990"/>
                </a:lnTo>
                <a:cubicBezTo>
                  <a:pt x="1474853" y="60885"/>
                  <a:pt x="1535738" y="0"/>
                  <a:pt x="1610843" y="0"/>
                </a:cubicBezTo>
                <a:lnTo>
                  <a:pt x="1901571" y="0"/>
                </a:lnTo>
                <a:cubicBezTo>
                  <a:pt x="1976676" y="0"/>
                  <a:pt x="2037561" y="60885"/>
                  <a:pt x="2037561" y="135990"/>
                </a:cubicBezTo>
                <a:lnTo>
                  <a:pt x="2037561" y="623699"/>
                </a:lnTo>
                <a:lnTo>
                  <a:pt x="2053883" y="624523"/>
                </a:lnTo>
                <a:cubicBezTo>
                  <a:pt x="2191324" y="638481"/>
                  <a:pt x="2322727" y="672862"/>
                  <a:pt x="2445010" y="724584"/>
                </a:cubicBezTo>
                <a:lnTo>
                  <a:pt x="2559802" y="779881"/>
                </a:lnTo>
                <a:lnTo>
                  <a:pt x="2876923" y="455906"/>
                </a:lnTo>
                <a:cubicBezTo>
                  <a:pt x="2929460" y="402234"/>
                  <a:pt x="3015559" y="401314"/>
                  <a:pt x="3069231" y="453850"/>
                </a:cubicBezTo>
                <a:lnTo>
                  <a:pt x="3276993" y="657217"/>
                </a:lnTo>
                <a:cubicBezTo>
                  <a:pt x="3303829" y="683485"/>
                  <a:pt x="3317477" y="718144"/>
                  <a:pt x="3317849" y="752945"/>
                </a:cubicBezTo>
                <a:cubicBezTo>
                  <a:pt x="3318221" y="787746"/>
                  <a:pt x="3305317" y="822689"/>
                  <a:pt x="3279048" y="849525"/>
                </a:cubicBezTo>
                <a:lnTo>
                  <a:pt x="2989791" y="1145034"/>
                </a:lnTo>
                <a:lnTo>
                  <a:pt x="3044606" y="1218336"/>
                </a:lnTo>
                <a:cubicBezTo>
                  <a:pt x="3118078" y="1327089"/>
                  <a:pt x="3176264" y="1447017"/>
                  <a:pt x="3216083" y="1575038"/>
                </a:cubicBezTo>
                <a:lnTo>
                  <a:pt x="3237090" y="1656736"/>
                </a:lnTo>
                <a:lnTo>
                  <a:pt x="3654834" y="1656736"/>
                </a:lnTo>
                <a:cubicBezTo>
                  <a:pt x="3729939" y="1656736"/>
                  <a:pt x="3790824" y="1717621"/>
                  <a:pt x="3790824" y="1792726"/>
                </a:cubicBezTo>
                <a:close/>
              </a:path>
            </a:pathLst>
          </a:custGeom>
          <a:blipFill dpi="0" rotWithShape="1"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32000" contrast="76000"/>
            </a:blip>
            <a:srcRect/>
            <a:stretch>
              <a:fillRect l="-4000" r="-6000" b="-68000"/>
            </a:stretch>
          </a:blipFill>
          <a:ln>
            <a:solidFill>
              <a:schemeClr val="accent2"/>
            </a:solidFill>
          </a:ln>
        </p:spPr>
        <p:txBody>
          <a:bodyPr lIns="91412" tIns="45706" rIns="91412" bIns="45706" anchor="ctr"/>
          <a:lstStyle/>
          <a:p>
            <a:pPr>
              <a:defRPr/>
            </a:pPr>
            <a:endParaRPr lang="zh-CN" altLang="en-US" sz="1333" dirty="0"/>
          </a:p>
        </p:txBody>
      </p:sp>
      <p:grpSp>
        <p:nvGrpSpPr>
          <p:cNvPr id="2" name="组合 12"/>
          <p:cNvGrpSpPr/>
          <p:nvPr/>
        </p:nvGrpSpPr>
        <p:grpSpPr>
          <a:xfrm>
            <a:off x="7563672" y="2019970"/>
            <a:ext cx="1173114" cy="409104"/>
            <a:chOff x="7651210" y="2019970"/>
            <a:chExt cx="1173476" cy="409105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7651210" y="2019970"/>
              <a:ext cx="491304" cy="40910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8142514" y="2019970"/>
              <a:ext cx="68217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1"/>
          <p:cNvGrpSpPr/>
          <p:nvPr/>
        </p:nvGrpSpPr>
        <p:grpSpPr>
          <a:xfrm flipV="1">
            <a:off x="7563672" y="5331968"/>
            <a:ext cx="1173114" cy="379439"/>
            <a:chOff x="7708177" y="4291456"/>
            <a:chExt cx="1173476" cy="409105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7708177" y="4291456"/>
              <a:ext cx="491304" cy="40910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8199481" y="4291456"/>
              <a:ext cx="68217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61"/>
          <p:cNvGrpSpPr/>
          <p:nvPr/>
        </p:nvGrpSpPr>
        <p:grpSpPr>
          <a:xfrm flipH="1">
            <a:off x="3405130" y="2051483"/>
            <a:ext cx="1285337" cy="409104"/>
            <a:chOff x="7651210" y="2019970"/>
            <a:chExt cx="1173476" cy="409105"/>
          </a:xfrm>
        </p:grpSpPr>
        <p:cxnSp>
          <p:nvCxnSpPr>
            <p:cNvPr id="63" name="直接连接符 62"/>
            <p:cNvCxnSpPr/>
            <p:nvPr/>
          </p:nvCxnSpPr>
          <p:spPr>
            <a:xfrm flipH="1">
              <a:off x="7651210" y="2019970"/>
              <a:ext cx="491304" cy="40910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8142514" y="2019970"/>
              <a:ext cx="68217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4"/>
          <p:cNvGrpSpPr/>
          <p:nvPr/>
        </p:nvGrpSpPr>
        <p:grpSpPr>
          <a:xfrm flipH="1" flipV="1">
            <a:off x="3405130" y="5363481"/>
            <a:ext cx="1285337" cy="379439"/>
            <a:chOff x="7708177" y="4291456"/>
            <a:chExt cx="1173476" cy="409105"/>
          </a:xfrm>
        </p:grpSpPr>
        <p:cxnSp>
          <p:nvCxnSpPr>
            <p:cNvPr id="66" name="直接连接符 65"/>
            <p:cNvCxnSpPr/>
            <p:nvPr/>
          </p:nvCxnSpPr>
          <p:spPr>
            <a:xfrm flipH="1">
              <a:off x="7708177" y="4291456"/>
              <a:ext cx="491304" cy="40910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8199481" y="4291456"/>
              <a:ext cx="68217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文本框 84"/>
          <p:cNvSpPr txBox="1"/>
          <p:nvPr/>
        </p:nvSpPr>
        <p:spPr>
          <a:xfrm>
            <a:off x="8842223" y="1789135"/>
            <a:ext cx="1537004" cy="584747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HTML</a:t>
            </a:r>
            <a:endParaRPr lang="zh-CN" altLang="en-US" sz="3200" b="1" dirty="0">
              <a:solidFill>
                <a:schemeClr val="accent2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044958" y="1820650"/>
            <a:ext cx="2360173" cy="584747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accent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Javascript</a:t>
            </a:r>
            <a:endParaRPr lang="zh-CN" altLang="en-US" sz="3200" b="1" dirty="0">
              <a:solidFill>
                <a:schemeClr val="accent2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329963" y="5512085"/>
            <a:ext cx="1113852" cy="584747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CSS</a:t>
            </a:r>
            <a:endParaRPr lang="zh-CN" altLang="en-US" sz="3200" b="1" dirty="0">
              <a:solidFill>
                <a:schemeClr val="accent2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842223" y="5455237"/>
            <a:ext cx="1537004" cy="584747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Liver</a:t>
            </a:r>
            <a:endParaRPr lang="zh-CN" altLang="en-US" sz="3200" b="1" dirty="0">
              <a:solidFill>
                <a:schemeClr val="accent2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5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800000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85" grpId="0"/>
      <p:bldP spid="87" grpId="0"/>
      <p:bldP spid="89" grpId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301699A-F7A4-4B1B-B20F-E446D2EB8EFE}"/>
              </a:ext>
            </a:extLst>
          </p:cNvPr>
          <p:cNvSpPr txBox="1"/>
          <p:nvPr/>
        </p:nvSpPr>
        <p:spPr>
          <a:xfrm>
            <a:off x="5602424" y="345349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future prospect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文本框 25">
            <a:extLst>
              <a:ext uri="{FF2B5EF4-FFF2-40B4-BE49-F238E27FC236}">
                <a16:creationId xmlns:a16="http://schemas.microsoft.com/office/drawing/2014/main" id="{3B18FBED-50EC-4A2C-B87E-7AD18086145C}"/>
              </a:ext>
            </a:extLst>
          </p:cNvPr>
          <p:cNvSpPr txBox="1"/>
          <p:nvPr/>
        </p:nvSpPr>
        <p:spPr>
          <a:xfrm>
            <a:off x="5557996" y="2985440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未來展望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FC41E5-B144-4672-BFD4-F54938A37F23}"/>
              </a:ext>
            </a:extLst>
          </p:cNvPr>
          <p:cNvSpPr/>
          <p:nvPr/>
        </p:nvSpPr>
        <p:spPr>
          <a:xfrm>
            <a:off x="5602424" y="2589396"/>
            <a:ext cx="192959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PART  THREE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E220914B-EAD4-44D8-B7E7-16EBC713CF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A493B61-CBEE-4373-A2FB-20959224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B22D548-17FC-4B4F-B342-CC310700F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E3639C4-8F5B-46A4-8162-7D9D2FFB4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72756FB-CB07-4C24-812D-6D937977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7B16132-325D-4C6F-9741-960F1D098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EFD52DB-9C7C-4BAF-A8CC-9F5F0523F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CB6F9BB-6F10-4F3C-8EB1-FE39ED91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75273170-3D68-4D25-9BCC-8CEFCCB5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50C9C20-6DD6-4E83-8B3B-1AF0AB05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77405DD8-B175-4B43-B162-A5A9DECB8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1072511-A203-40B7-B064-2A760DC72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BEE57299-03CC-451E-BF86-A61CEB7F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2387C69-38FB-449C-A4FE-202685FF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1">
            <a:extLst>
              <a:ext uri="{FF2B5EF4-FFF2-40B4-BE49-F238E27FC236}">
                <a16:creationId xmlns:a16="http://schemas.microsoft.com/office/drawing/2014/main" id="{C816BAED-4242-4A18-8032-88D63D07BB33}"/>
              </a:ext>
            </a:extLst>
          </p:cNvPr>
          <p:cNvSpPr>
            <a:spLocks/>
          </p:cNvSpPr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4"/>
          <p:cNvGrpSpPr/>
          <p:nvPr>
            <p:custDataLst>
              <p:tags r:id="rId1"/>
            </p:custDataLst>
          </p:nvPr>
        </p:nvGrpSpPr>
        <p:grpSpPr>
          <a:xfrm>
            <a:off x="5177477" y="1940811"/>
            <a:ext cx="1376038" cy="1617457"/>
            <a:chOff x="3213101" y="3067051"/>
            <a:chExt cx="541337" cy="720725"/>
          </a:xfrm>
          <a:solidFill>
            <a:schemeClr val="accent1"/>
          </a:solidFill>
        </p:grpSpPr>
        <p:sp>
          <p:nvSpPr>
            <p:cNvPr id="6" name="chenying0907 873"/>
            <p:cNvSpPr>
              <a:spLocks/>
            </p:cNvSpPr>
            <p:nvPr/>
          </p:nvSpPr>
          <p:spPr bwMode="auto">
            <a:xfrm>
              <a:off x="3225801" y="3094038"/>
              <a:ext cx="158750" cy="142875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393" y="0"/>
                </a:cxn>
                <a:cxn ang="0">
                  <a:pos x="381" y="3"/>
                </a:cxn>
                <a:cxn ang="0">
                  <a:pos x="369" y="5"/>
                </a:cxn>
                <a:cxn ang="0">
                  <a:pos x="358" y="10"/>
                </a:cxn>
                <a:cxn ang="0">
                  <a:pos x="347" y="16"/>
                </a:cxn>
                <a:cxn ang="0">
                  <a:pos x="326" y="27"/>
                </a:cxn>
                <a:cxn ang="0">
                  <a:pos x="307" y="42"/>
                </a:cxn>
                <a:cxn ang="0">
                  <a:pos x="307" y="42"/>
                </a:cxn>
                <a:cxn ang="0">
                  <a:pos x="252" y="86"/>
                </a:cxn>
                <a:cxn ang="0">
                  <a:pos x="224" y="108"/>
                </a:cxn>
                <a:cxn ang="0">
                  <a:pos x="198" y="132"/>
                </a:cxn>
                <a:cxn ang="0">
                  <a:pos x="198" y="132"/>
                </a:cxn>
                <a:cxn ang="0">
                  <a:pos x="172" y="157"/>
                </a:cxn>
                <a:cxn ang="0">
                  <a:pos x="146" y="183"/>
                </a:cxn>
                <a:cxn ang="0">
                  <a:pos x="122" y="210"/>
                </a:cxn>
                <a:cxn ang="0">
                  <a:pos x="97" y="238"/>
                </a:cxn>
                <a:cxn ang="0">
                  <a:pos x="50" y="294"/>
                </a:cxn>
                <a:cxn ang="0">
                  <a:pos x="2" y="349"/>
                </a:cxn>
                <a:cxn ang="0">
                  <a:pos x="2" y="349"/>
                </a:cxn>
                <a:cxn ang="0">
                  <a:pos x="0" y="352"/>
                </a:cxn>
                <a:cxn ang="0">
                  <a:pos x="0" y="353"/>
                </a:cxn>
                <a:cxn ang="0">
                  <a:pos x="2" y="357"/>
                </a:cxn>
                <a:cxn ang="0">
                  <a:pos x="6" y="360"/>
                </a:cxn>
                <a:cxn ang="0">
                  <a:pos x="8" y="358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55" y="306"/>
                </a:cxn>
                <a:cxn ang="0">
                  <a:pos x="99" y="254"/>
                </a:cxn>
                <a:cxn ang="0">
                  <a:pos x="144" y="203"/>
                </a:cxn>
                <a:cxn ang="0">
                  <a:pos x="167" y="178"/>
                </a:cxn>
                <a:cxn ang="0">
                  <a:pos x="190" y="154"/>
                </a:cxn>
                <a:cxn ang="0">
                  <a:pos x="190" y="154"/>
                </a:cxn>
                <a:cxn ang="0">
                  <a:pos x="215" y="131"/>
                </a:cxn>
                <a:cxn ang="0">
                  <a:pos x="240" y="110"/>
                </a:cxn>
                <a:cxn ang="0">
                  <a:pos x="266" y="89"/>
                </a:cxn>
                <a:cxn ang="0">
                  <a:pos x="292" y="68"/>
                </a:cxn>
                <a:cxn ang="0">
                  <a:pos x="292" y="68"/>
                </a:cxn>
                <a:cxn ang="0">
                  <a:pos x="316" y="50"/>
                </a:cxn>
                <a:cxn ang="0">
                  <a:pos x="341" y="33"/>
                </a:cxn>
                <a:cxn ang="0">
                  <a:pos x="354" y="25"/>
                </a:cxn>
                <a:cxn ang="0">
                  <a:pos x="367" y="20"/>
                </a:cxn>
                <a:cxn ang="0">
                  <a:pos x="381" y="14"/>
                </a:cxn>
                <a:cxn ang="0">
                  <a:pos x="395" y="10"/>
                </a:cxn>
                <a:cxn ang="0">
                  <a:pos x="395" y="10"/>
                </a:cxn>
                <a:cxn ang="0">
                  <a:pos x="398" y="9"/>
                </a:cxn>
                <a:cxn ang="0">
                  <a:pos x="399" y="8"/>
                </a:cxn>
                <a:cxn ang="0">
                  <a:pos x="399" y="6"/>
                </a:cxn>
                <a:cxn ang="0">
                  <a:pos x="399" y="4"/>
                </a:cxn>
                <a:cxn ang="0">
                  <a:pos x="397" y="0"/>
                </a:cxn>
                <a:cxn ang="0">
                  <a:pos x="395" y="0"/>
                </a:cxn>
                <a:cxn ang="0">
                  <a:pos x="393" y="0"/>
                </a:cxn>
                <a:cxn ang="0">
                  <a:pos x="393" y="0"/>
                </a:cxn>
              </a:cxnLst>
              <a:rect l="0" t="0" r="r" b="b"/>
              <a:pathLst>
                <a:path w="399" h="360">
                  <a:moveTo>
                    <a:pt x="393" y="0"/>
                  </a:moveTo>
                  <a:lnTo>
                    <a:pt x="393" y="0"/>
                  </a:lnTo>
                  <a:lnTo>
                    <a:pt x="381" y="3"/>
                  </a:lnTo>
                  <a:lnTo>
                    <a:pt x="369" y="5"/>
                  </a:lnTo>
                  <a:lnTo>
                    <a:pt x="358" y="10"/>
                  </a:lnTo>
                  <a:lnTo>
                    <a:pt x="347" y="16"/>
                  </a:lnTo>
                  <a:lnTo>
                    <a:pt x="326" y="27"/>
                  </a:lnTo>
                  <a:lnTo>
                    <a:pt x="307" y="42"/>
                  </a:lnTo>
                  <a:lnTo>
                    <a:pt x="307" y="42"/>
                  </a:lnTo>
                  <a:lnTo>
                    <a:pt x="252" y="86"/>
                  </a:lnTo>
                  <a:lnTo>
                    <a:pt x="224" y="108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72" y="157"/>
                  </a:lnTo>
                  <a:lnTo>
                    <a:pt x="146" y="183"/>
                  </a:lnTo>
                  <a:lnTo>
                    <a:pt x="122" y="210"/>
                  </a:lnTo>
                  <a:lnTo>
                    <a:pt x="97" y="238"/>
                  </a:lnTo>
                  <a:lnTo>
                    <a:pt x="50" y="294"/>
                  </a:lnTo>
                  <a:lnTo>
                    <a:pt x="2" y="349"/>
                  </a:lnTo>
                  <a:lnTo>
                    <a:pt x="2" y="349"/>
                  </a:lnTo>
                  <a:lnTo>
                    <a:pt x="0" y="352"/>
                  </a:lnTo>
                  <a:lnTo>
                    <a:pt x="0" y="353"/>
                  </a:lnTo>
                  <a:lnTo>
                    <a:pt x="2" y="357"/>
                  </a:lnTo>
                  <a:lnTo>
                    <a:pt x="6" y="360"/>
                  </a:lnTo>
                  <a:lnTo>
                    <a:pt x="8" y="358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55" y="306"/>
                  </a:lnTo>
                  <a:lnTo>
                    <a:pt x="99" y="254"/>
                  </a:lnTo>
                  <a:lnTo>
                    <a:pt x="144" y="203"/>
                  </a:lnTo>
                  <a:lnTo>
                    <a:pt x="167" y="178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215" y="131"/>
                  </a:lnTo>
                  <a:lnTo>
                    <a:pt x="240" y="110"/>
                  </a:lnTo>
                  <a:lnTo>
                    <a:pt x="266" y="89"/>
                  </a:lnTo>
                  <a:lnTo>
                    <a:pt x="292" y="68"/>
                  </a:lnTo>
                  <a:lnTo>
                    <a:pt x="292" y="68"/>
                  </a:lnTo>
                  <a:lnTo>
                    <a:pt x="316" y="50"/>
                  </a:lnTo>
                  <a:lnTo>
                    <a:pt x="341" y="33"/>
                  </a:lnTo>
                  <a:lnTo>
                    <a:pt x="354" y="25"/>
                  </a:lnTo>
                  <a:lnTo>
                    <a:pt x="367" y="20"/>
                  </a:lnTo>
                  <a:lnTo>
                    <a:pt x="381" y="14"/>
                  </a:lnTo>
                  <a:lnTo>
                    <a:pt x="395" y="10"/>
                  </a:lnTo>
                  <a:lnTo>
                    <a:pt x="395" y="10"/>
                  </a:lnTo>
                  <a:lnTo>
                    <a:pt x="398" y="9"/>
                  </a:lnTo>
                  <a:lnTo>
                    <a:pt x="399" y="8"/>
                  </a:lnTo>
                  <a:lnTo>
                    <a:pt x="399" y="6"/>
                  </a:lnTo>
                  <a:lnTo>
                    <a:pt x="399" y="4"/>
                  </a:lnTo>
                  <a:lnTo>
                    <a:pt x="397" y="0"/>
                  </a:lnTo>
                  <a:lnTo>
                    <a:pt x="395" y="0"/>
                  </a:lnTo>
                  <a:lnTo>
                    <a:pt x="393" y="0"/>
                  </a:lnTo>
                  <a:lnTo>
                    <a:pt x="39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chenying0907 874"/>
            <p:cNvSpPr>
              <a:spLocks/>
            </p:cNvSpPr>
            <p:nvPr/>
          </p:nvSpPr>
          <p:spPr bwMode="auto">
            <a:xfrm>
              <a:off x="3244851" y="3078163"/>
              <a:ext cx="209550" cy="179388"/>
            </a:xfrm>
            <a:custGeom>
              <a:avLst/>
              <a:gdLst/>
              <a:ahLst/>
              <a:cxnLst>
                <a:cxn ang="0">
                  <a:pos x="523" y="0"/>
                </a:cxn>
                <a:cxn ang="0">
                  <a:pos x="523" y="0"/>
                </a:cxn>
                <a:cxn ang="0">
                  <a:pos x="505" y="8"/>
                </a:cxn>
                <a:cxn ang="0">
                  <a:pos x="487" y="16"/>
                </a:cxn>
                <a:cxn ang="0">
                  <a:pos x="452" y="34"/>
                </a:cxn>
                <a:cxn ang="0">
                  <a:pos x="383" y="76"/>
                </a:cxn>
                <a:cxn ang="0">
                  <a:pos x="383" y="76"/>
                </a:cxn>
                <a:cxn ang="0">
                  <a:pos x="364" y="88"/>
                </a:cxn>
                <a:cxn ang="0">
                  <a:pos x="347" y="101"/>
                </a:cxn>
                <a:cxn ang="0">
                  <a:pos x="330" y="115"/>
                </a:cxn>
                <a:cxn ang="0">
                  <a:pos x="313" y="131"/>
                </a:cxn>
                <a:cxn ang="0">
                  <a:pos x="280" y="163"/>
                </a:cxn>
                <a:cxn ang="0">
                  <a:pos x="249" y="193"/>
                </a:cxn>
                <a:cxn ang="0">
                  <a:pos x="249" y="193"/>
                </a:cxn>
                <a:cxn ang="0">
                  <a:pos x="215" y="223"/>
                </a:cxn>
                <a:cxn ang="0">
                  <a:pos x="183" y="254"/>
                </a:cxn>
                <a:cxn ang="0">
                  <a:pos x="118" y="317"/>
                </a:cxn>
                <a:cxn ang="0">
                  <a:pos x="118" y="317"/>
                </a:cxn>
                <a:cxn ang="0">
                  <a:pos x="88" y="347"/>
                </a:cxn>
                <a:cxn ang="0">
                  <a:pos x="56" y="377"/>
                </a:cxn>
                <a:cxn ang="0">
                  <a:pos x="28" y="410"/>
                </a:cxn>
                <a:cxn ang="0">
                  <a:pos x="13" y="425"/>
                </a:cxn>
                <a:cxn ang="0">
                  <a:pos x="0" y="442"/>
                </a:cxn>
                <a:cxn ang="0">
                  <a:pos x="0" y="442"/>
                </a:cxn>
                <a:cxn ang="0">
                  <a:pos x="0" y="445"/>
                </a:cxn>
                <a:cxn ang="0">
                  <a:pos x="0" y="446"/>
                </a:cxn>
                <a:cxn ang="0">
                  <a:pos x="2" y="449"/>
                </a:cxn>
                <a:cxn ang="0">
                  <a:pos x="3" y="450"/>
                </a:cxn>
                <a:cxn ang="0">
                  <a:pos x="7" y="450"/>
                </a:cxn>
                <a:cxn ang="0">
                  <a:pos x="9" y="450"/>
                </a:cxn>
                <a:cxn ang="0">
                  <a:pos x="11" y="449"/>
                </a:cxn>
                <a:cxn ang="0">
                  <a:pos x="11" y="449"/>
                </a:cxn>
                <a:cxn ang="0">
                  <a:pos x="24" y="432"/>
                </a:cxn>
                <a:cxn ang="0">
                  <a:pos x="37" y="415"/>
                </a:cxn>
                <a:cxn ang="0">
                  <a:pos x="66" y="384"/>
                </a:cxn>
                <a:cxn ang="0">
                  <a:pos x="96" y="353"/>
                </a:cxn>
                <a:cxn ang="0">
                  <a:pos x="127" y="325"/>
                </a:cxn>
                <a:cxn ang="0">
                  <a:pos x="127" y="325"/>
                </a:cxn>
                <a:cxn ang="0">
                  <a:pos x="187" y="266"/>
                </a:cxn>
                <a:cxn ang="0">
                  <a:pos x="217" y="236"/>
                </a:cxn>
                <a:cxn ang="0">
                  <a:pos x="249" y="207"/>
                </a:cxn>
                <a:cxn ang="0">
                  <a:pos x="249" y="207"/>
                </a:cxn>
                <a:cxn ang="0">
                  <a:pos x="313" y="151"/>
                </a:cxn>
                <a:cxn ang="0">
                  <a:pos x="344" y="122"/>
                </a:cxn>
                <a:cxn ang="0">
                  <a:pos x="378" y="96"/>
                </a:cxn>
                <a:cxn ang="0">
                  <a:pos x="412" y="71"/>
                </a:cxn>
                <a:cxn ang="0">
                  <a:pos x="431" y="59"/>
                </a:cxn>
                <a:cxn ang="0">
                  <a:pos x="449" y="47"/>
                </a:cxn>
                <a:cxn ang="0">
                  <a:pos x="467" y="37"/>
                </a:cxn>
                <a:cxn ang="0">
                  <a:pos x="487" y="28"/>
                </a:cxn>
                <a:cxn ang="0">
                  <a:pos x="506" y="19"/>
                </a:cxn>
                <a:cxn ang="0">
                  <a:pos x="527" y="12"/>
                </a:cxn>
                <a:cxn ang="0">
                  <a:pos x="527" y="12"/>
                </a:cxn>
                <a:cxn ang="0">
                  <a:pos x="529" y="11"/>
                </a:cxn>
                <a:cxn ang="0">
                  <a:pos x="530" y="8"/>
                </a:cxn>
                <a:cxn ang="0">
                  <a:pos x="530" y="4"/>
                </a:cxn>
                <a:cxn ang="0">
                  <a:pos x="530" y="2"/>
                </a:cxn>
                <a:cxn ang="0">
                  <a:pos x="529" y="0"/>
                </a:cxn>
                <a:cxn ang="0">
                  <a:pos x="526" y="0"/>
                </a:cxn>
                <a:cxn ang="0">
                  <a:pos x="523" y="0"/>
                </a:cxn>
                <a:cxn ang="0">
                  <a:pos x="523" y="0"/>
                </a:cxn>
              </a:cxnLst>
              <a:rect l="0" t="0" r="r" b="b"/>
              <a:pathLst>
                <a:path w="530" h="450">
                  <a:moveTo>
                    <a:pt x="523" y="0"/>
                  </a:moveTo>
                  <a:lnTo>
                    <a:pt x="523" y="0"/>
                  </a:lnTo>
                  <a:lnTo>
                    <a:pt x="505" y="8"/>
                  </a:lnTo>
                  <a:lnTo>
                    <a:pt x="487" y="16"/>
                  </a:lnTo>
                  <a:lnTo>
                    <a:pt x="452" y="34"/>
                  </a:lnTo>
                  <a:lnTo>
                    <a:pt x="383" y="76"/>
                  </a:lnTo>
                  <a:lnTo>
                    <a:pt x="383" y="76"/>
                  </a:lnTo>
                  <a:lnTo>
                    <a:pt x="364" y="88"/>
                  </a:lnTo>
                  <a:lnTo>
                    <a:pt x="347" y="101"/>
                  </a:lnTo>
                  <a:lnTo>
                    <a:pt x="330" y="115"/>
                  </a:lnTo>
                  <a:lnTo>
                    <a:pt x="313" y="131"/>
                  </a:lnTo>
                  <a:lnTo>
                    <a:pt x="280" y="163"/>
                  </a:lnTo>
                  <a:lnTo>
                    <a:pt x="249" y="193"/>
                  </a:lnTo>
                  <a:lnTo>
                    <a:pt x="249" y="193"/>
                  </a:lnTo>
                  <a:lnTo>
                    <a:pt x="215" y="223"/>
                  </a:lnTo>
                  <a:lnTo>
                    <a:pt x="183" y="254"/>
                  </a:lnTo>
                  <a:lnTo>
                    <a:pt x="118" y="317"/>
                  </a:lnTo>
                  <a:lnTo>
                    <a:pt x="118" y="317"/>
                  </a:lnTo>
                  <a:lnTo>
                    <a:pt x="88" y="347"/>
                  </a:lnTo>
                  <a:lnTo>
                    <a:pt x="56" y="377"/>
                  </a:lnTo>
                  <a:lnTo>
                    <a:pt x="28" y="410"/>
                  </a:lnTo>
                  <a:lnTo>
                    <a:pt x="13" y="425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5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50"/>
                  </a:lnTo>
                  <a:lnTo>
                    <a:pt x="7" y="450"/>
                  </a:lnTo>
                  <a:lnTo>
                    <a:pt x="9" y="450"/>
                  </a:lnTo>
                  <a:lnTo>
                    <a:pt x="11" y="449"/>
                  </a:lnTo>
                  <a:lnTo>
                    <a:pt x="11" y="449"/>
                  </a:lnTo>
                  <a:lnTo>
                    <a:pt x="24" y="432"/>
                  </a:lnTo>
                  <a:lnTo>
                    <a:pt x="37" y="415"/>
                  </a:lnTo>
                  <a:lnTo>
                    <a:pt x="66" y="384"/>
                  </a:lnTo>
                  <a:lnTo>
                    <a:pt x="96" y="353"/>
                  </a:lnTo>
                  <a:lnTo>
                    <a:pt x="127" y="325"/>
                  </a:lnTo>
                  <a:lnTo>
                    <a:pt x="127" y="325"/>
                  </a:lnTo>
                  <a:lnTo>
                    <a:pt x="187" y="266"/>
                  </a:lnTo>
                  <a:lnTo>
                    <a:pt x="217" y="236"/>
                  </a:lnTo>
                  <a:lnTo>
                    <a:pt x="249" y="207"/>
                  </a:lnTo>
                  <a:lnTo>
                    <a:pt x="249" y="207"/>
                  </a:lnTo>
                  <a:lnTo>
                    <a:pt x="313" y="151"/>
                  </a:lnTo>
                  <a:lnTo>
                    <a:pt x="344" y="122"/>
                  </a:lnTo>
                  <a:lnTo>
                    <a:pt x="378" y="96"/>
                  </a:lnTo>
                  <a:lnTo>
                    <a:pt x="412" y="71"/>
                  </a:lnTo>
                  <a:lnTo>
                    <a:pt x="431" y="59"/>
                  </a:lnTo>
                  <a:lnTo>
                    <a:pt x="449" y="47"/>
                  </a:lnTo>
                  <a:lnTo>
                    <a:pt x="467" y="37"/>
                  </a:lnTo>
                  <a:lnTo>
                    <a:pt x="487" y="28"/>
                  </a:lnTo>
                  <a:lnTo>
                    <a:pt x="506" y="19"/>
                  </a:lnTo>
                  <a:lnTo>
                    <a:pt x="527" y="12"/>
                  </a:lnTo>
                  <a:lnTo>
                    <a:pt x="527" y="12"/>
                  </a:lnTo>
                  <a:lnTo>
                    <a:pt x="529" y="11"/>
                  </a:lnTo>
                  <a:lnTo>
                    <a:pt x="530" y="8"/>
                  </a:lnTo>
                  <a:lnTo>
                    <a:pt x="530" y="4"/>
                  </a:lnTo>
                  <a:lnTo>
                    <a:pt x="530" y="2"/>
                  </a:lnTo>
                  <a:lnTo>
                    <a:pt x="529" y="0"/>
                  </a:lnTo>
                  <a:lnTo>
                    <a:pt x="526" y="0"/>
                  </a:lnTo>
                  <a:lnTo>
                    <a:pt x="523" y="0"/>
                  </a:lnTo>
                  <a:lnTo>
                    <a:pt x="5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chenying0907 875"/>
            <p:cNvSpPr>
              <a:spLocks/>
            </p:cNvSpPr>
            <p:nvPr/>
          </p:nvSpPr>
          <p:spPr bwMode="auto">
            <a:xfrm>
              <a:off x="3276601" y="3081338"/>
              <a:ext cx="225425" cy="176213"/>
            </a:xfrm>
            <a:custGeom>
              <a:avLst/>
              <a:gdLst/>
              <a:ahLst/>
              <a:cxnLst>
                <a:cxn ang="0">
                  <a:pos x="560" y="4"/>
                </a:cxn>
                <a:cxn ang="0">
                  <a:pos x="557" y="5"/>
                </a:cxn>
                <a:cxn ang="0">
                  <a:pos x="547" y="5"/>
                </a:cxn>
                <a:cxn ang="0">
                  <a:pos x="539" y="8"/>
                </a:cxn>
                <a:cxn ang="0">
                  <a:pos x="518" y="23"/>
                </a:cxn>
                <a:cxn ang="0">
                  <a:pos x="479" y="52"/>
                </a:cxn>
                <a:cxn ang="0">
                  <a:pos x="440" y="81"/>
                </a:cxn>
                <a:cxn ang="0">
                  <a:pos x="323" y="159"/>
                </a:cxn>
                <a:cxn ang="0">
                  <a:pos x="286" y="187"/>
                </a:cxn>
                <a:cxn ang="0">
                  <a:pos x="177" y="276"/>
                </a:cxn>
                <a:cxn ang="0">
                  <a:pos x="141" y="309"/>
                </a:cxn>
                <a:cxn ang="0">
                  <a:pos x="75" y="373"/>
                </a:cxn>
                <a:cxn ang="0">
                  <a:pos x="56" y="388"/>
                </a:cxn>
                <a:cxn ang="0">
                  <a:pos x="38" y="404"/>
                </a:cxn>
                <a:cxn ang="0">
                  <a:pos x="13" y="428"/>
                </a:cxn>
                <a:cxn ang="0">
                  <a:pos x="4" y="433"/>
                </a:cxn>
                <a:cxn ang="0">
                  <a:pos x="3" y="434"/>
                </a:cxn>
                <a:cxn ang="0">
                  <a:pos x="0" y="441"/>
                </a:cxn>
                <a:cxn ang="0">
                  <a:pos x="5" y="445"/>
                </a:cxn>
                <a:cxn ang="0">
                  <a:pos x="7" y="445"/>
                </a:cxn>
                <a:cxn ang="0">
                  <a:pos x="20" y="438"/>
                </a:cxn>
                <a:cxn ang="0">
                  <a:pos x="43" y="416"/>
                </a:cxn>
                <a:cxn ang="0">
                  <a:pos x="54" y="407"/>
                </a:cxn>
                <a:cxn ang="0">
                  <a:pos x="127" y="337"/>
                </a:cxn>
                <a:cxn ang="0">
                  <a:pos x="166" y="301"/>
                </a:cxn>
                <a:cxn ang="0">
                  <a:pos x="286" y="201"/>
                </a:cxn>
                <a:cxn ang="0">
                  <a:pos x="307" y="186"/>
                </a:cxn>
                <a:cxn ang="0">
                  <a:pos x="373" y="139"/>
                </a:cxn>
                <a:cxn ang="0">
                  <a:pos x="462" y="80"/>
                </a:cxn>
                <a:cxn ang="0">
                  <a:pos x="500" y="51"/>
                </a:cxn>
                <a:cxn ang="0">
                  <a:pos x="538" y="22"/>
                </a:cxn>
                <a:cxn ang="0">
                  <a:pos x="543" y="21"/>
                </a:cxn>
                <a:cxn ang="0">
                  <a:pos x="557" y="18"/>
                </a:cxn>
                <a:cxn ang="0">
                  <a:pos x="565" y="14"/>
                </a:cxn>
                <a:cxn ang="0">
                  <a:pos x="570" y="6"/>
                </a:cxn>
                <a:cxn ang="0">
                  <a:pos x="570" y="4"/>
                </a:cxn>
                <a:cxn ang="0">
                  <a:pos x="566" y="0"/>
                </a:cxn>
                <a:cxn ang="0">
                  <a:pos x="561" y="1"/>
                </a:cxn>
                <a:cxn ang="0">
                  <a:pos x="560" y="4"/>
                </a:cxn>
              </a:cxnLst>
              <a:rect l="0" t="0" r="r" b="b"/>
              <a:pathLst>
                <a:path w="570" h="445">
                  <a:moveTo>
                    <a:pt x="560" y="4"/>
                  </a:moveTo>
                  <a:lnTo>
                    <a:pt x="560" y="4"/>
                  </a:lnTo>
                  <a:lnTo>
                    <a:pt x="559" y="4"/>
                  </a:lnTo>
                  <a:lnTo>
                    <a:pt x="557" y="5"/>
                  </a:lnTo>
                  <a:lnTo>
                    <a:pt x="553" y="5"/>
                  </a:lnTo>
                  <a:lnTo>
                    <a:pt x="547" y="5"/>
                  </a:lnTo>
                  <a:lnTo>
                    <a:pt x="547" y="5"/>
                  </a:lnTo>
                  <a:lnTo>
                    <a:pt x="539" y="8"/>
                  </a:lnTo>
                  <a:lnTo>
                    <a:pt x="531" y="13"/>
                  </a:lnTo>
                  <a:lnTo>
                    <a:pt x="518" y="23"/>
                  </a:lnTo>
                  <a:lnTo>
                    <a:pt x="518" y="23"/>
                  </a:lnTo>
                  <a:lnTo>
                    <a:pt x="479" y="52"/>
                  </a:lnTo>
                  <a:lnTo>
                    <a:pt x="440" y="81"/>
                  </a:lnTo>
                  <a:lnTo>
                    <a:pt x="440" y="81"/>
                  </a:lnTo>
                  <a:lnTo>
                    <a:pt x="361" y="132"/>
                  </a:lnTo>
                  <a:lnTo>
                    <a:pt x="323" y="159"/>
                  </a:lnTo>
                  <a:lnTo>
                    <a:pt x="286" y="187"/>
                  </a:lnTo>
                  <a:lnTo>
                    <a:pt x="286" y="187"/>
                  </a:lnTo>
                  <a:lnTo>
                    <a:pt x="212" y="246"/>
                  </a:lnTo>
                  <a:lnTo>
                    <a:pt x="177" y="276"/>
                  </a:lnTo>
                  <a:lnTo>
                    <a:pt x="141" y="309"/>
                  </a:lnTo>
                  <a:lnTo>
                    <a:pt x="141" y="309"/>
                  </a:lnTo>
                  <a:lnTo>
                    <a:pt x="107" y="340"/>
                  </a:lnTo>
                  <a:lnTo>
                    <a:pt x="75" y="373"/>
                  </a:lnTo>
                  <a:lnTo>
                    <a:pt x="75" y="373"/>
                  </a:lnTo>
                  <a:lnTo>
                    <a:pt x="56" y="388"/>
                  </a:lnTo>
                  <a:lnTo>
                    <a:pt x="38" y="404"/>
                  </a:lnTo>
                  <a:lnTo>
                    <a:pt x="38" y="404"/>
                  </a:lnTo>
                  <a:lnTo>
                    <a:pt x="22" y="421"/>
                  </a:lnTo>
                  <a:lnTo>
                    <a:pt x="13" y="428"/>
                  </a:lnTo>
                  <a:lnTo>
                    <a:pt x="9" y="431"/>
                  </a:lnTo>
                  <a:lnTo>
                    <a:pt x="4" y="433"/>
                  </a:lnTo>
                  <a:lnTo>
                    <a:pt x="4" y="433"/>
                  </a:lnTo>
                  <a:lnTo>
                    <a:pt x="3" y="434"/>
                  </a:lnTo>
                  <a:lnTo>
                    <a:pt x="1" y="435"/>
                  </a:lnTo>
                  <a:lnTo>
                    <a:pt x="0" y="441"/>
                  </a:lnTo>
                  <a:lnTo>
                    <a:pt x="3" y="443"/>
                  </a:lnTo>
                  <a:lnTo>
                    <a:pt x="5" y="445"/>
                  </a:lnTo>
                  <a:lnTo>
                    <a:pt x="7" y="445"/>
                  </a:lnTo>
                  <a:lnTo>
                    <a:pt x="7" y="445"/>
                  </a:lnTo>
                  <a:lnTo>
                    <a:pt x="14" y="441"/>
                  </a:lnTo>
                  <a:lnTo>
                    <a:pt x="20" y="438"/>
                  </a:lnTo>
                  <a:lnTo>
                    <a:pt x="33" y="428"/>
                  </a:lnTo>
                  <a:lnTo>
                    <a:pt x="43" y="416"/>
                  </a:lnTo>
                  <a:lnTo>
                    <a:pt x="54" y="407"/>
                  </a:lnTo>
                  <a:lnTo>
                    <a:pt x="54" y="407"/>
                  </a:lnTo>
                  <a:lnTo>
                    <a:pt x="92" y="371"/>
                  </a:lnTo>
                  <a:lnTo>
                    <a:pt x="127" y="337"/>
                  </a:lnTo>
                  <a:lnTo>
                    <a:pt x="127" y="337"/>
                  </a:lnTo>
                  <a:lnTo>
                    <a:pt x="166" y="301"/>
                  </a:lnTo>
                  <a:lnTo>
                    <a:pt x="205" y="268"/>
                  </a:lnTo>
                  <a:lnTo>
                    <a:pt x="286" y="201"/>
                  </a:lnTo>
                  <a:lnTo>
                    <a:pt x="286" y="201"/>
                  </a:lnTo>
                  <a:lnTo>
                    <a:pt x="307" y="186"/>
                  </a:lnTo>
                  <a:lnTo>
                    <a:pt x="328" y="169"/>
                  </a:lnTo>
                  <a:lnTo>
                    <a:pt x="373" y="139"/>
                  </a:lnTo>
                  <a:lnTo>
                    <a:pt x="462" y="80"/>
                  </a:lnTo>
                  <a:lnTo>
                    <a:pt x="462" y="80"/>
                  </a:lnTo>
                  <a:lnTo>
                    <a:pt x="481" y="65"/>
                  </a:lnTo>
                  <a:lnTo>
                    <a:pt x="500" y="51"/>
                  </a:lnTo>
                  <a:lnTo>
                    <a:pt x="519" y="37"/>
                  </a:lnTo>
                  <a:lnTo>
                    <a:pt x="538" y="22"/>
                  </a:lnTo>
                  <a:lnTo>
                    <a:pt x="538" y="22"/>
                  </a:lnTo>
                  <a:lnTo>
                    <a:pt x="543" y="21"/>
                  </a:lnTo>
                  <a:lnTo>
                    <a:pt x="548" y="20"/>
                  </a:lnTo>
                  <a:lnTo>
                    <a:pt x="557" y="18"/>
                  </a:lnTo>
                  <a:lnTo>
                    <a:pt x="561" y="17"/>
                  </a:lnTo>
                  <a:lnTo>
                    <a:pt x="565" y="14"/>
                  </a:lnTo>
                  <a:lnTo>
                    <a:pt x="569" y="12"/>
                  </a:lnTo>
                  <a:lnTo>
                    <a:pt x="570" y="6"/>
                  </a:lnTo>
                  <a:lnTo>
                    <a:pt x="570" y="6"/>
                  </a:lnTo>
                  <a:lnTo>
                    <a:pt x="570" y="4"/>
                  </a:lnTo>
                  <a:lnTo>
                    <a:pt x="570" y="1"/>
                  </a:lnTo>
                  <a:lnTo>
                    <a:pt x="566" y="0"/>
                  </a:lnTo>
                  <a:lnTo>
                    <a:pt x="562" y="0"/>
                  </a:lnTo>
                  <a:lnTo>
                    <a:pt x="561" y="1"/>
                  </a:lnTo>
                  <a:lnTo>
                    <a:pt x="560" y="4"/>
                  </a:lnTo>
                  <a:lnTo>
                    <a:pt x="56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chenying0907 876"/>
            <p:cNvSpPr>
              <a:spLocks/>
            </p:cNvSpPr>
            <p:nvPr/>
          </p:nvSpPr>
          <p:spPr bwMode="auto">
            <a:xfrm>
              <a:off x="3311526" y="3082926"/>
              <a:ext cx="227013" cy="171450"/>
            </a:xfrm>
            <a:custGeom>
              <a:avLst/>
              <a:gdLst/>
              <a:ahLst/>
              <a:cxnLst>
                <a:cxn ang="0">
                  <a:pos x="567" y="0"/>
                </a:cxn>
                <a:cxn ang="0">
                  <a:pos x="551" y="4"/>
                </a:cxn>
                <a:cxn ang="0">
                  <a:pos x="524" y="20"/>
                </a:cxn>
                <a:cxn ang="0">
                  <a:pos x="510" y="29"/>
                </a:cxn>
                <a:cxn ang="0">
                  <a:pos x="424" y="96"/>
                </a:cxn>
                <a:cxn ang="0">
                  <a:pos x="275" y="213"/>
                </a:cxn>
                <a:cxn ang="0">
                  <a:pos x="224" y="251"/>
                </a:cxn>
                <a:cxn ang="0">
                  <a:pos x="100" y="343"/>
                </a:cxn>
                <a:cxn ang="0">
                  <a:pos x="57" y="372"/>
                </a:cxn>
                <a:cxn ang="0">
                  <a:pos x="29" y="389"/>
                </a:cxn>
                <a:cxn ang="0">
                  <a:pos x="11" y="403"/>
                </a:cxn>
                <a:cxn ang="0">
                  <a:pos x="2" y="416"/>
                </a:cxn>
                <a:cxn ang="0">
                  <a:pos x="0" y="426"/>
                </a:cxn>
                <a:cxn ang="0">
                  <a:pos x="2" y="430"/>
                </a:cxn>
                <a:cxn ang="0">
                  <a:pos x="7" y="433"/>
                </a:cxn>
                <a:cxn ang="0">
                  <a:pos x="13" y="433"/>
                </a:cxn>
                <a:cxn ang="0">
                  <a:pos x="17" y="432"/>
                </a:cxn>
                <a:cxn ang="0">
                  <a:pos x="17" y="424"/>
                </a:cxn>
                <a:cxn ang="0">
                  <a:pos x="13" y="423"/>
                </a:cxn>
                <a:cxn ang="0">
                  <a:pos x="11" y="421"/>
                </a:cxn>
                <a:cxn ang="0">
                  <a:pos x="12" y="419"/>
                </a:cxn>
                <a:cxn ang="0">
                  <a:pos x="21" y="411"/>
                </a:cxn>
                <a:cxn ang="0">
                  <a:pos x="49" y="391"/>
                </a:cxn>
                <a:cxn ang="0">
                  <a:pos x="88" y="364"/>
                </a:cxn>
                <a:cxn ang="0">
                  <a:pos x="131" y="335"/>
                </a:cxn>
                <a:cxn ang="0">
                  <a:pos x="257" y="242"/>
                </a:cxn>
                <a:cxn ang="0">
                  <a:pos x="333" y="183"/>
                </a:cxn>
                <a:cxn ang="0">
                  <a:pos x="407" y="124"/>
                </a:cxn>
                <a:cxn ang="0">
                  <a:pos x="484" y="63"/>
                </a:cxn>
                <a:cxn ang="0">
                  <a:pos x="522" y="32"/>
                </a:cxn>
                <a:cxn ang="0">
                  <a:pos x="544" y="18"/>
                </a:cxn>
                <a:cxn ang="0">
                  <a:pos x="567" y="11"/>
                </a:cxn>
                <a:cxn ang="0">
                  <a:pos x="569" y="11"/>
                </a:cxn>
                <a:cxn ang="0">
                  <a:pos x="572" y="5"/>
                </a:cxn>
                <a:cxn ang="0">
                  <a:pos x="571" y="1"/>
                </a:cxn>
                <a:cxn ang="0">
                  <a:pos x="567" y="0"/>
                </a:cxn>
              </a:cxnLst>
              <a:rect l="0" t="0" r="r" b="b"/>
              <a:pathLst>
                <a:path w="572" h="433">
                  <a:moveTo>
                    <a:pt x="567" y="0"/>
                  </a:moveTo>
                  <a:lnTo>
                    <a:pt x="567" y="0"/>
                  </a:lnTo>
                  <a:lnTo>
                    <a:pt x="559" y="1"/>
                  </a:lnTo>
                  <a:lnTo>
                    <a:pt x="551" y="4"/>
                  </a:lnTo>
                  <a:lnTo>
                    <a:pt x="537" y="11"/>
                  </a:lnTo>
                  <a:lnTo>
                    <a:pt x="524" y="20"/>
                  </a:lnTo>
                  <a:lnTo>
                    <a:pt x="510" y="29"/>
                  </a:lnTo>
                  <a:lnTo>
                    <a:pt x="510" y="29"/>
                  </a:lnTo>
                  <a:lnTo>
                    <a:pt x="424" y="96"/>
                  </a:lnTo>
                  <a:lnTo>
                    <a:pt x="424" y="96"/>
                  </a:lnTo>
                  <a:lnTo>
                    <a:pt x="325" y="174"/>
                  </a:lnTo>
                  <a:lnTo>
                    <a:pt x="275" y="213"/>
                  </a:lnTo>
                  <a:lnTo>
                    <a:pt x="224" y="251"/>
                  </a:lnTo>
                  <a:lnTo>
                    <a:pt x="224" y="251"/>
                  </a:lnTo>
                  <a:lnTo>
                    <a:pt x="142" y="313"/>
                  </a:lnTo>
                  <a:lnTo>
                    <a:pt x="100" y="343"/>
                  </a:lnTo>
                  <a:lnTo>
                    <a:pt x="57" y="372"/>
                  </a:lnTo>
                  <a:lnTo>
                    <a:pt x="57" y="372"/>
                  </a:lnTo>
                  <a:lnTo>
                    <a:pt x="40" y="382"/>
                  </a:lnTo>
                  <a:lnTo>
                    <a:pt x="29" y="389"/>
                  </a:lnTo>
                  <a:lnTo>
                    <a:pt x="20" y="395"/>
                  </a:lnTo>
                  <a:lnTo>
                    <a:pt x="11" y="403"/>
                  </a:lnTo>
                  <a:lnTo>
                    <a:pt x="4" y="412"/>
                  </a:lnTo>
                  <a:lnTo>
                    <a:pt x="2" y="416"/>
                  </a:lnTo>
                  <a:lnTo>
                    <a:pt x="0" y="421"/>
                  </a:lnTo>
                  <a:lnTo>
                    <a:pt x="0" y="426"/>
                  </a:lnTo>
                  <a:lnTo>
                    <a:pt x="2" y="430"/>
                  </a:lnTo>
                  <a:lnTo>
                    <a:pt x="2" y="430"/>
                  </a:lnTo>
                  <a:lnTo>
                    <a:pt x="4" y="433"/>
                  </a:lnTo>
                  <a:lnTo>
                    <a:pt x="7" y="433"/>
                  </a:lnTo>
                  <a:lnTo>
                    <a:pt x="13" y="433"/>
                  </a:lnTo>
                  <a:lnTo>
                    <a:pt x="13" y="433"/>
                  </a:lnTo>
                  <a:lnTo>
                    <a:pt x="15" y="433"/>
                  </a:lnTo>
                  <a:lnTo>
                    <a:pt x="17" y="432"/>
                  </a:lnTo>
                  <a:lnTo>
                    <a:pt x="19" y="428"/>
                  </a:lnTo>
                  <a:lnTo>
                    <a:pt x="17" y="424"/>
                  </a:lnTo>
                  <a:lnTo>
                    <a:pt x="15" y="423"/>
                  </a:lnTo>
                  <a:lnTo>
                    <a:pt x="13" y="423"/>
                  </a:lnTo>
                  <a:lnTo>
                    <a:pt x="13" y="423"/>
                  </a:lnTo>
                  <a:lnTo>
                    <a:pt x="11" y="421"/>
                  </a:lnTo>
                  <a:lnTo>
                    <a:pt x="9" y="421"/>
                  </a:lnTo>
                  <a:lnTo>
                    <a:pt x="12" y="419"/>
                  </a:lnTo>
                  <a:lnTo>
                    <a:pt x="21" y="411"/>
                  </a:lnTo>
                  <a:lnTo>
                    <a:pt x="21" y="411"/>
                  </a:lnTo>
                  <a:lnTo>
                    <a:pt x="34" y="400"/>
                  </a:lnTo>
                  <a:lnTo>
                    <a:pt x="49" y="391"/>
                  </a:lnTo>
                  <a:lnTo>
                    <a:pt x="49" y="391"/>
                  </a:lnTo>
                  <a:lnTo>
                    <a:pt x="88" y="364"/>
                  </a:lnTo>
                  <a:lnTo>
                    <a:pt x="88" y="364"/>
                  </a:lnTo>
                  <a:lnTo>
                    <a:pt x="131" y="335"/>
                  </a:lnTo>
                  <a:lnTo>
                    <a:pt x="173" y="304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333" y="183"/>
                  </a:lnTo>
                  <a:lnTo>
                    <a:pt x="407" y="124"/>
                  </a:lnTo>
                  <a:lnTo>
                    <a:pt x="407" y="124"/>
                  </a:lnTo>
                  <a:lnTo>
                    <a:pt x="484" y="63"/>
                  </a:lnTo>
                  <a:lnTo>
                    <a:pt x="484" y="63"/>
                  </a:lnTo>
                  <a:lnTo>
                    <a:pt x="503" y="49"/>
                  </a:lnTo>
                  <a:lnTo>
                    <a:pt x="522" y="32"/>
                  </a:lnTo>
                  <a:lnTo>
                    <a:pt x="534" y="24"/>
                  </a:lnTo>
                  <a:lnTo>
                    <a:pt x="544" y="18"/>
                  </a:lnTo>
                  <a:lnTo>
                    <a:pt x="555" y="13"/>
                  </a:lnTo>
                  <a:lnTo>
                    <a:pt x="567" y="11"/>
                  </a:lnTo>
                  <a:lnTo>
                    <a:pt x="567" y="11"/>
                  </a:lnTo>
                  <a:lnTo>
                    <a:pt x="569" y="11"/>
                  </a:lnTo>
                  <a:lnTo>
                    <a:pt x="571" y="9"/>
                  </a:lnTo>
                  <a:lnTo>
                    <a:pt x="572" y="5"/>
                  </a:lnTo>
                  <a:lnTo>
                    <a:pt x="572" y="3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7" y="0"/>
                  </a:lnTo>
                  <a:lnTo>
                    <a:pt x="56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chenying0907 877"/>
            <p:cNvSpPr>
              <a:spLocks/>
            </p:cNvSpPr>
            <p:nvPr/>
          </p:nvSpPr>
          <p:spPr bwMode="auto">
            <a:xfrm>
              <a:off x="3371851" y="3092451"/>
              <a:ext cx="185738" cy="153988"/>
            </a:xfrm>
            <a:custGeom>
              <a:avLst/>
              <a:gdLst/>
              <a:ahLst/>
              <a:cxnLst>
                <a:cxn ang="0">
                  <a:pos x="458" y="2"/>
                </a:cxn>
                <a:cxn ang="0">
                  <a:pos x="437" y="20"/>
                </a:cxn>
                <a:cxn ang="0">
                  <a:pos x="414" y="38"/>
                </a:cxn>
                <a:cxn ang="0">
                  <a:pos x="400" y="53"/>
                </a:cxn>
                <a:cxn ang="0">
                  <a:pos x="353" y="93"/>
                </a:cxn>
                <a:cxn ang="0">
                  <a:pos x="234" y="199"/>
                </a:cxn>
                <a:cxn ang="0">
                  <a:pos x="202" y="227"/>
                </a:cxn>
                <a:cxn ang="0">
                  <a:pos x="102" y="300"/>
                </a:cxn>
                <a:cxn ang="0">
                  <a:pos x="76" y="319"/>
                </a:cxn>
                <a:cxn ang="0">
                  <a:pos x="52" y="339"/>
                </a:cxn>
                <a:cxn ang="0">
                  <a:pos x="43" y="347"/>
                </a:cxn>
                <a:cxn ang="0">
                  <a:pos x="13" y="367"/>
                </a:cxn>
                <a:cxn ang="0">
                  <a:pos x="10" y="369"/>
                </a:cxn>
                <a:cxn ang="0">
                  <a:pos x="6" y="376"/>
                </a:cxn>
                <a:cxn ang="0">
                  <a:pos x="2" y="377"/>
                </a:cxn>
                <a:cxn ang="0">
                  <a:pos x="0" y="381"/>
                </a:cxn>
                <a:cxn ang="0">
                  <a:pos x="0" y="387"/>
                </a:cxn>
                <a:cxn ang="0">
                  <a:pos x="4" y="389"/>
                </a:cxn>
                <a:cxn ang="0">
                  <a:pos x="6" y="389"/>
                </a:cxn>
                <a:cxn ang="0">
                  <a:pos x="21" y="378"/>
                </a:cxn>
                <a:cxn ang="0">
                  <a:pos x="36" y="365"/>
                </a:cxn>
                <a:cxn ang="0">
                  <a:pos x="52" y="353"/>
                </a:cxn>
                <a:cxn ang="0">
                  <a:pos x="99" y="317"/>
                </a:cxn>
                <a:cxn ang="0">
                  <a:pos x="132" y="293"/>
                </a:cxn>
                <a:cxn ang="0">
                  <a:pos x="196" y="246"/>
                </a:cxn>
                <a:cxn ang="0">
                  <a:pos x="227" y="220"/>
                </a:cxn>
                <a:cxn ang="0">
                  <a:pos x="353" y="108"/>
                </a:cxn>
                <a:cxn ang="0">
                  <a:pos x="409" y="59"/>
                </a:cxn>
                <a:cxn ang="0">
                  <a:pos x="465" y="11"/>
                </a:cxn>
                <a:cxn ang="0">
                  <a:pos x="467" y="8"/>
                </a:cxn>
                <a:cxn ang="0">
                  <a:pos x="465" y="3"/>
                </a:cxn>
                <a:cxn ang="0">
                  <a:pos x="459" y="0"/>
                </a:cxn>
                <a:cxn ang="0">
                  <a:pos x="458" y="2"/>
                </a:cxn>
              </a:cxnLst>
              <a:rect l="0" t="0" r="r" b="b"/>
              <a:pathLst>
                <a:path w="467" h="389">
                  <a:moveTo>
                    <a:pt x="458" y="2"/>
                  </a:moveTo>
                  <a:lnTo>
                    <a:pt x="458" y="2"/>
                  </a:lnTo>
                  <a:lnTo>
                    <a:pt x="447" y="12"/>
                  </a:lnTo>
                  <a:lnTo>
                    <a:pt x="437" y="20"/>
                  </a:lnTo>
                  <a:lnTo>
                    <a:pt x="425" y="29"/>
                  </a:lnTo>
                  <a:lnTo>
                    <a:pt x="414" y="38"/>
                  </a:lnTo>
                  <a:lnTo>
                    <a:pt x="414" y="38"/>
                  </a:lnTo>
                  <a:lnTo>
                    <a:pt x="400" y="53"/>
                  </a:lnTo>
                  <a:lnTo>
                    <a:pt x="384" y="66"/>
                  </a:lnTo>
                  <a:lnTo>
                    <a:pt x="353" y="93"/>
                  </a:lnTo>
                  <a:lnTo>
                    <a:pt x="353" y="93"/>
                  </a:lnTo>
                  <a:lnTo>
                    <a:pt x="234" y="199"/>
                  </a:lnTo>
                  <a:lnTo>
                    <a:pt x="234" y="199"/>
                  </a:lnTo>
                  <a:lnTo>
                    <a:pt x="202" y="227"/>
                  </a:lnTo>
                  <a:lnTo>
                    <a:pt x="168" y="251"/>
                  </a:lnTo>
                  <a:lnTo>
                    <a:pt x="102" y="300"/>
                  </a:lnTo>
                  <a:lnTo>
                    <a:pt x="102" y="300"/>
                  </a:lnTo>
                  <a:lnTo>
                    <a:pt x="76" y="319"/>
                  </a:lnTo>
                  <a:lnTo>
                    <a:pt x="64" y="329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3" y="347"/>
                  </a:lnTo>
                  <a:lnTo>
                    <a:pt x="32" y="353"/>
                  </a:lnTo>
                  <a:lnTo>
                    <a:pt x="13" y="367"/>
                  </a:lnTo>
                  <a:lnTo>
                    <a:pt x="13" y="367"/>
                  </a:lnTo>
                  <a:lnTo>
                    <a:pt x="10" y="369"/>
                  </a:lnTo>
                  <a:lnTo>
                    <a:pt x="9" y="372"/>
                  </a:lnTo>
                  <a:lnTo>
                    <a:pt x="6" y="376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1" y="378"/>
                  </a:lnTo>
                  <a:lnTo>
                    <a:pt x="0" y="381"/>
                  </a:lnTo>
                  <a:lnTo>
                    <a:pt x="0" y="385"/>
                  </a:lnTo>
                  <a:lnTo>
                    <a:pt x="0" y="387"/>
                  </a:lnTo>
                  <a:lnTo>
                    <a:pt x="2" y="389"/>
                  </a:lnTo>
                  <a:lnTo>
                    <a:pt x="4" y="389"/>
                  </a:lnTo>
                  <a:lnTo>
                    <a:pt x="6" y="389"/>
                  </a:lnTo>
                  <a:lnTo>
                    <a:pt x="6" y="389"/>
                  </a:lnTo>
                  <a:lnTo>
                    <a:pt x="14" y="384"/>
                  </a:lnTo>
                  <a:lnTo>
                    <a:pt x="21" y="378"/>
                  </a:lnTo>
                  <a:lnTo>
                    <a:pt x="28" y="370"/>
                  </a:lnTo>
                  <a:lnTo>
                    <a:pt x="36" y="365"/>
                  </a:lnTo>
                  <a:lnTo>
                    <a:pt x="36" y="365"/>
                  </a:lnTo>
                  <a:lnTo>
                    <a:pt x="52" y="353"/>
                  </a:lnTo>
                  <a:lnTo>
                    <a:pt x="68" y="340"/>
                  </a:lnTo>
                  <a:lnTo>
                    <a:pt x="99" y="317"/>
                  </a:lnTo>
                  <a:lnTo>
                    <a:pt x="99" y="317"/>
                  </a:lnTo>
                  <a:lnTo>
                    <a:pt x="132" y="293"/>
                  </a:lnTo>
                  <a:lnTo>
                    <a:pt x="165" y="270"/>
                  </a:lnTo>
                  <a:lnTo>
                    <a:pt x="196" y="246"/>
                  </a:lnTo>
                  <a:lnTo>
                    <a:pt x="227" y="220"/>
                  </a:lnTo>
                  <a:lnTo>
                    <a:pt x="227" y="220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80" y="84"/>
                  </a:lnTo>
                  <a:lnTo>
                    <a:pt x="409" y="59"/>
                  </a:lnTo>
                  <a:lnTo>
                    <a:pt x="438" y="36"/>
                  </a:lnTo>
                  <a:lnTo>
                    <a:pt x="465" y="11"/>
                  </a:lnTo>
                  <a:lnTo>
                    <a:pt x="465" y="11"/>
                  </a:lnTo>
                  <a:lnTo>
                    <a:pt x="467" y="8"/>
                  </a:lnTo>
                  <a:lnTo>
                    <a:pt x="467" y="6"/>
                  </a:lnTo>
                  <a:lnTo>
                    <a:pt x="465" y="3"/>
                  </a:lnTo>
                  <a:lnTo>
                    <a:pt x="461" y="0"/>
                  </a:lnTo>
                  <a:lnTo>
                    <a:pt x="459" y="0"/>
                  </a:lnTo>
                  <a:lnTo>
                    <a:pt x="458" y="2"/>
                  </a:lnTo>
                  <a:lnTo>
                    <a:pt x="4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chenying0907 878"/>
            <p:cNvSpPr>
              <a:spLocks/>
            </p:cNvSpPr>
            <p:nvPr/>
          </p:nvSpPr>
          <p:spPr bwMode="auto">
            <a:xfrm>
              <a:off x="3521076" y="3098801"/>
              <a:ext cx="65088" cy="63500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0"/>
                </a:cxn>
                <a:cxn ang="0">
                  <a:pos x="145" y="7"/>
                </a:cxn>
                <a:cxn ang="0">
                  <a:pos x="134" y="15"/>
                </a:cxn>
                <a:cxn ang="0">
                  <a:pos x="122" y="24"/>
                </a:cxn>
                <a:cxn ang="0">
                  <a:pos x="111" y="34"/>
                </a:cxn>
                <a:cxn ang="0">
                  <a:pos x="90" y="55"/>
                </a:cxn>
                <a:cxn ang="0">
                  <a:pos x="71" y="76"/>
                </a:cxn>
                <a:cxn ang="0">
                  <a:pos x="71" y="76"/>
                </a:cxn>
                <a:cxn ang="0">
                  <a:pos x="62" y="85"/>
                </a:cxn>
                <a:cxn ang="0">
                  <a:pos x="51" y="95"/>
                </a:cxn>
                <a:cxn ang="0">
                  <a:pos x="30" y="110"/>
                </a:cxn>
                <a:cxn ang="0">
                  <a:pos x="21" y="119"/>
                </a:cxn>
                <a:cxn ang="0">
                  <a:pos x="12" y="129"/>
                </a:cxn>
                <a:cxn ang="0">
                  <a:pos x="5" y="140"/>
                </a:cxn>
                <a:cxn ang="0">
                  <a:pos x="1" y="153"/>
                </a:cxn>
                <a:cxn ang="0">
                  <a:pos x="1" y="153"/>
                </a:cxn>
                <a:cxn ang="0">
                  <a:pos x="0" y="156"/>
                </a:cxn>
                <a:cxn ang="0">
                  <a:pos x="1" y="157"/>
                </a:cxn>
                <a:cxn ang="0">
                  <a:pos x="5" y="160"/>
                </a:cxn>
                <a:cxn ang="0">
                  <a:pos x="9" y="160"/>
                </a:cxn>
                <a:cxn ang="0">
                  <a:pos x="11" y="159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6" y="146"/>
                </a:cxn>
                <a:cxn ang="0">
                  <a:pos x="21" y="135"/>
                </a:cxn>
                <a:cxn ang="0">
                  <a:pos x="29" y="126"/>
                </a:cxn>
                <a:cxn ang="0">
                  <a:pos x="38" y="118"/>
                </a:cxn>
                <a:cxn ang="0">
                  <a:pos x="56" y="102"/>
                </a:cxn>
                <a:cxn ang="0">
                  <a:pos x="75" y="88"/>
                </a:cxn>
                <a:cxn ang="0">
                  <a:pos x="75" y="88"/>
                </a:cxn>
                <a:cxn ang="0">
                  <a:pos x="86" y="79"/>
                </a:cxn>
                <a:cxn ang="0">
                  <a:pos x="96" y="68"/>
                </a:cxn>
                <a:cxn ang="0">
                  <a:pos x="115" y="46"/>
                </a:cxn>
                <a:cxn ang="0">
                  <a:pos x="126" y="36"/>
                </a:cxn>
                <a:cxn ang="0">
                  <a:pos x="136" y="27"/>
                </a:cxn>
                <a:cxn ang="0">
                  <a:pos x="148" y="19"/>
                </a:cxn>
                <a:cxn ang="0">
                  <a:pos x="162" y="12"/>
                </a:cxn>
                <a:cxn ang="0">
                  <a:pos x="162" y="12"/>
                </a:cxn>
                <a:cxn ang="0">
                  <a:pos x="164" y="11"/>
                </a:cxn>
                <a:cxn ang="0">
                  <a:pos x="165" y="8"/>
                </a:cxn>
                <a:cxn ang="0">
                  <a:pos x="165" y="4"/>
                </a:cxn>
                <a:cxn ang="0">
                  <a:pos x="165" y="3"/>
                </a:cxn>
                <a:cxn ang="0">
                  <a:pos x="164" y="2"/>
                </a:cxn>
                <a:cxn ang="0">
                  <a:pos x="161" y="0"/>
                </a:cxn>
                <a:cxn ang="0">
                  <a:pos x="158" y="0"/>
                </a:cxn>
                <a:cxn ang="0">
                  <a:pos x="158" y="0"/>
                </a:cxn>
              </a:cxnLst>
              <a:rect l="0" t="0" r="r" b="b"/>
              <a:pathLst>
                <a:path w="165" h="160">
                  <a:moveTo>
                    <a:pt x="158" y="0"/>
                  </a:moveTo>
                  <a:lnTo>
                    <a:pt x="158" y="0"/>
                  </a:lnTo>
                  <a:lnTo>
                    <a:pt x="145" y="7"/>
                  </a:lnTo>
                  <a:lnTo>
                    <a:pt x="134" y="15"/>
                  </a:lnTo>
                  <a:lnTo>
                    <a:pt x="122" y="24"/>
                  </a:lnTo>
                  <a:lnTo>
                    <a:pt x="111" y="34"/>
                  </a:lnTo>
                  <a:lnTo>
                    <a:pt x="90" y="55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62" y="85"/>
                  </a:lnTo>
                  <a:lnTo>
                    <a:pt x="51" y="95"/>
                  </a:lnTo>
                  <a:lnTo>
                    <a:pt x="30" y="110"/>
                  </a:lnTo>
                  <a:lnTo>
                    <a:pt x="21" y="119"/>
                  </a:lnTo>
                  <a:lnTo>
                    <a:pt x="12" y="129"/>
                  </a:lnTo>
                  <a:lnTo>
                    <a:pt x="5" y="140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56"/>
                  </a:lnTo>
                  <a:lnTo>
                    <a:pt x="1" y="157"/>
                  </a:lnTo>
                  <a:lnTo>
                    <a:pt x="5" y="160"/>
                  </a:lnTo>
                  <a:lnTo>
                    <a:pt x="9" y="160"/>
                  </a:lnTo>
                  <a:lnTo>
                    <a:pt x="11" y="159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6" y="146"/>
                  </a:lnTo>
                  <a:lnTo>
                    <a:pt x="21" y="135"/>
                  </a:lnTo>
                  <a:lnTo>
                    <a:pt x="29" y="126"/>
                  </a:lnTo>
                  <a:lnTo>
                    <a:pt x="38" y="118"/>
                  </a:lnTo>
                  <a:lnTo>
                    <a:pt x="56" y="102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86" y="79"/>
                  </a:lnTo>
                  <a:lnTo>
                    <a:pt x="96" y="68"/>
                  </a:lnTo>
                  <a:lnTo>
                    <a:pt x="115" y="46"/>
                  </a:lnTo>
                  <a:lnTo>
                    <a:pt x="126" y="36"/>
                  </a:lnTo>
                  <a:lnTo>
                    <a:pt x="136" y="27"/>
                  </a:lnTo>
                  <a:lnTo>
                    <a:pt x="148" y="19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4" y="11"/>
                  </a:lnTo>
                  <a:lnTo>
                    <a:pt x="165" y="8"/>
                  </a:lnTo>
                  <a:lnTo>
                    <a:pt x="165" y="4"/>
                  </a:lnTo>
                  <a:lnTo>
                    <a:pt x="165" y="3"/>
                  </a:lnTo>
                  <a:lnTo>
                    <a:pt x="164" y="2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chenying0907 879"/>
            <p:cNvSpPr>
              <a:spLocks/>
            </p:cNvSpPr>
            <p:nvPr/>
          </p:nvSpPr>
          <p:spPr bwMode="auto">
            <a:xfrm>
              <a:off x="3532188" y="3103563"/>
              <a:ext cx="90488" cy="82550"/>
            </a:xfrm>
            <a:custGeom>
              <a:avLst/>
              <a:gdLst/>
              <a:ahLst/>
              <a:cxnLst>
                <a:cxn ang="0">
                  <a:pos x="220" y="1"/>
                </a:cxn>
                <a:cxn ang="0">
                  <a:pos x="220" y="1"/>
                </a:cxn>
                <a:cxn ang="0">
                  <a:pos x="191" y="20"/>
                </a:cxn>
                <a:cxn ang="0">
                  <a:pos x="163" y="39"/>
                </a:cxn>
                <a:cxn ang="0">
                  <a:pos x="150" y="50"/>
                </a:cxn>
                <a:cxn ang="0">
                  <a:pos x="139" y="62"/>
                </a:cxn>
                <a:cxn ang="0">
                  <a:pos x="127" y="73"/>
                </a:cxn>
                <a:cxn ang="0">
                  <a:pos x="115" y="86"/>
                </a:cxn>
                <a:cxn ang="0">
                  <a:pos x="115" y="86"/>
                </a:cxn>
                <a:cxn ang="0">
                  <a:pos x="102" y="101"/>
                </a:cxn>
                <a:cxn ang="0">
                  <a:pos x="88" y="114"/>
                </a:cxn>
                <a:cxn ang="0">
                  <a:pos x="73" y="126"/>
                </a:cxn>
                <a:cxn ang="0">
                  <a:pos x="60" y="139"/>
                </a:cxn>
                <a:cxn ang="0">
                  <a:pos x="60" y="139"/>
                </a:cxn>
                <a:cxn ang="0">
                  <a:pos x="31" y="170"/>
                </a:cxn>
                <a:cxn ang="0">
                  <a:pos x="1" y="202"/>
                </a:cxn>
                <a:cxn ang="0">
                  <a:pos x="1" y="202"/>
                </a:cxn>
                <a:cxn ang="0">
                  <a:pos x="0" y="204"/>
                </a:cxn>
                <a:cxn ang="0">
                  <a:pos x="0" y="205"/>
                </a:cxn>
                <a:cxn ang="0">
                  <a:pos x="3" y="209"/>
                </a:cxn>
                <a:cxn ang="0">
                  <a:pos x="5" y="211"/>
                </a:cxn>
                <a:cxn ang="0">
                  <a:pos x="8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37" y="182"/>
                </a:cxn>
                <a:cxn ang="0">
                  <a:pos x="61" y="153"/>
                </a:cxn>
                <a:cxn ang="0">
                  <a:pos x="89" y="127"/>
                </a:cxn>
                <a:cxn ang="0">
                  <a:pos x="102" y="114"/>
                </a:cxn>
                <a:cxn ang="0">
                  <a:pos x="118" y="102"/>
                </a:cxn>
                <a:cxn ang="0">
                  <a:pos x="118" y="102"/>
                </a:cxn>
                <a:cxn ang="0">
                  <a:pos x="127" y="93"/>
                </a:cxn>
                <a:cxn ang="0">
                  <a:pos x="136" y="83"/>
                </a:cxn>
                <a:cxn ang="0">
                  <a:pos x="145" y="71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71" y="47"/>
                </a:cxn>
                <a:cxn ang="0">
                  <a:pos x="188" y="34"/>
                </a:cxn>
                <a:cxn ang="0">
                  <a:pos x="226" y="11"/>
                </a:cxn>
                <a:cxn ang="0">
                  <a:pos x="226" y="11"/>
                </a:cxn>
                <a:cxn ang="0">
                  <a:pos x="228" y="9"/>
                </a:cxn>
                <a:cxn ang="0">
                  <a:pos x="229" y="7"/>
                </a:cxn>
                <a:cxn ang="0">
                  <a:pos x="228" y="3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2" y="0"/>
                </a:cxn>
                <a:cxn ang="0">
                  <a:pos x="220" y="1"/>
                </a:cxn>
                <a:cxn ang="0">
                  <a:pos x="220" y="1"/>
                </a:cxn>
              </a:cxnLst>
              <a:rect l="0" t="0" r="r" b="b"/>
              <a:pathLst>
                <a:path w="229" h="211">
                  <a:moveTo>
                    <a:pt x="220" y="1"/>
                  </a:moveTo>
                  <a:lnTo>
                    <a:pt x="220" y="1"/>
                  </a:lnTo>
                  <a:lnTo>
                    <a:pt x="191" y="20"/>
                  </a:lnTo>
                  <a:lnTo>
                    <a:pt x="163" y="39"/>
                  </a:lnTo>
                  <a:lnTo>
                    <a:pt x="150" y="50"/>
                  </a:lnTo>
                  <a:lnTo>
                    <a:pt x="139" y="62"/>
                  </a:lnTo>
                  <a:lnTo>
                    <a:pt x="127" y="73"/>
                  </a:lnTo>
                  <a:lnTo>
                    <a:pt x="115" y="86"/>
                  </a:lnTo>
                  <a:lnTo>
                    <a:pt x="115" y="86"/>
                  </a:lnTo>
                  <a:lnTo>
                    <a:pt x="102" y="101"/>
                  </a:lnTo>
                  <a:lnTo>
                    <a:pt x="88" y="114"/>
                  </a:lnTo>
                  <a:lnTo>
                    <a:pt x="73" y="126"/>
                  </a:lnTo>
                  <a:lnTo>
                    <a:pt x="60" y="139"/>
                  </a:lnTo>
                  <a:lnTo>
                    <a:pt x="60" y="139"/>
                  </a:lnTo>
                  <a:lnTo>
                    <a:pt x="31" y="17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0" y="204"/>
                  </a:lnTo>
                  <a:lnTo>
                    <a:pt x="0" y="205"/>
                  </a:lnTo>
                  <a:lnTo>
                    <a:pt x="3" y="209"/>
                  </a:lnTo>
                  <a:lnTo>
                    <a:pt x="5" y="211"/>
                  </a:lnTo>
                  <a:lnTo>
                    <a:pt x="8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37" y="182"/>
                  </a:lnTo>
                  <a:lnTo>
                    <a:pt x="61" y="153"/>
                  </a:lnTo>
                  <a:lnTo>
                    <a:pt x="89" y="127"/>
                  </a:lnTo>
                  <a:lnTo>
                    <a:pt x="102" y="114"/>
                  </a:lnTo>
                  <a:lnTo>
                    <a:pt x="118" y="102"/>
                  </a:lnTo>
                  <a:lnTo>
                    <a:pt x="118" y="102"/>
                  </a:lnTo>
                  <a:lnTo>
                    <a:pt x="127" y="93"/>
                  </a:lnTo>
                  <a:lnTo>
                    <a:pt x="136" y="83"/>
                  </a:lnTo>
                  <a:lnTo>
                    <a:pt x="145" y="71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71" y="47"/>
                  </a:lnTo>
                  <a:lnTo>
                    <a:pt x="188" y="34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8" y="9"/>
                  </a:lnTo>
                  <a:lnTo>
                    <a:pt x="229" y="7"/>
                  </a:lnTo>
                  <a:lnTo>
                    <a:pt x="228" y="3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0" y="1"/>
                  </a:lnTo>
                  <a:lnTo>
                    <a:pt x="22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chenying0907 880"/>
            <p:cNvSpPr>
              <a:spLocks/>
            </p:cNvSpPr>
            <p:nvPr/>
          </p:nvSpPr>
          <p:spPr bwMode="auto">
            <a:xfrm>
              <a:off x="3559176" y="3119438"/>
              <a:ext cx="95250" cy="8572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230" y="0"/>
                </a:cxn>
                <a:cxn ang="0">
                  <a:pos x="217" y="8"/>
                </a:cxn>
                <a:cxn ang="0">
                  <a:pos x="206" y="17"/>
                </a:cxn>
                <a:cxn ang="0">
                  <a:pos x="194" y="27"/>
                </a:cxn>
                <a:cxn ang="0">
                  <a:pos x="182" y="39"/>
                </a:cxn>
                <a:cxn ang="0">
                  <a:pos x="161" y="61"/>
                </a:cxn>
                <a:cxn ang="0">
                  <a:pos x="140" y="85"/>
                </a:cxn>
                <a:cxn ang="0">
                  <a:pos x="140" y="85"/>
                </a:cxn>
                <a:cxn ang="0">
                  <a:pos x="110" y="115"/>
                </a:cxn>
                <a:cxn ang="0">
                  <a:pos x="77" y="145"/>
                </a:cxn>
                <a:cxn ang="0">
                  <a:pos x="45" y="172"/>
                </a:cxn>
                <a:cxn ang="0">
                  <a:pos x="11" y="200"/>
                </a:cxn>
                <a:cxn ang="0">
                  <a:pos x="11" y="200"/>
                </a:cxn>
                <a:cxn ang="0">
                  <a:pos x="8" y="200"/>
                </a:cxn>
                <a:cxn ang="0">
                  <a:pos x="5" y="202"/>
                </a:cxn>
                <a:cxn ang="0">
                  <a:pos x="5" y="202"/>
                </a:cxn>
                <a:cxn ang="0">
                  <a:pos x="3" y="205"/>
                </a:cxn>
                <a:cxn ang="0">
                  <a:pos x="3" y="205"/>
                </a:cxn>
                <a:cxn ang="0">
                  <a:pos x="0" y="209"/>
                </a:cxn>
                <a:cxn ang="0">
                  <a:pos x="0" y="212"/>
                </a:cxn>
                <a:cxn ang="0">
                  <a:pos x="2" y="215"/>
                </a:cxn>
                <a:cxn ang="0">
                  <a:pos x="3" y="215"/>
                </a:cxn>
                <a:cxn ang="0">
                  <a:pos x="5" y="215"/>
                </a:cxn>
                <a:cxn ang="0">
                  <a:pos x="5" y="215"/>
                </a:cxn>
                <a:cxn ang="0">
                  <a:pos x="9" y="215"/>
                </a:cxn>
                <a:cxn ang="0">
                  <a:pos x="13" y="214"/>
                </a:cxn>
                <a:cxn ang="0">
                  <a:pos x="15" y="212"/>
                </a:cxn>
                <a:cxn ang="0">
                  <a:pos x="16" y="209"/>
                </a:cxn>
                <a:cxn ang="0">
                  <a:pos x="16" y="209"/>
                </a:cxn>
                <a:cxn ang="0">
                  <a:pos x="45" y="187"/>
                </a:cxn>
                <a:cxn ang="0">
                  <a:pos x="72" y="163"/>
                </a:cxn>
                <a:cxn ang="0">
                  <a:pos x="100" y="140"/>
                </a:cxn>
                <a:cxn ang="0">
                  <a:pos x="126" y="115"/>
                </a:cxn>
                <a:cxn ang="0">
                  <a:pos x="126" y="115"/>
                </a:cxn>
                <a:cxn ang="0">
                  <a:pos x="155" y="86"/>
                </a:cxn>
                <a:cxn ang="0">
                  <a:pos x="182" y="56"/>
                </a:cxn>
                <a:cxn ang="0">
                  <a:pos x="182" y="56"/>
                </a:cxn>
                <a:cxn ang="0">
                  <a:pos x="195" y="43"/>
                </a:cxn>
                <a:cxn ang="0">
                  <a:pos x="208" y="31"/>
                </a:cxn>
                <a:cxn ang="0">
                  <a:pos x="221" y="19"/>
                </a:cxn>
                <a:cxn ang="0">
                  <a:pos x="237" y="10"/>
                </a:cxn>
                <a:cxn ang="0">
                  <a:pos x="237" y="10"/>
                </a:cxn>
                <a:cxn ang="0">
                  <a:pos x="238" y="8"/>
                </a:cxn>
                <a:cxn ang="0">
                  <a:pos x="240" y="6"/>
                </a:cxn>
                <a:cxn ang="0">
                  <a:pos x="238" y="2"/>
                </a:cxn>
                <a:cxn ang="0">
                  <a:pos x="236" y="0"/>
                </a:cxn>
                <a:cxn ang="0">
                  <a:pos x="233" y="0"/>
                </a:cxn>
                <a:cxn ang="0">
                  <a:pos x="230" y="0"/>
                </a:cxn>
                <a:cxn ang="0">
                  <a:pos x="230" y="0"/>
                </a:cxn>
              </a:cxnLst>
              <a:rect l="0" t="0" r="r" b="b"/>
              <a:pathLst>
                <a:path w="240" h="215">
                  <a:moveTo>
                    <a:pt x="230" y="0"/>
                  </a:moveTo>
                  <a:lnTo>
                    <a:pt x="230" y="0"/>
                  </a:lnTo>
                  <a:lnTo>
                    <a:pt x="217" y="8"/>
                  </a:lnTo>
                  <a:lnTo>
                    <a:pt x="206" y="17"/>
                  </a:lnTo>
                  <a:lnTo>
                    <a:pt x="194" y="27"/>
                  </a:lnTo>
                  <a:lnTo>
                    <a:pt x="182" y="39"/>
                  </a:lnTo>
                  <a:lnTo>
                    <a:pt x="161" y="61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10" y="115"/>
                  </a:lnTo>
                  <a:lnTo>
                    <a:pt x="77" y="145"/>
                  </a:lnTo>
                  <a:lnTo>
                    <a:pt x="45" y="172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8" y="200"/>
                  </a:lnTo>
                  <a:lnTo>
                    <a:pt x="5" y="202"/>
                  </a:lnTo>
                  <a:lnTo>
                    <a:pt x="5" y="202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0" y="209"/>
                  </a:lnTo>
                  <a:lnTo>
                    <a:pt x="0" y="212"/>
                  </a:lnTo>
                  <a:lnTo>
                    <a:pt x="2" y="215"/>
                  </a:lnTo>
                  <a:lnTo>
                    <a:pt x="3" y="215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9" y="215"/>
                  </a:lnTo>
                  <a:lnTo>
                    <a:pt x="13" y="214"/>
                  </a:lnTo>
                  <a:lnTo>
                    <a:pt x="15" y="212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45" y="187"/>
                  </a:lnTo>
                  <a:lnTo>
                    <a:pt x="72" y="163"/>
                  </a:lnTo>
                  <a:lnTo>
                    <a:pt x="100" y="140"/>
                  </a:lnTo>
                  <a:lnTo>
                    <a:pt x="126" y="115"/>
                  </a:lnTo>
                  <a:lnTo>
                    <a:pt x="126" y="115"/>
                  </a:lnTo>
                  <a:lnTo>
                    <a:pt x="155" y="8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95" y="43"/>
                  </a:lnTo>
                  <a:lnTo>
                    <a:pt x="208" y="31"/>
                  </a:lnTo>
                  <a:lnTo>
                    <a:pt x="221" y="19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8"/>
                  </a:lnTo>
                  <a:lnTo>
                    <a:pt x="240" y="6"/>
                  </a:lnTo>
                  <a:lnTo>
                    <a:pt x="238" y="2"/>
                  </a:lnTo>
                  <a:lnTo>
                    <a:pt x="236" y="0"/>
                  </a:lnTo>
                  <a:lnTo>
                    <a:pt x="233" y="0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chenying0907 881"/>
            <p:cNvSpPr>
              <a:spLocks/>
            </p:cNvSpPr>
            <p:nvPr/>
          </p:nvSpPr>
          <p:spPr bwMode="auto">
            <a:xfrm>
              <a:off x="3589338" y="3135313"/>
              <a:ext cx="92075" cy="92075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05" y="22"/>
                </a:cxn>
                <a:cxn ang="0">
                  <a:pos x="194" y="31"/>
                </a:cxn>
                <a:cxn ang="0">
                  <a:pos x="185" y="43"/>
                </a:cxn>
                <a:cxn ang="0">
                  <a:pos x="185" y="43"/>
                </a:cxn>
                <a:cxn ang="0">
                  <a:pos x="171" y="59"/>
                </a:cxn>
                <a:cxn ang="0">
                  <a:pos x="155" y="74"/>
                </a:cxn>
                <a:cxn ang="0">
                  <a:pos x="140" y="89"/>
                </a:cxn>
                <a:cxn ang="0">
                  <a:pos x="127" y="106"/>
                </a:cxn>
                <a:cxn ang="0">
                  <a:pos x="127" y="106"/>
                </a:cxn>
                <a:cxn ang="0">
                  <a:pos x="114" y="123"/>
                </a:cxn>
                <a:cxn ang="0">
                  <a:pos x="100" y="139"/>
                </a:cxn>
                <a:cxn ang="0">
                  <a:pos x="86" y="154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53" y="184"/>
                </a:cxn>
                <a:cxn ang="0">
                  <a:pos x="36" y="197"/>
                </a:cxn>
                <a:cxn ang="0">
                  <a:pos x="19" y="210"/>
                </a:cxn>
                <a:cxn ang="0">
                  <a:pos x="3" y="225"/>
                </a:cxn>
                <a:cxn ang="0">
                  <a:pos x="3" y="225"/>
                </a:cxn>
                <a:cxn ang="0">
                  <a:pos x="0" y="226"/>
                </a:cxn>
                <a:cxn ang="0">
                  <a:pos x="0" y="229"/>
                </a:cxn>
                <a:cxn ang="0">
                  <a:pos x="3" y="233"/>
                </a:cxn>
                <a:cxn ang="0">
                  <a:pos x="6" y="234"/>
                </a:cxn>
                <a:cxn ang="0">
                  <a:pos x="8" y="234"/>
                </a:cxn>
                <a:cxn ang="0">
                  <a:pos x="11" y="233"/>
                </a:cxn>
                <a:cxn ang="0">
                  <a:pos x="11" y="233"/>
                </a:cxn>
                <a:cxn ang="0">
                  <a:pos x="25" y="220"/>
                </a:cxn>
                <a:cxn ang="0">
                  <a:pos x="41" y="208"/>
                </a:cxn>
                <a:cxn ang="0">
                  <a:pos x="55" y="197"/>
                </a:cxn>
                <a:cxn ang="0">
                  <a:pos x="71" y="184"/>
                </a:cxn>
                <a:cxn ang="0">
                  <a:pos x="71" y="184"/>
                </a:cxn>
                <a:cxn ang="0">
                  <a:pos x="99" y="157"/>
                </a:cxn>
                <a:cxn ang="0">
                  <a:pos x="113" y="142"/>
                </a:cxn>
                <a:cxn ang="0">
                  <a:pos x="125" y="128"/>
                </a:cxn>
                <a:cxn ang="0">
                  <a:pos x="125" y="128"/>
                </a:cxn>
                <a:cxn ang="0">
                  <a:pos x="151" y="97"/>
                </a:cxn>
                <a:cxn ang="0">
                  <a:pos x="177" y="67"/>
                </a:cxn>
                <a:cxn ang="0">
                  <a:pos x="205" y="38"/>
                </a:cxn>
                <a:cxn ang="0">
                  <a:pos x="233" y="10"/>
                </a:cxn>
                <a:cxn ang="0">
                  <a:pos x="233" y="10"/>
                </a:cxn>
                <a:cxn ang="0">
                  <a:pos x="235" y="8"/>
                </a:cxn>
                <a:cxn ang="0">
                  <a:pos x="235" y="5"/>
                </a:cxn>
                <a:cxn ang="0">
                  <a:pos x="233" y="1"/>
                </a:cxn>
                <a:cxn ang="0">
                  <a:pos x="229" y="0"/>
                </a:cxn>
                <a:cxn ang="0">
                  <a:pos x="227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5" h="234">
                  <a:moveTo>
                    <a:pt x="225" y="1"/>
                  </a:moveTo>
                  <a:lnTo>
                    <a:pt x="225" y="1"/>
                  </a:lnTo>
                  <a:lnTo>
                    <a:pt x="205" y="22"/>
                  </a:lnTo>
                  <a:lnTo>
                    <a:pt x="194" y="31"/>
                  </a:lnTo>
                  <a:lnTo>
                    <a:pt x="185" y="43"/>
                  </a:lnTo>
                  <a:lnTo>
                    <a:pt x="185" y="43"/>
                  </a:lnTo>
                  <a:lnTo>
                    <a:pt x="171" y="59"/>
                  </a:lnTo>
                  <a:lnTo>
                    <a:pt x="155" y="74"/>
                  </a:lnTo>
                  <a:lnTo>
                    <a:pt x="140" y="89"/>
                  </a:lnTo>
                  <a:lnTo>
                    <a:pt x="127" y="106"/>
                  </a:lnTo>
                  <a:lnTo>
                    <a:pt x="127" y="106"/>
                  </a:lnTo>
                  <a:lnTo>
                    <a:pt x="114" y="123"/>
                  </a:lnTo>
                  <a:lnTo>
                    <a:pt x="100" y="139"/>
                  </a:lnTo>
                  <a:lnTo>
                    <a:pt x="86" y="154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53" y="184"/>
                  </a:lnTo>
                  <a:lnTo>
                    <a:pt x="36" y="197"/>
                  </a:lnTo>
                  <a:lnTo>
                    <a:pt x="19" y="210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0" y="226"/>
                  </a:lnTo>
                  <a:lnTo>
                    <a:pt x="0" y="229"/>
                  </a:lnTo>
                  <a:lnTo>
                    <a:pt x="3" y="233"/>
                  </a:lnTo>
                  <a:lnTo>
                    <a:pt x="6" y="234"/>
                  </a:lnTo>
                  <a:lnTo>
                    <a:pt x="8" y="234"/>
                  </a:lnTo>
                  <a:lnTo>
                    <a:pt x="11" y="233"/>
                  </a:lnTo>
                  <a:lnTo>
                    <a:pt x="11" y="233"/>
                  </a:lnTo>
                  <a:lnTo>
                    <a:pt x="25" y="220"/>
                  </a:lnTo>
                  <a:lnTo>
                    <a:pt x="41" y="208"/>
                  </a:lnTo>
                  <a:lnTo>
                    <a:pt x="55" y="197"/>
                  </a:lnTo>
                  <a:lnTo>
                    <a:pt x="71" y="184"/>
                  </a:lnTo>
                  <a:lnTo>
                    <a:pt x="71" y="184"/>
                  </a:lnTo>
                  <a:lnTo>
                    <a:pt x="99" y="157"/>
                  </a:lnTo>
                  <a:lnTo>
                    <a:pt x="113" y="142"/>
                  </a:lnTo>
                  <a:lnTo>
                    <a:pt x="125" y="128"/>
                  </a:lnTo>
                  <a:lnTo>
                    <a:pt x="125" y="128"/>
                  </a:lnTo>
                  <a:lnTo>
                    <a:pt x="151" y="97"/>
                  </a:lnTo>
                  <a:lnTo>
                    <a:pt x="177" y="67"/>
                  </a:lnTo>
                  <a:lnTo>
                    <a:pt x="205" y="38"/>
                  </a:lnTo>
                  <a:lnTo>
                    <a:pt x="233" y="10"/>
                  </a:lnTo>
                  <a:lnTo>
                    <a:pt x="233" y="10"/>
                  </a:lnTo>
                  <a:lnTo>
                    <a:pt x="235" y="8"/>
                  </a:lnTo>
                  <a:lnTo>
                    <a:pt x="235" y="5"/>
                  </a:lnTo>
                  <a:lnTo>
                    <a:pt x="233" y="1"/>
                  </a:lnTo>
                  <a:lnTo>
                    <a:pt x="229" y="0"/>
                  </a:lnTo>
                  <a:lnTo>
                    <a:pt x="227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chenying0907 882"/>
            <p:cNvSpPr>
              <a:spLocks/>
            </p:cNvSpPr>
            <p:nvPr/>
          </p:nvSpPr>
          <p:spPr bwMode="auto">
            <a:xfrm>
              <a:off x="3629026" y="3171826"/>
              <a:ext cx="68263" cy="60325"/>
            </a:xfrm>
            <a:custGeom>
              <a:avLst/>
              <a:gdLst/>
              <a:ahLst/>
              <a:cxnLst>
                <a:cxn ang="0">
                  <a:pos x="161" y="2"/>
                </a:cxn>
                <a:cxn ang="0">
                  <a:pos x="161" y="2"/>
                </a:cxn>
                <a:cxn ang="0">
                  <a:pos x="120" y="36"/>
                </a:cxn>
                <a:cxn ang="0">
                  <a:pos x="80" y="71"/>
                </a:cxn>
                <a:cxn ang="0">
                  <a:pos x="40" y="108"/>
                </a:cxn>
                <a:cxn ang="0">
                  <a:pos x="1" y="144"/>
                </a:cxn>
                <a:cxn ang="0">
                  <a:pos x="1" y="144"/>
                </a:cxn>
                <a:cxn ang="0">
                  <a:pos x="0" y="147"/>
                </a:cxn>
                <a:cxn ang="0">
                  <a:pos x="0" y="148"/>
                </a:cxn>
                <a:cxn ang="0">
                  <a:pos x="1" y="152"/>
                </a:cxn>
                <a:cxn ang="0">
                  <a:pos x="5" y="155"/>
                </a:cxn>
                <a:cxn ang="0">
                  <a:pos x="8" y="153"/>
                </a:cxn>
                <a:cxn ang="0">
                  <a:pos x="9" y="152"/>
                </a:cxn>
                <a:cxn ang="0">
                  <a:pos x="9" y="152"/>
                </a:cxn>
                <a:cxn ang="0">
                  <a:pos x="48" y="116"/>
                </a:cxn>
                <a:cxn ang="0">
                  <a:pos x="87" y="79"/>
                </a:cxn>
                <a:cxn ang="0">
                  <a:pos x="128" y="44"/>
                </a:cxn>
                <a:cxn ang="0">
                  <a:pos x="170" y="10"/>
                </a:cxn>
                <a:cxn ang="0">
                  <a:pos x="170" y="10"/>
                </a:cxn>
                <a:cxn ang="0">
                  <a:pos x="171" y="8"/>
                </a:cxn>
                <a:cxn ang="0">
                  <a:pos x="171" y="6"/>
                </a:cxn>
                <a:cxn ang="0">
                  <a:pos x="171" y="4"/>
                </a:cxn>
                <a:cxn ang="0">
                  <a:pos x="170" y="3"/>
                </a:cxn>
                <a:cxn ang="0">
                  <a:pos x="166" y="0"/>
                </a:cxn>
                <a:cxn ang="0">
                  <a:pos x="163" y="0"/>
                </a:cxn>
                <a:cxn ang="0">
                  <a:pos x="161" y="2"/>
                </a:cxn>
                <a:cxn ang="0">
                  <a:pos x="161" y="2"/>
                </a:cxn>
              </a:cxnLst>
              <a:rect l="0" t="0" r="r" b="b"/>
              <a:pathLst>
                <a:path w="171" h="155">
                  <a:moveTo>
                    <a:pt x="161" y="2"/>
                  </a:moveTo>
                  <a:lnTo>
                    <a:pt x="161" y="2"/>
                  </a:lnTo>
                  <a:lnTo>
                    <a:pt x="120" y="36"/>
                  </a:lnTo>
                  <a:lnTo>
                    <a:pt x="80" y="71"/>
                  </a:lnTo>
                  <a:lnTo>
                    <a:pt x="40" y="108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7"/>
                  </a:lnTo>
                  <a:lnTo>
                    <a:pt x="0" y="148"/>
                  </a:lnTo>
                  <a:lnTo>
                    <a:pt x="1" y="152"/>
                  </a:lnTo>
                  <a:lnTo>
                    <a:pt x="5" y="155"/>
                  </a:lnTo>
                  <a:lnTo>
                    <a:pt x="8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48" y="116"/>
                  </a:lnTo>
                  <a:lnTo>
                    <a:pt x="87" y="79"/>
                  </a:lnTo>
                  <a:lnTo>
                    <a:pt x="128" y="44"/>
                  </a:lnTo>
                  <a:lnTo>
                    <a:pt x="170" y="10"/>
                  </a:lnTo>
                  <a:lnTo>
                    <a:pt x="170" y="10"/>
                  </a:lnTo>
                  <a:lnTo>
                    <a:pt x="171" y="8"/>
                  </a:lnTo>
                  <a:lnTo>
                    <a:pt x="171" y="6"/>
                  </a:lnTo>
                  <a:lnTo>
                    <a:pt x="171" y="4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1" y="2"/>
                  </a:lnTo>
                  <a:lnTo>
                    <a:pt x="16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chenying0907 883"/>
            <p:cNvSpPr>
              <a:spLocks/>
            </p:cNvSpPr>
            <p:nvPr/>
          </p:nvSpPr>
          <p:spPr bwMode="auto">
            <a:xfrm>
              <a:off x="3644901" y="3186113"/>
              <a:ext cx="73025" cy="68263"/>
            </a:xfrm>
            <a:custGeom>
              <a:avLst/>
              <a:gdLst/>
              <a:ahLst/>
              <a:cxnLst>
                <a:cxn ang="0">
                  <a:pos x="174" y="2"/>
                </a:cxn>
                <a:cxn ang="0">
                  <a:pos x="174" y="2"/>
                </a:cxn>
                <a:cxn ang="0">
                  <a:pos x="157" y="22"/>
                </a:cxn>
                <a:cxn ang="0">
                  <a:pos x="149" y="31"/>
                </a:cxn>
                <a:cxn ang="0">
                  <a:pos x="140" y="40"/>
                </a:cxn>
                <a:cxn ang="0">
                  <a:pos x="140" y="40"/>
                </a:cxn>
                <a:cxn ang="0">
                  <a:pos x="128" y="49"/>
                </a:cxn>
                <a:cxn ang="0">
                  <a:pos x="115" y="59"/>
                </a:cxn>
                <a:cxn ang="0">
                  <a:pos x="103" y="68"/>
                </a:cxn>
                <a:cxn ang="0">
                  <a:pos x="92" y="78"/>
                </a:cxn>
                <a:cxn ang="0">
                  <a:pos x="92" y="78"/>
                </a:cxn>
                <a:cxn ang="0">
                  <a:pos x="68" y="98"/>
                </a:cxn>
                <a:cxn ang="0">
                  <a:pos x="45" y="119"/>
                </a:cxn>
                <a:cxn ang="0">
                  <a:pos x="31" y="129"/>
                </a:cxn>
                <a:cxn ang="0">
                  <a:pos x="21" y="140"/>
                </a:cxn>
                <a:cxn ang="0">
                  <a:pos x="11" y="151"/>
                </a:cxn>
                <a:cxn ang="0">
                  <a:pos x="1" y="163"/>
                </a:cxn>
                <a:cxn ang="0">
                  <a:pos x="1" y="163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3" y="171"/>
                </a:cxn>
                <a:cxn ang="0">
                  <a:pos x="8" y="171"/>
                </a:cxn>
                <a:cxn ang="0">
                  <a:pos x="9" y="171"/>
                </a:cxn>
                <a:cxn ang="0">
                  <a:pos x="12" y="168"/>
                </a:cxn>
                <a:cxn ang="0">
                  <a:pos x="12" y="168"/>
                </a:cxn>
                <a:cxn ang="0">
                  <a:pos x="18" y="159"/>
                </a:cxn>
                <a:cxn ang="0">
                  <a:pos x="28" y="150"/>
                </a:cxn>
                <a:cxn ang="0">
                  <a:pos x="47" y="134"/>
                </a:cxn>
                <a:cxn ang="0">
                  <a:pos x="47" y="134"/>
                </a:cxn>
                <a:cxn ang="0">
                  <a:pos x="73" y="110"/>
                </a:cxn>
                <a:cxn ang="0">
                  <a:pos x="99" y="86"/>
                </a:cxn>
                <a:cxn ang="0">
                  <a:pos x="99" y="86"/>
                </a:cxn>
                <a:cxn ang="0">
                  <a:pos x="111" y="76"/>
                </a:cxn>
                <a:cxn ang="0">
                  <a:pos x="124" y="66"/>
                </a:cxn>
                <a:cxn ang="0">
                  <a:pos x="148" y="48"/>
                </a:cxn>
                <a:cxn ang="0">
                  <a:pos x="148" y="48"/>
                </a:cxn>
                <a:cxn ang="0">
                  <a:pos x="157" y="39"/>
                </a:cxn>
                <a:cxn ang="0">
                  <a:pos x="166" y="30"/>
                </a:cxn>
                <a:cxn ang="0">
                  <a:pos x="182" y="10"/>
                </a:cxn>
                <a:cxn ang="0">
                  <a:pos x="182" y="10"/>
                </a:cxn>
                <a:cxn ang="0">
                  <a:pos x="183" y="8"/>
                </a:cxn>
                <a:cxn ang="0">
                  <a:pos x="183" y="6"/>
                </a:cxn>
                <a:cxn ang="0">
                  <a:pos x="181" y="2"/>
                </a:cxn>
                <a:cxn ang="0">
                  <a:pos x="179" y="1"/>
                </a:cxn>
                <a:cxn ang="0">
                  <a:pos x="178" y="0"/>
                </a:cxn>
                <a:cxn ang="0">
                  <a:pos x="175" y="1"/>
                </a:cxn>
                <a:cxn ang="0">
                  <a:pos x="174" y="2"/>
                </a:cxn>
                <a:cxn ang="0">
                  <a:pos x="174" y="2"/>
                </a:cxn>
              </a:cxnLst>
              <a:rect l="0" t="0" r="r" b="b"/>
              <a:pathLst>
                <a:path w="183" h="171">
                  <a:moveTo>
                    <a:pt x="174" y="2"/>
                  </a:moveTo>
                  <a:lnTo>
                    <a:pt x="174" y="2"/>
                  </a:lnTo>
                  <a:lnTo>
                    <a:pt x="157" y="22"/>
                  </a:lnTo>
                  <a:lnTo>
                    <a:pt x="149" y="31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28" y="49"/>
                  </a:lnTo>
                  <a:lnTo>
                    <a:pt x="115" y="59"/>
                  </a:lnTo>
                  <a:lnTo>
                    <a:pt x="103" y="68"/>
                  </a:lnTo>
                  <a:lnTo>
                    <a:pt x="92" y="78"/>
                  </a:lnTo>
                  <a:lnTo>
                    <a:pt x="92" y="78"/>
                  </a:lnTo>
                  <a:lnTo>
                    <a:pt x="68" y="98"/>
                  </a:lnTo>
                  <a:lnTo>
                    <a:pt x="45" y="119"/>
                  </a:lnTo>
                  <a:lnTo>
                    <a:pt x="31" y="129"/>
                  </a:lnTo>
                  <a:lnTo>
                    <a:pt x="21" y="140"/>
                  </a:lnTo>
                  <a:lnTo>
                    <a:pt x="11" y="151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8" y="171"/>
                  </a:lnTo>
                  <a:lnTo>
                    <a:pt x="9" y="171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8" y="159"/>
                  </a:lnTo>
                  <a:lnTo>
                    <a:pt x="28" y="150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73" y="110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111" y="76"/>
                  </a:lnTo>
                  <a:lnTo>
                    <a:pt x="124" y="66"/>
                  </a:lnTo>
                  <a:lnTo>
                    <a:pt x="148" y="48"/>
                  </a:lnTo>
                  <a:lnTo>
                    <a:pt x="148" y="48"/>
                  </a:lnTo>
                  <a:lnTo>
                    <a:pt x="157" y="39"/>
                  </a:lnTo>
                  <a:lnTo>
                    <a:pt x="166" y="30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83" y="8"/>
                  </a:lnTo>
                  <a:lnTo>
                    <a:pt x="183" y="6"/>
                  </a:lnTo>
                  <a:lnTo>
                    <a:pt x="181" y="2"/>
                  </a:lnTo>
                  <a:lnTo>
                    <a:pt x="179" y="1"/>
                  </a:lnTo>
                  <a:lnTo>
                    <a:pt x="178" y="0"/>
                  </a:lnTo>
                  <a:lnTo>
                    <a:pt x="175" y="1"/>
                  </a:lnTo>
                  <a:lnTo>
                    <a:pt x="174" y="2"/>
                  </a:lnTo>
                  <a:lnTo>
                    <a:pt x="17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chenying0907 884"/>
            <p:cNvSpPr>
              <a:spLocks/>
            </p:cNvSpPr>
            <p:nvPr/>
          </p:nvSpPr>
          <p:spPr bwMode="auto">
            <a:xfrm>
              <a:off x="3673476" y="3219451"/>
              <a:ext cx="49213" cy="42863"/>
            </a:xfrm>
            <a:custGeom>
              <a:avLst/>
              <a:gdLst/>
              <a:ahLst/>
              <a:cxnLst>
                <a:cxn ang="0">
                  <a:pos x="116" y="1"/>
                </a:cxn>
                <a:cxn ang="0">
                  <a:pos x="116" y="1"/>
                </a:cxn>
                <a:cxn ang="0">
                  <a:pos x="110" y="5"/>
                </a:cxn>
                <a:cxn ang="0">
                  <a:pos x="102" y="8"/>
                </a:cxn>
                <a:cxn ang="0">
                  <a:pos x="96" y="10"/>
                </a:cxn>
                <a:cxn ang="0">
                  <a:pos x="91" y="15"/>
                </a:cxn>
                <a:cxn ang="0">
                  <a:pos x="91" y="15"/>
                </a:cxn>
                <a:cxn ang="0">
                  <a:pos x="76" y="30"/>
                </a:cxn>
                <a:cxn ang="0">
                  <a:pos x="61" y="43"/>
                </a:cxn>
                <a:cxn ang="0">
                  <a:pos x="61" y="43"/>
                </a:cxn>
                <a:cxn ang="0">
                  <a:pos x="45" y="55"/>
                </a:cxn>
                <a:cxn ang="0">
                  <a:pos x="29" y="68"/>
                </a:cxn>
                <a:cxn ang="0">
                  <a:pos x="15" y="82"/>
                </a:cxn>
                <a:cxn ang="0">
                  <a:pos x="2" y="98"/>
                </a:cxn>
                <a:cxn ang="0">
                  <a:pos x="2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3" y="106"/>
                </a:cxn>
                <a:cxn ang="0">
                  <a:pos x="4" y="107"/>
                </a:cxn>
                <a:cxn ang="0">
                  <a:pos x="6" y="108"/>
                </a:cxn>
                <a:cxn ang="0">
                  <a:pos x="8" y="107"/>
                </a:cxn>
                <a:cxn ang="0">
                  <a:pos x="10" y="106"/>
                </a:cxn>
                <a:cxn ang="0">
                  <a:pos x="10" y="106"/>
                </a:cxn>
                <a:cxn ang="0">
                  <a:pos x="25" y="89"/>
                </a:cxn>
                <a:cxn ang="0">
                  <a:pos x="41" y="73"/>
                </a:cxn>
                <a:cxn ang="0">
                  <a:pos x="59" y="59"/>
                </a:cxn>
                <a:cxn ang="0">
                  <a:pos x="78" y="44"/>
                </a:cxn>
                <a:cxn ang="0">
                  <a:pos x="78" y="44"/>
                </a:cxn>
                <a:cxn ang="0">
                  <a:pos x="88" y="34"/>
                </a:cxn>
                <a:cxn ang="0">
                  <a:pos x="98" y="23"/>
                </a:cxn>
                <a:cxn ang="0">
                  <a:pos x="98" y="23"/>
                </a:cxn>
                <a:cxn ang="0">
                  <a:pos x="104" y="19"/>
                </a:cxn>
                <a:cxn ang="0">
                  <a:pos x="110" y="15"/>
                </a:cxn>
                <a:cxn ang="0">
                  <a:pos x="118" y="13"/>
                </a:cxn>
                <a:cxn ang="0">
                  <a:pos x="125" y="9"/>
                </a:cxn>
                <a:cxn ang="0">
                  <a:pos x="125" y="9"/>
                </a:cxn>
                <a:cxn ang="0">
                  <a:pos x="126" y="8"/>
                </a:cxn>
                <a:cxn ang="0">
                  <a:pos x="126" y="5"/>
                </a:cxn>
                <a:cxn ang="0">
                  <a:pos x="126" y="4"/>
                </a:cxn>
                <a:cxn ang="0">
                  <a:pos x="125" y="1"/>
                </a:cxn>
                <a:cxn ang="0">
                  <a:pos x="121" y="0"/>
                </a:cxn>
                <a:cxn ang="0">
                  <a:pos x="118" y="0"/>
                </a:cxn>
                <a:cxn ang="0">
                  <a:pos x="116" y="1"/>
                </a:cxn>
                <a:cxn ang="0">
                  <a:pos x="116" y="1"/>
                </a:cxn>
              </a:cxnLst>
              <a:rect l="0" t="0" r="r" b="b"/>
              <a:pathLst>
                <a:path w="126" h="108">
                  <a:moveTo>
                    <a:pt x="116" y="1"/>
                  </a:moveTo>
                  <a:lnTo>
                    <a:pt x="116" y="1"/>
                  </a:lnTo>
                  <a:lnTo>
                    <a:pt x="110" y="5"/>
                  </a:lnTo>
                  <a:lnTo>
                    <a:pt x="102" y="8"/>
                  </a:lnTo>
                  <a:lnTo>
                    <a:pt x="96" y="10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76" y="30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45" y="55"/>
                  </a:lnTo>
                  <a:lnTo>
                    <a:pt x="29" y="68"/>
                  </a:lnTo>
                  <a:lnTo>
                    <a:pt x="15" y="82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6" y="108"/>
                  </a:lnTo>
                  <a:lnTo>
                    <a:pt x="8" y="107"/>
                  </a:lnTo>
                  <a:lnTo>
                    <a:pt x="10" y="106"/>
                  </a:lnTo>
                  <a:lnTo>
                    <a:pt x="10" y="106"/>
                  </a:lnTo>
                  <a:lnTo>
                    <a:pt x="25" y="89"/>
                  </a:lnTo>
                  <a:lnTo>
                    <a:pt x="41" y="73"/>
                  </a:lnTo>
                  <a:lnTo>
                    <a:pt x="59" y="59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88" y="34"/>
                  </a:lnTo>
                  <a:lnTo>
                    <a:pt x="98" y="23"/>
                  </a:lnTo>
                  <a:lnTo>
                    <a:pt x="98" y="23"/>
                  </a:lnTo>
                  <a:lnTo>
                    <a:pt x="104" y="19"/>
                  </a:lnTo>
                  <a:lnTo>
                    <a:pt x="110" y="15"/>
                  </a:lnTo>
                  <a:lnTo>
                    <a:pt x="118" y="13"/>
                  </a:lnTo>
                  <a:lnTo>
                    <a:pt x="125" y="9"/>
                  </a:lnTo>
                  <a:lnTo>
                    <a:pt x="125" y="9"/>
                  </a:lnTo>
                  <a:lnTo>
                    <a:pt x="126" y="8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1"/>
                  </a:lnTo>
                  <a:lnTo>
                    <a:pt x="11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chenying0907 885"/>
            <p:cNvSpPr>
              <a:spLocks/>
            </p:cNvSpPr>
            <p:nvPr/>
          </p:nvSpPr>
          <p:spPr bwMode="auto">
            <a:xfrm>
              <a:off x="3289301" y="3514726"/>
              <a:ext cx="87313" cy="93663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12" y="0"/>
                </a:cxn>
                <a:cxn ang="0">
                  <a:pos x="204" y="1"/>
                </a:cxn>
                <a:cxn ang="0">
                  <a:pos x="196" y="3"/>
                </a:cxn>
                <a:cxn ang="0">
                  <a:pos x="190" y="6"/>
                </a:cxn>
                <a:cxn ang="0">
                  <a:pos x="184" y="10"/>
                </a:cxn>
                <a:cxn ang="0">
                  <a:pos x="173" y="19"/>
                </a:cxn>
                <a:cxn ang="0">
                  <a:pos x="162" y="30"/>
                </a:cxn>
                <a:cxn ang="0">
                  <a:pos x="162" y="30"/>
                </a:cxn>
                <a:cxn ang="0">
                  <a:pos x="145" y="47"/>
                </a:cxn>
                <a:cxn ang="0">
                  <a:pos x="127" y="62"/>
                </a:cxn>
                <a:cxn ang="0">
                  <a:pos x="110" y="79"/>
                </a:cxn>
                <a:cxn ang="0">
                  <a:pos x="93" y="96"/>
                </a:cxn>
                <a:cxn ang="0">
                  <a:pos x="93" y="96"/>
                </a:cxn>
                <a:cxn ang="0">
                  <a:pos x="65" y="129"/>
                </a:cxn>
                <a:cxn ang="0">
                  <a:pos x="39" y="163"/>
                </a:cxn>
                <a:cxn ang="0">
                  <a:pos x="39" y="163"/>
                </a:cxn>
                <a:cxn ang="0">
                  <a:pos x="17" y="194"/>
                </a:cxn>
                <a:cxn ang="0">
                  <a:pos x="8" y="210"/>
                </a:cxn>
                <a:cxn ang="0">
                  <a:pos x="0" y="227"/>
                </a:cxn>
                <a:cxn ang="0">
                  <a:pos x="0" y="227"/>
                </a:cxn>
                <a:cxn ang="0">
                  <a:pos x="0" y="230"/>
                </a:cxn>
                <a:cxn ang="0">
                  <a:pos x="1" y="231"/>
                </a:cxn>
                <a:cxn ang="0">
                  <a:pos x="3" y="232"/>
                </a:cxn>
                <a:cxn ang="0">
                  <a:pos x="4" y="234"/>
                </a:cxn>
                <a:cxn ang="0">
                  <a:pos x="8" y="234"/>
                </a:cxn>
                <a:cxn ang="0">
                  <a:pos x="10" y="232"/>
                </a:cxn>
                <a:cxn ang="0">
                  <a:pos x="12" y="230"/>
                </a:cxn>
                <a:cxn ang="0">
                  <a:pos x="12" y="230"/>
                </a:cxn>
                <a:cxn ang="0">
                  <a:pos x="18" y="214"/>
                </a:cxn>
                <a:cxn ang="0">
                  <a:pos x="27" y="198"/>
                </a:cxn>
                <a:cxn ang="0">
                  <a:pos x="38" y="183"/>
                </a:cxn>
                <a:cxn ang="0">
                  <a:pos x="48" y="168"/>
                </a:cxn>
                <a:cxn ang="0">
                  <a:pos x="72" y="139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106" y="99"/>
                </a:cxn>
                <a:cxn ang="0">
                  <a:pos x="118" y="86"/>
                </a:cxn>
                <a:cxn ang="0">
                  <a:pos x="143" y="64"/>
                </a:cxn>
                <a:cxn ang="0">
                  <a:pos x="143" y="64"/>
                </a:cxn>
                <a:cxn ang="0">
                  <a:pos x="157" y="48"/>
                </a:cxn>
                <a:cxn ang="0">
                  <a:pos x="174" y="32"/>
                </a:cxn>
                <a:cxn ang="0">
                  <a:pos x="183" y="24"/>
                </a:cxn>
                <a:cxn ang="0">
                  <a:pos x="192" y="18"/>
                </a:cxn>
                <a:cxn ang="0">
                  <a:pos x="201" y="14"/>
                </a:cxn>
                <a:cxn ang="0">
                  <a:pos x="212" y="11"/>
                </a:cxn>
                <a:cxn ang="0">
                  <a:pos x="212" y="11"/>
                </a:cxn>
                <a:cxn ang="0">
                  <a:pos x="213" y="10"/>
                </a:cxn>
                <a:cxn ang="0">
                  <a:pos x="216" y="9"/>
                </a:cxn>
                <a:cxn ang="0">
                  <a:pos x="217" y="5"/>
                </a:cxn>
                <a:cxn ang="0">
                  <a:pos x="217" y="3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17" h="234">
                  <a:moveTo>
                    <a:pt x="212" y="0"/>
                  </a:moveTo>
                  <a:lnTo>
                    <a:pt x="212" y="0"/>
                  </a:lnTo>
                  <a:lnTo>
                    <a:pt x="204" y="1"/>
                  </a:lnTo>
                  <a:lnTo>
                    <a:pt x="196" y="3"/>
                  </a:lnTo>
                  <a:lnTo>
                    <a:pt x="190" y="6"/>
                  </a:lnTo>
                  <a:lnTo>
                    <a:pt x="184" y="10"/>
                  </a:lnTo>
                  <a:lnTo>
                    <a:pt x="173" y="19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45" y="47"/>
                  </a:lnTo>
                  <a:lnTo>
                    <a:pt x="127" y="62"/>
                  </a:lnTo>
                  <a:lnTo>
                    <a:pt x="110" y="79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65" y="129"/>
                  </a:lnTo>
                  <a:lnTo>
                    <a:pt x="39" y="163"/>
                  </a:lnTo>
                  <a:lnTo>
                    <a:pt x="39" y="163"/>
                  </a:lnTo>
                  <a:lnTo>
                    <a:pt x="17" y="194"/>
                  </a:lnTo>
                  <a:lnTo>
                    <a:pt x="8" y="21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1"/>
                  </a:lnTo>
                  <a:lnTo>
                    <a:pt x="3" y="232"/>
                  </a:lnTo>
                  <a:lnTo>
                    <a:pt x="4" y="234"/>
                  </a:lnTo>
                  <a:lnTo>
                    <a:pt x="8" y="234"/>
                  </a:lnTo>
                  <a:lnTo>
                    <a:pt x="10" y="23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18" y="214"/>
                  </a:lnTo>
                  <a:lnTo>
                    <a:pt x="27" y="198"/>
                  </a:lnTo>
                  <a:lnTo>
                    <a:pt x="38" y="183"/>
                  </a:lnTo>
                  <a:lnTo>
                    <a:pt x="48" y="168"/>
                  </a:lnTo>
                  <a:lnTo>
                    <a:pt x="72" y="139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106" y="99"/>
                  </a:lnTo>
                  <a:lnTo>
                    <a:pt x="118" y="86"/>
                  </a:lnTo>
                  <a:lnTo>
                    <a:pt x="143" y="64"/>
                  </a:lnTo>
                  <a:lnTo>
                    <a:pt x="143" y="64"/>
                  </a:lnTo>
                  <a:lnTo>
                    <a:pt x="157" y="48"/>
                  </a:lnTo>
                  <a:lnTo>
                    <a:pt x="174" y="32"/>
                  </a:lnTo>
                  <a:lnTo>
                    <a:pt x="183" y="24"/>
                  </a:lnTo>
                  <a:lnTo>
                    <a:pt x="192" y="18"/>
                  </a:lnTo>
                  <a:lnTo>
                    <a:pt x="201" y="14"/>
                  </a:lnTo>
                  <a:lnTo>
                    <a:pt x="212" y="11"/>
                  </a:lnTo>
                  <a:lnTo>
                    <a:pt x="212" y="11"/>
                  </a:lnTo>
                  <a:lnTo>
                    <a:pt x="213" y="10"/>
                  </a:lnTo>
                  <a:lnTo>
                    <a:pt x="216" y="9"/>
                  </a:lnTo>
                  <a:lnTo>
                    <a:pt x="217" y="5"/>
                  </a:lnTo>
                  <a:lnTo>
                    <a:pt x="217" y="3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chenying0907 886"/>
            <p:cNvSpPr>
              <a:spLocks/>
            </p:cNvSpPr>
            <p:nvPr/>
          </p:nvSpPr>
          <p:spPr bwMode="auto">
            <a:xfrm>
              <a:off x="3252788" y="3548063"/>
              <a:ext cx="125413" cy="130175"/>
            </a:xfrm>
            <a:custGeom>
              <a:avLst/>
              <a:gdLst/>
              <a:ahLst/>
              <a:cxnLst>
                <a:cxn ang="0">
                  <a:pos x="305" y="1"/>
                </a:cxn>
                <a:cxn ang="0">
                  <a:pos x="305" y="1"/>
                </a:cxn>
                <a:cxn ang="0">
                  <a:pos x="296" y="6"/>
                </a:cxn>
                <a:cxn ang="0">
                  <a:pos x="287" y="13"/>
                </a:cxn>
                <a:cxn ang="0">
                  <a:pos x="278" y="18"/>
                </a:cxn>
                <a:cxn ang="0">
                  <a:pos x="270" y="24"/>
                </a:cxn>
                <a:cxn ang="0">
                  <a:pos x="270" y="24"/>
                </a:cxn>
                <a:cxn ang="0">
                  <a:pos x="249" y="45"/>
                </a:cxn>
                <a:cxn ang="0">
                  <a:pos x="227" y="65"/>
                </a:cxn>
                <a:cxn ang="0">
                  <a:pos x="227" y="65"/>
                </a:cxn>
                <a:cxn ang="0">
                  <a:pos x="181" y="107"/>
                </a:cxn>
                <a:cxn ang="0">
                  <a:pos x="159" y="129"/>
                </a:cxn>
                <a:cxn ang="0">
                  <a:pos x="138" y="151"/>
                </a:cxn>
                <a:cxn ang="0">
                  <a:pos x="138" y="151"/>
                </a:cxn>
                <a:cxn ang="0">
                  <a:pos x="95" y="200"/>
                </a:cxn>
                <a:cxn ang="0">
                  <a:pos x="50" y="247"/>
                </a:cxn>
                <a:cxn ang="0">
                  <a:pos x="50" y="247"/>
                </a:cxn>
                <a:cxn ang="0">
                  <a:pos x="36" y="264"/>
                </a:cxn>
                <a:cxn ang="0">
                  <a:pos x="21" y="282"/>
                </a:cxn>
                <a:cxn ang="0">
                  <a:pos x="10" y="302"/>
                </a:cxn>
                <a:cxn ang="0">
                  <a:pos x="4" y="312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2" y="327"/>
                </a:cxn>
                <a:cxn ang="0">
                  <a:pos x="4" y="329"/>
                </a:cxn>
                <a:cxn ang="0">
                  <a:pos x="10" y="329"/>
                </a:cxn>
                <a:cxn ang="0">
                  <a:pos x="11" y="328"/>
                </a:cxn>
                <a:cxn ang="0">
                  <a:pos x="12" y="325"/>
                </a:cxn>
                <a:cxn ang="0">
                  <a:pos x="12" y="325"/>
                </a:cxn>
                <a:cxn ang="0">
                  <a:pos x="17" y="313"/>
                </a:cxn>
                <a:cxn ang="0">
                  <a:pos x="23" y="302"/>
                </a:cxn>
                <a:cxn ang="0">
                  <a:pos x="31" y="290"/>
                </a:cxn>
                <a:cxn ang="0">
                  <a:pos x="38" y="279"/>
                </a:cxn>
                <a:cxn ang="0">
                  <a:pos x="55" y="259"/>
                </a:cxn>
                <a:cxn ang="0">
                  <a:pos x="74" y="239"/>
                </a:cxn>
                <a:cxn ang="0">
                  <a:pos x="74" y="239"/>
                </a:cxn>
                <a:cxn ang="0">
                  <a:pos x="113" y="196"/>
                </a:cxn>
                <a:cxn ang="0">
                  <a:pos x="154" y="151"/>
                </a:cxn>
                <a:cxn ang="0">
                  <a:pos x="154" y="151"/>
                </a:cxn>
                <a:cxn ang="0">
                  <a:pos x="172" y="130"/>
                </a:cxn>
                <a:cxn ang="0">
                  <a:pos x="193" y="111"/>
                </a:cxn>
                <a:cxn ang="0">
                  <a:pos x="235" y="73"/>
                </a:cxn>
                <a:cxn ang="0">
                  <a:pos x="235" y="73"/>
                </a:cxn>
                <a:cxn ang="0">
                  <a:pos x="271" y="39"/>
                </a:cxn>
                <a:cxn ang="0">
                  <a:pos x="271" y="39"/>
                </a:cxn>
                <a:cxn ang="0">
                  <a:pos x="280" y="31"/>
                </a:cxn>
                <a:cxn ang="0">
                  <a:pos x="292" y="23"/>
                </a:cxn>
                <a:cxn ang="0">
                  <a:pos x="303" y="17"/>
                </a:cxn>
                <a:cxn ang="0">
                  <a:pos x="313" y="9"/>
                </a:cxn>
                <a:cxn ang="0">
                  <a:pos x="313" y="9"/>
                </a:cxn>
                <a:cxn ang="0">
                  <a:pos x="314" y="6"/>
                </a:cxn>
                <a:cxn ang="0">
                  <a:pos x="316" y="5"/>
                </a:cxn>
                <a:cxn ang="0">
                  <a:pos x="314" y="2"/>
                </a:cxn>
                <a:cxn ang="0">
                  <a:pos x="313" y="1"/>
                </a:cxn>
                <a:cxn ang="0">
                  <a:pos x="309" y="0"/>
                </a:cxn>
                <a:cxn ang="0">
                  <a:pos x="308" y="0"/>
                </a:cxn>
                <a:cxn ang="0">
                  <a:pos x="305" y="1"/>
                </a:cxn>
                <a:cxn ang="0">
                  <a:pos x="305" y="1"/>
                </a:cxn>
              </a:cxnLst>
              <a:rect l="0" t="0" r="r" b="b"/>
              <a:pathLst>
                <a:path w="316" h="329">
                  <a:moveTo>
                    <a:pt x="305" y="1"/>
                  </a:moveTo>
                  <a:lnTo>
                    <a:pt x="305" y="1"/>
                  </a:lnTo>
                  <a:lnTo>
                    <a:pt x="296" y="6"/>
                  </a:lnTo>
                  <a:lnTo>
                    <a:pt x="287" y="13"/>
                  </a:lnTo>
                  <a:lnTo>
                    <a:pt x="278" y="18"/>
                  </a:lnTo>
                  <a:lnTo>
                    <a:pt x="270" y="24"/>
                  </a:lnTo>
                  <a:lnTo>
                    <a:pt x="270" y="24"/>
                  </a:lnTo>
                  <a:lnTo>
                    <a:pt x="249" y="45"/>
                  </a:lnTo>
                  <a:lnTo>
                    <a:pt x="227" y="65"/>
                  </a:lnTo>
                  <a:lnTo>
                    <a:pt x="227" y="65"/>
                  </a:lnTo>
                  <a:lnTo>
                    <a:pt x="181" y="107"/>
                  </a:lnTo>
                  <a:lnTo>
                    <a:pt x="159" y="129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95" y="200"/>
                  </a:lnTo>
                  <a:lnTo>
                    <a:pt x="50" y="247"/>
                  </a:lnTo>
                  <a:lnTo>
                    <a:pt x="50" y="247"/>
                  </a:lnTo>
                  <a:lnTo>
                    <a:pt x="36" y="264"/>
                  </a:lnTo>
                  <a:lnTo>
                    <a:pt x="21" y="282"/>
                  </a:lnTo>
                  <a:lnTo>
                    <a:pt x="10" y="302"/>
                  </a:lnTo>
                  <a:lnTo>
                    <a:pt x="4" y="312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2" y="327"/>
                  </a:lnTo>
                  <a:lnTo>
                    <a:pt x="4" y="329"/>
                  </a:lnTo>
                  <a:lnTo>
                    <a:pt x="10" y="329"/>
                  </a:lnTo>
                  <a:lnTo>
                    <a:pt x="11" y="328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7" y="313"/>
                  </a:lnTo>
                  <a:lnTo>
                    <a:pt x="23" y="302"/>
                  </a:lnTo>
                  <a:lnTo>
                    <a:pt x="31" y="290"/>
                  </a:lnTo>
                  <a:lnTo>
                    <a:pt x="38" y="279"/>
                  </a:lnTo>
                  <a:lnTo>
                    <a:pt x="55" y="259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113" y="196"/>
                  </a:lnTo>
                  <a:lnTo>
                    <a:pt x="154" y="151"/>
                  </a:lnTo>
                  <a:lnTo>
                    <a:pt x="154" y="151"/>
                  </a:lnTo>
                  <a:lnTo>
                    <a:pt x="172" y="130"/>
                  </a:lnTo>
                  <a:lnTo>
                    <a:pt x="193" y="111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71" y="39"/>
                  </a:lnTo>
                  <a:lnTo>
                    <a:pt x="271" y="39"/>
                  </a:lnTo>
                  <a:lnTo>
                    <a:pt x="280" y="31"/>
                  </a:lnTo>
                  <a:lnTo>
                    <a:pt x="292" y="23"/>
                  </a:lnTo>
                  <a:lnTo>
                    <a:pt x="303" y="17"/>
                  </a:lnTo>
                  <a:lnTo>
                    <a:pt x="313" y="9"/>
                  </a:lnTo>
                  <a:lnTo>
                    <a:pt x="313" y="9"/>
                  </a:lnTo>
                  <a:lnTo>
                    <a:pt x="314" y="6"/>
                  </a:lnTo>
                  <a:lnTo>
                    <a:pt x="316" y="5"/>
                  </a:lnTo>
                  <a:lnTo>
                    <a:pt x="314" y="2"/>
                  </a:lnTo>
                  <a:lnTo>
                    <a:pt x="313" y="1"/>
                  </a:lnTo>
                  <a:lnTo>
                    <a:pt x="309" y="0"/>
                  </a:lnTo>
                  <a:lnTo>
                    <a:pt x="308" y="0"/>
                  </a:lnTo>
                  <a:lnTo>
                    <a:pt x="305" y="1"/>
                  </a:lnTo>
                  <a:lnTo>
                    <a:pt x="30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chenying0907 887"/>
            <p:cNvSpPr>
              <a:spLocks/>
            </p:cNvSpPr>
            <p:nvPr/>
          </p:nvSpPr>
          <p:spPr bwMode="auto">
            <a:xfrm>
              <a:off x="3255963" y="3578226"/>
              <a:ext cx="133350" cy="146050"/>
            </a:xfrm>
            <a:custGeom>
              <a:avLst/>
              <a:gdLst/>
              <a:ahLst/>
              <a:cxnLst>
                <a:cxn ang="0">
                  <a:pos x="328" y="1"/>
                </a:cxn>
                <a:cxn ang="0">
                  <a:pos x="277" y="42"/>
                </a:cxn>
                <a:cxn ang="0">
                  <a:pos x="230" y="86"/>
                </a:cxn>
                <a:cxn ang="0">
                  <a:pos x="186" y="136"/>
                </a:cxn>
                <a:cxn ang="0">
                  <a:pos x="144" y="184"/>
                </a:cxn>
                <a:cxn ang="0">
                  <a:pos x="122" y="208"/>
                </a:cxn>
                <a:cxn ang="0">
                  <a:pos x="73" y="252"/>
                </a:cxn>
                <a:cxn ang="0">
                  <a:pos x="50" y="275"/>
                </a:cxn>
                <a:cxn ang="0">
                  <a:pos x="26" y="303"/>
                </a:cxn>
                <a:cxn ang="0">
                  <a:pos x="12" y="324"/>
                </a:cxn>
                <a:cxn ang="0">
                  <a:pos x="3" y="348"/>
                </a:cxn>
                <a:cxn ang="0">
                  <a:pos x="0" y="360"/>
                </a:cxn>
                <a:cxn ang="0">
                  <a:pos x="3" y="365"/>
                </a:cxn>
                <a:cxn ang="0">
                  <a:pos x="9" y="365"/>
                </a:cxn>
                <a:cxn ang="0">
                  <a:pos x="16" y="358"/>
                </a:cxn>
                <a:cxn ang="0">
                  <a:pos x="17" y="353"/>
                </a:cxn>
                <a:cxn ang="0">
                  <a:pos x="13" y="349"/>
                </a:cxn>
                <a:cxn ang="0">
                  <a:pos x="17" y="337"/>
                </a:cxn>
                <a:cxn ang="0">
                  <a:pos x="30" y="315"/>
                </a:cxn>
                <a:cxn ang="0">
                  <a:pos x="55" y="285"/>
                </a:cxn>
                <a:cxn ang="0">
                  <a:pos x="72" y="268"/>
                </a:cxn>
                <a:cxn ang="0">
                  <a:pos x="116" y="228"/>
                </a:cxn>
                <a:cxn ang="0">
                  <a:pos x="149" y="196"/>
                </a:cxn>
                <a:cxn ang="0">
                  <a:pos x="158" y="186"/>
                </a:cxn>
                <a:cxn ang="0">
                  <a:pos x="220" y="115"/>
                </a:cxn>
                <a:cxn ang="0">
                  <a:pos x="263" y="71"/>
                </a:cxn>
                <a:cxn ang="0">
                  <a:pos x="309" y="30"/>
                </a:cxn>
                <a:cxn ang="0">
                  <a:pos x="334" y="12"/>
                </a:cxn>
                <a:cxn ang="0">
                  <a:pos x="336" y="8"/>
                </a:cxn>
                <a:cxn ang="0">
                  <a:pos x="334" y="1"/>
                </a:cxn>
                <a:cxn ang="0">
                  <a:pos x="330" y="0"/>
                </a:cxn>
                <a:cxn ang="0">
                  <a:pos x="328" y="1"/>
                </a:cxn>
              </a:cxnLst>
              <a:rect l="0" t="0" r="r" b="b"/>
              <a:pathLst>
                <a:path w="336" h="366">
                  <a:moveTo>
                    <a:pt x="328" y="1"/>
                  </a:moveTo>
                  <a:lnTo>
                    <a:pt x="328" y="1"/>
                  </a:lnTo>
                  <a:lnTo>
                    <a:pt x="302" y="21"/>
                  </a:lnTo>
                  <a:lnTo>
                    <a:pt x="277" y="42"/>
                  </a:lnTo>
                  <a:lnTo>
                    <a:pt x="252" y="64"/>
                  </a:lnTo>
                  <a:lnTo>
                    <a:pt x="230" y="86"/>
                  </a:lnTo>
                  <a:lnTo>
                    <a:pt x="208" y="111"/>
                  </a:lnTo>
                  <a:lnTo>
                    <a:pt x="186" y="136"/>
                  </a:lnTo>
                  <a:lnTo>
                    <a:pt x="144" y="184"/>
                  </a:lnTo>
                  <a:lnTo>
                    <a:pt x="144" y="184"/>
                  </a:lnTo>
                  <a:lnTo>
                    <a:pt x="133" y="198"/>
                  </a:lnTo>
                  <a:lnTo>
                    <a:pt x="122" y="208"/>
                  </a:lnTo>
                  <a:lnTo>
                    <a:pt x="98" y="230"/>
                  </a:lnTo>
                  <a:lnTo>
                    <a:pt x="73" y="252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34" y="293"/>
                  </a:lnTo>
                  <a:lnTo>
                    <a:pt x="26" y="303"/>
                  </a:lnTo>
                  <a:lnTo>
                    <a:pt x="18" y="314"/>
                  </a:lnTo>
                  <a:lnTo>
                    <a:pt x="12" y="324"/>
                  </a:lnTo>
                  <a:lnTo>
                    <a:pt x="7" y="336"/>
                  </a:lnTo>
                  <a:lnTo>
                    <a:pt x="3" y="348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4"/>
                  </a:lnTo>
                  <a:lnTo>
                    <a:pt x="3" y="365"/>
                  </a:lnTo>
                  <a:lnTo>
                    <a:pt x="7" y="366"/>
                  </a:lnTo>
                  <a:lnTo>
                    <a:pt x="9" y="365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17" y="356"/>
                  </a:lnTo>
                  <a:lnTo>
                    <a:pt x="17" y="353"/>
                  </a:lnTo>
                  <a:lnTo>
                    <a:pt x="16" y="352"/>
                  </a:lnTo>
                  <a:lnTo>
                    <a:pt x="13" y="349"/>
                  </a:lnTo>
                  <a:lnTo>
                    <a:pt x="13" y="349"/>
                  </a:lnTo>
                  <a:lnTo>
                    <a:pt x="17" y="337"/>
                  </a:lnTo>
                  <a:lnTo>
                    <a:pt x="24" y="327"/>
                  </a:lnTo>
                  <a:lnTo>
                    <a:pt x="30" y="315"/>
                  </a:lnTo>
                  <a:lnTo>
                    <a:pt x="38" y="305"/>
                  </a:lnTo>
                  <a:lnTo>
                    <a:pt x="55" y="285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94" y="247"/>
                  </a:lnTo>
                  <a:lnTo>
                    <a:pt x="116" y="228"/>
                  </a:lnTo>
                  <a:lnTo>
                    <a:pt x="139" y="207"/>
                  </a:lnTo>
                  <a:lnTo>
                    <a:pt x="149" y="196"/>
                  </a:lnTo>
                  <a:lnTo>
                    <a:pt x="158" y="186"/>
                  </a:lnTo>
                  <a:lnTo>
                    <a:pt x="158" y="186"/>
                  </a:lnTo>
                  <a:lnTo>
                    <a:pt x="199" y="139"/>
                  </a:lnTo>
                  <a:lnTo>
                    <a:pt x="220" y="115"/>
                  </a:lnTo>
                  <a:lnTo>
                    <a:pt x="241" y="93"/>
                  </a:lnTo>
                  <a:lnTo>
                    <a:pt x="263" y="71"/>
                  </a:lnTo>
                  <a:lnTo>
                    <a:pt x="285" y="50"/>
                  </a:lnTo>
                  <a:lnTo>
                    <a:pt x="309" y="30"/>
                  </a:lnTo>
                  <a:lnTo>
                    <a:pt x="334" y="12"/>
                  </a:lnTo>
                  <a:lnTo>
                    <a:pt x="334" y="12"/>
                  </a:lnTo>
                  <a:lnTo>
                    <a:pt x="335" y="9"/>
                  </a:lnTo>
                  <a:lnTo>
                    <a:pt x="336" y="8"/>
                  </a:lnTo>
                  <a:lnTo>
                    <a:pt x="335" y="3"/>
                  </a:lnTo>
                  <a:lnTo>
                    <a:pt x="334" y="1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1"/>
                  </a:lnTo>
                  <a:lnTo>
                    <a:pt x="32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chenying0907 888"/>
            <p:cNvSpPr>
              <a:spLocks/>
            </p:cNvSpPr>
            <p:nvPr/>
          </p:nvSpPr>
          <p:spPr bwMode="auto">
            <a:xfrm>
              <a:off x="3267076" y="3592513"/>
              <a:ext cx="152400" cy="169863"/>
            </a:xfrm>
            <a:custGeom>
              <a:avLst/>
              <a:gdLst/>
              <a:ahLst/>
              <a:cxnLst>
                <a:cxn ang="0">
                  <a:pos x="371" y="2"/>
                </a:cxn>
                <a:cxn ang="0">
                  <a:pos x="371" y="2"/>
                </a:cxn>
                <a:cxn ang="0">
                  <a:pos x="319" y="51"/>
                </a:cxn>
                <a:cxn ang="0">
                  <a:pos x="293" y="76"/>
                </a:cxn>
                <a:cxn ang="0">
                  <a:pos x="267" y="100"/>
                </a:cxn>
                <a:cxn ang="0">
                  <a:pos x="267" y="100"/>
                </a:cxn>
                <a:cxn ang="0">
                  <a:pos x="212" y="147"/>
                </a:cxn>
                <a:cxn ang="0">
                  <a:pos x="186" y="172"/>
                </a:cxn>
                <a:cxn ang="0">
                  <a:pos x="161" y="199"/>
                </a:cxn>
                <a:cxn ang="0">
                  <a:pos x="161" y="199"/>
                </a:cxn>
                <a:cxn ang="0">
                  <a:pos x="149" y="212"/>
                </a:cxn>
                <a:cxn ang="0">
                  <a:pos x="138" y="228"/>
                </a:cxn>
                <a:cxn ang="0">
                  <a:pos x="119" y="258"/>
                </a:cxn>
                <a:cxn ang="0">
                  <a:pos x="99" y="289"/>
                </a:cxn>
                <a:cxn ang="0">
                  <a:pos x="81" y="321"/>
                </a:cxn>
                <a:cxn ang="0">
                  <a:pos x="81" y="321"/>
                </a:cxn>
                <a:cxn ang="0">
                  <a:pos x="63" y="346"/>
                </a:cxn>
                <a:cxn ang="0">
                  <a:pos x="46" y="372"/>
                </a:cxn>
                <a:cxn ang="0">
                  <a:pos x="46" y="372"/>
                </a:cxn>
                <a:cxn ang="0">
                  <a:pos x="38" y="385"/>
                </a:cxn>
                <a:cxn ang="0">
                  <a:pos x="29" y="399"/>
                </a:cxn>
                <a:cxn ang="0">
                  <a:pos x="22" y="406"/>
                </a:cxn>
                <a:cxn ang="0">
                  <a:pos x="17" y="411"/>
                </a:cxn>
                <a:cxn ang="0">
                  <a:pos x="10" y="415"/>
                </a:cxn>
                <a:cxn ang="0">
                  <a:pos x="4" y="416"/>
                </a:cxn>
                <a:cxn ang="0">
                  <a:pos x="4" y="416"/>
                </a:cxn>
                <a:cxn ang="0">
                  <a:pos x="1" y="418"/>
                </a:cxn>
                <a:cxn ang="0">
                  <a:pos x="0" y="419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2" y="427"/>
                </a:cxn>
                <a:cxn ang="0">
                  <a:pos x="4" y="428"/>
                </a:cxn>
                <a:cxn ang="0">
                  <a:pos x="6" y="428"/>
                </a:cxn>
                <a:cxn ang="0">
                  <a:pos x="6" y="428"/>
                </a:cxn>
                <a:cxn ang="0">
                  <a:pos x="15" y="425"/>
                </a:cxn>
                <a:cxn ang="0">
                  <a:pos x="25" y="419"/>
                </a:cxn>
                <a:cxn ang="0">
                  <a:pos x="31" y="412"/>
                </a:cxn>
                <a:cxn ang="0">
                  <a:pos x="39" y="403"/>
                </a:cxn>
                <a:cxn ang="0">
                  <a:pos x="51" y="385"/>
                </a:cxn>
                <a:cxn ang="0">
                  <a:pos x="61" y="368"/>
                </a:cxn>
                <a:cxn ang="0">
                  <a:pos x="61" y="368"/>
                </a:cxn>
                <a:cxn ang="0">
                  <a:pos x="153" y="229"/>
                </a:cxn>
                <a:cxn ang="0">
                  <a:pos x="153" y="229"/>
                </a:cxn>
                <a:cxn ang="0">
                  <a:pos x="163" y="212"/>
                </a:cxn>
                <a:cxn ang="0">
                  <a:pos x="176" y="197"/>
                </a:cxn>
                <a:cxn ang="0">
                  <a:pos x="191" y="182"/>
                </a:cxn>
                <a:cxn ang="0">
                  <a:pos x="205" y="168"/>
                </a:cxn>
                <a:cxn ang="0">
                  <a:pos x="235" y="140"/>
                </a:cxn>
                <a:cxn ang="0">
                  <a:pos x="267" y="114"/>
                </a:cxn>
                <a:cxn ang="0">
                  <a:pos x="267" y="114"/>
                </a:cxn>
                <a:cxn ang="0">
                  <a:pos x="295" y="89"/>
                </a:cxn>
                <a:cxn ang="0">
                  <a:pos x="324" y="63"/>
                </a:cxn>
                <a:cxn ang="0">
                  <a:pos x="380" y="10"/>
                </a:cxn>
                <a:cxn ang="0">
                  <a:pos x="380" y="10"/>
                </a:cxn>
                <a:cxn ang="0">
                  <a:pos x="382" y="8"/>
                </a:cxn>
                <a:cxn ang="0">
                  <a:pos x="382" y="6"/>
                </a:cxn>
                <a:cxn ang="0">
                  <a:pos x="380" y="2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2"/>
                </a:cxn>
                <a:cxn ang="0">
                  <a:pos x="371" y="2"/>
                </a:cxn>
              </a:cxnLst>
              <a:rect l="0" t="0" r="r" b="b"/>
              <a:pathLst>
                <a:path w="382" h="428">
                  <a:moveTo>
                    <a:pt x="371" y="2"/>
                  </a:moveTo>
                  <a:lnTo>
                    <a:pt x="371" y="2"/>
                  </a:lnTo>
                  <a:lnTo>
                    <a:pt x="319" y="51"/>
                  </a:lnTo>
                  <a:lnTo>
                    <a:pt x="293" y="76"/>
                  </a:lnTo>
                  <a:lnTo>
                    <a:pt x="267" y="100"/>
                  </a:lnTo>
                  <a:lnTo>
                    <a:pt x="267" y="100"/>
                  </a:lnTo>
                  <a:lnTo>
                    <a:pt x="212" y="147"/>
                  </a:lnTo>
                  <a:lnTo>
                    <a:pt x="186" y="172"/>
                  </a:lnTo>
                  <a:lnTo>
                    <a:pt x="161" y="199"/>
                  </a:lnTo>
                  <a:lnTo>
                    <a:pt x="161" y="199"/>
                  </a:lnTo>
                  <a:lnTo>
                    <a:pt x="149" y="212"/>
                  </a:lnTo>
                  <a:lnTo>
                    <a:pt x="138" y="228"/>
                  </a:lnTo>
                  <a:lnTo>
                    <a:pt x="119" y="258"/>
                  </a:lnTo>
                  <a:lnTo>
                    <a:pt x="99" y="289"/>
                  </a:lnTo>
                  <a:lnTo>
                    <a:pt x="81" y="321"/>
                  </a:lnTo>
                  <a:lnTo>
                    <a:pt x="81" y="321"/>
                  </a:lnTo>
                  <a:lnTo>
                    <a:pt x="63" y="346"/>
                  </a:lnTo>
                  <a:lnTo>
                    <a:pt x="46" y="372"/>
                  </a:lnTo>
                  <a:lnTo>
                    <a:pt x="46" y="372"/>
                  </a:lnTo>
                  <a:lnTo>
                    <a:pt x="38" y="385"/>
                  </a:lnTo>
                  <a:lnTo>
                    <a:pt x="29" y="399"/>
                  </a:lnTo>
                  <a:lnTo>
                    <a:pt x="22" y="406"/>
                  </a:lnTo>
                  <a:lnTo>
                    <a:pt x="17" y="411"/>
                  </a:lnTo>
                  <a:lnTo>
                    <a:pt x="10" y="415"/>
                  </a:lnTo>
                  <a:lnTo>
                    <a:pt x="4" y="416"/>
                  </a:lnTo>
                  <a:lnTo>
                    <a:pt x="4" y="416"/>
                  </a:lnTo>
                  <a:lnTo>
                    <a:pt x="1" y="418"/>
                  </a:lnTo>
                  <a:lnTo>
                    <a:pt x="0" y="419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2" y="427"/>
                  </a:lnTo>
                  <a:lnTo>
                    <a:pt x="4" y="428"/>
                  </a:lnTo>
                  <a:lnTo>
                    <a:pt x="6" y="428"/>
                  </a:lnTo>
                  <a:lnTo>
                    <a:pt x="6" y="428"/>
                  </a:lnTo>
                  <a:lnTo>
                    <a:pt x="15" y="425"/>
                  </a:lnTo>
                  <a:lnTo>
                    <a:pt x="25" y="419"/>
                  </a:lnTo>
                  <a:lnTo>
                    <a:pt x="31" y="412"/>
                  </a:lnTo>
                  <a:lnTo>
                    <a:pt x="39" y="403"/>
                  </a:lnTo>
                  <a:lnTo>
                    <a:pt x="51" y="385"/>
                  </a:lnTo>
                  <a:lnTo>
                    <a:pt x="61" y="368"/>
                  </a:lnTo>
                  <a:lnTo>
                    <a:pt x="61" y="368"/>
                  </a:lnTo>
                  <a:lnTo>
                    <a:pt x="153" y="229"/>
                  </a:lnTo>
                  <a:lnTo>
                    <a:pt x="153" y="229"/>
                  </a:lnTo>
                  <a:lnTo>
                    <a:pt x="163" y="212"/>
                  </a:lnTo>
                  <a:lnTo>
                    <a:pt x="176" y="197"/>
                  </a:lnTo>
                  <a:lnTo>
                    <a:pt x="191" y="182"/>
                  </a:lnTo>
                  <a:lnTo>
                    <a:pt x="205" y="168"/>
                  </a:lnTo>
                  <a:lnTo>
                    <a:pt x="235" y="140"/>
                  </a:lnTo>
                  <a:lnTo>
                    <a:pt x="267" y="114"/>
                  </a:lnTo>
                  <a:lnTo>
                    <a:pt x="267" y="114"/>
                  </a:lnTo>
                  <a:lnTo>
                    <a:pt x="295" y="89"/>
                  </a:lnTo>
                  <a:lnTo>
                    <a:pt x="324" y="63"/>
                  </a:lnTo>
                  <a:lnTo>
                    <a:pt x="380" y="10"/>
                  </a:lnTo>
                  <a:lnTo>
                    <a:pt x="380" y="10"/>
                  </a:lnTo>
                  <a:lnTo>
                    <a:pt x="382" y="8"/>
                  </a:lnTo>
                  <a:lnTo>
                    <a:pt x="382" y="6"/>
                  </a:lnTo>
                  <a:lnTo>
                    <a:pt x="380" y="2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2"/>
                  </a:lnTo>
                  <a:lnTo>
                    <a:pt x="37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chenying0907 889"/>
            <p:cNvSpPr>
              <a:spLocks/>
            </p:cNvSpPr>
            <p:nvPr/>
          </p:nvSpPr>
          <p:spPr bwMode="auto">
            <a:xfrm>
              <a:off x="3327401" y="3587751"/>
              <a:ext cx="139700" cy="176213"/>
            </a:xfrm>
            <a:custGeom>
              <a:avLst/>
              <a:gdLst/>
              <a:ahLst/>
              <a:cxnLst>
                <a:cxn ang="0">
                  <a:pos x="340" y="1"/>
                </a:cxn>
                <a:cxn ang="0">
                  <a:pos x="323" y="15"/>
                </a:cxn>
                <a:cxn ang="0">
                  <a:pos x="310" y="34"/>
                </a:cxn>
                <a:cxn ang="0">
                  <a:pos x="298" y="49"/>
                </a:cxn>
                <a:cxn ang="0">
                  <a:pos x="264" y="94"/>
                </a:cxn>
                <a:cxn ang="0">
                  <a:pos x="214" y="162"/>
                </a:cxn>
                <a:cxn ang="0">
                  <a:pos x="161" y="227"/>
                </a:cxn>
                <a:cxn ang="0">
                  <a:pos x="110" y="285"/>
                </a:cxn>
                <a:cxn ang="0">
                  <a:pos x="74" y="329"/>
                </a:cxn>
                <a:cxn ang="0">
                  <a:pos x="64" y="345"/>
                </a:cxn>
                <a:cxn ang="0">
                  <a:pos x="25" y="405"/>
                </a:cxn>
                <a:cxn ang="0">
                  <a:pos x="9" y="421"/>
                </a:cxn>
                <a:cxn ang="0">
                  <a:pos x="2" y="429"/>
                </a:cxn>
                <a:cxn ang="0">
                  <a:pos x="0" y="439"/>
                </a:cxn>
                <a:cxn ang="0">
                  <a:pos x="1" y="442"/>
                </a:cxn>
                <a:cxn ang="0">
                  <a:pos x="6" y="444"/>
                </a:cxn>
                <a:cxn ang="0">
                  <a:pos x="12" y="442"/>
                </a:cxn>
                <a:cxn ang="0">
                  <a:pos x="12" y="439"/>
                </a:cxn>
                <a:cxn ang="0">
                  <a:pos x="16" y="431"/>
                </a:cxn>
                <a:cxn ang="0">
                  <a:pos x="33" y="412"/>
                </a:cxn>
                <a:cxn ang="0">
                  <a:pos x="40" y="402"/>
                </a:cxn>
                <a:cxn ang="0">
                  <a:pos x="65" y="363"/>
                </a:cxn>
                <a:cxn ang="0">
                  <a:pos x="74" y="350"/>
                </a:cxn>
                <a:cxn ang="0">
                  <a:pos x="123" y="289"/>
                </a:cxn>
                <a:cxn ang="0">
                  <a:pos x="175" y="227"/>
                </a:cxn>
                <a:cxn ang="0">
                  <a:pos x="217" y="176"/>
                </a:cxn>
                <a:cxn ang="0">
                  <a:pos x="256" y="124"/>
                </a:cxn>
                <a:cxn ang="0">
                  <a:pos x="301" y="65"/>
                </a:cxn>
                <a:cxn ang="0">
                  <a:pos x="311" y="51"/>
                </a:cxn>
                <a:cxn ang="0">
                  <a:pos x="327" y="28"/>
                </a:cxn>
                <a:cxn ang="0">
                  <a:pos x="339" y="15"/>
                </a:cxn>
                <a:cxn ang="0">
                  <a:pos x="345" y="10"/>
                </a:cxn>
                <a:cxn ang="0">
                  <a:pos x="349" y="6"/>
                </a:cxn>
                <a:cxn ang="0">
                  <a:pos x="344" y="0"/>
                </a:cxn>
                <a:cxn ang="0">
                  <a:pos x="340" y="1"/>
                </a:cxn>
              </a:cxnLst>
              <a:rect l="0" t="0" r="r" b="b"/>
              <a:pathLst>
                <a:path w="349" h="444">
                  <a:moveTo>
                    <a:pt x="340" y="1"/>
                  </a:moveTo>
                  <a:lnTo>
                    <a:pt x="340" y="1"/>
                  </a:lnTo>
                  <a:lnTo>
                    <a:pt x="329" y="7"/>
                  </a:lnTo>
                  <a:lnTo>
                    <a:pt x="323" y="15"/>
                  </a:lnTo>
                  <a:lnTo>
                    <a:pt x="316" y="23"/>
                  </a:lnTo>
                  <a:lnTo>
                    <a:pt x="310" y="34"/>
                  </a:lnTo>
                  <a:lnTo>
                    <a:pt x="310" y="34"/>
                  </a:lnTo>
                  <a:lnTo>
                    <a:pt x="298" y="49"/>
                  </a:lnTo>
                  <a:lnTo>
                    <a:pt x="286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14" y="162"/>
                  </a:lnTo>
                  <a:lnTo>
                    <a:pt x="188" y="194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10" y="285"/>
                  </a:lnTo>
                  <a:lnTo>
                    <a:pt x="86" y="313"/>
                  </a:lnTo>
                  <a:lnTo>
                    <a:pt x="74" y="329"/>
                  </a:lnTo>
                  <a:lnTo>
                    <a:pt x="64" y="345"/>
                  </a:lnTo>
                  <a:lnTo>
                    <a:pt x="64" y="345"/>
                  </a:lnTo>
                  <a:lnTo>
                    <a:pt x="25" y="405"/>
                  </a:lnTo>
                  <a:lnTo>
                    <a:pt x="25" y="405"/>
                  </a:lnTo>
                  <a:lnTo>
                    <a:pt x="18" y="413"/>
                  </a:lnTo>
                  <a:lnTo>
                    <a:pt x="9" y="421"/>
                  </a:lnTo>
                  <a:lnTo>
                    <a:pt x="6" y="425"/>
                  </a:lnTo>
                  <a:lnTo>
                    <a:pt x="2" y="429"/>
                  </a:lnTo>
                  <a:lnTo>
                    <a:pt x="1" y="434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2"/>
                  </a:lnTo>
                  <a:lnTo>
                    <a:pt x="2" y="443"/>
                  </a:lnTo>
                  <a:lnTo>
                    <a:pt x="6" y="444"/>
                  </a:lnTo>
                  <a:lnTo>
                    <a:pt x="10" y="443"/>
                  </a:lnTo>
                  <a:lnTo>
                    <a:pt x="12" y="442"/>
                  </a:lnTo>
                  <a:lnTo>
                    <a:pt x="12" y="439"/>
                  </a:lnTo>
                  <a:lnTo>
                    <a:pt x="12" y="439"/>
                  </a:lnTo>
                  <a:lnTo>
                    <a:pt x="13" y="435"/>
                  </a:lnTo>
                  <a:lnTo>
                    <a:pt x="16" y="431"/>
                  </a:lnTo>
                  <a:lnTo>
                    <a:pt x="23" y="421"/>
                  </a:lnTo>
                  <a:lnTo>
                    <a:pt x="33" y="412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56" y="376"/>
                  </a:lnTo>
                  <a:lnTo>
                    <a:pt x="65" y="363"/>
                  </a:lnTo>
                  <a:lnTo>
                    <a:pt x="74" y="350"/>
                  </a:lnTo>
                  <a:lnTo>
                    <a:pt x="74" y="350"/>
                  </a:lnTo>
                  <a:lnTo>
                    <a:pt x="98" y="319"/>
                  </a:lnTo>
                  <a:lnTo>
                    <a:pt x="123" y="289"/>
                  </a:lnTo>
                  <a:lnTo>
                    <a:pt x="175" y="227"/>
                  </a:lnTo>
                  <a:lnTo>
                    <a:pt x="175" y="227"/>
                  </a:lnTo>
                  <a:lnTo>
                    <a:pt x="196" y="202"/>
                  </a:lnTo>
                  <a:lnTo>
                    <a:pt x="217" y="176"/>
                  </a:lnTo>
                  <a:lnTo>
                    <a:pt x="256" y="124"/>
                  </a:lnTo>
                  <a:lnTo>
                    <a:pt x="256" y="124"/>
                  </a:lnTo>
                  <a:lnTo>
                    <a:pt x="278" y="94"/>
                  </a:lnTo>
                  <a:lnTo>
                    <a:pt x="301" y="65"/>
                  </a:lnTo>
                  <a:lnTo>
                    <a:pt x="301" y="65"/>
                  </a:lnTo>
                  <a:lnTo>
                    <a:pt x="311" y="51"/>
                  </a:lnTo>
                  <a:lnTo>
                    <a:pt x="322" y="35"/>
                  </a:lnTo>
                  <a:lnTo>
                    <a:pt x="327" y="28"/>
                  </a:lnTo>
                  <a:lnTo>
                    <a:pt x="332" y="21"/>
                  </a:lnTo>
                  <a:lnTo>
                    <a:pt x="339" y="15"/>
                  </a:lnTo>
                  <a:lnTo>
                    <a:pt x="345" y="10"/>
                  </a:lnTo>
                  <a:lnTo>
                    <a:pt x="345" y="10"/>
                  </a:lnTo>
                  <a:lnTo>
                    <a:pt x="348" y="9"/>
                  </a:lnTo>
                  <a:lnTo>
                    <a:pt x="349" y="6"/>
                  </a:lnTo>
                  <a:lnTo>
                    <a:pt x="348" y="2"/>
                  </a:lnTo>
                  <a:lnTo>
                    <a:pt x="344" y="0"/>
                  </a:lnTo>
                  <a:lnTo>
                    <a:pt x="343" y="0"/>
                  </a:lnTo>
                  <a:lnTo>
                    <a:pt x="340" y="1"/>
                  </a:lnTo>
                  <a:lnTo>
                    <a:pt x="34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chenying0907 890"/>
            <p:cNvSpPr>
              <a:spLocks/>
            </p:cNvSpPr>
            <p:nvPr/>
          </p:nvSpPr>
          <p:spPr bwMode="auto">
            <a:xfrm>
              <a:off x="3362326" y="3660776"/>
              <a:ext cx="88900" cy="106363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31"/>
                </a:cxn>
                <a:cxn ang="0">
                  <a:pos x="156" y="62"/>
                </a:cxn>
                <a:cxn ang="0">
                  <a:pos x="128" y="94"/>
                </a:cxn>
                <a:cxn ang="0">
                  <a:pos x="102" y="127"/>
                </a:cxn>
                <a:cxn ang="0">
                  <a:pos x="102" y="127"/>
                </a:cxn>
                <a:cxn ang="0">
                  <a:pos x="75" y="163"/>
                </a:cxn>
                <a:cxn ang="0">
                  <a:pos x="47" y="201"/>
                </a:cxn>
                <a:cxn ang="0">
                  <a:pos x="47" y="201"/>
                </a:cxn>
                <a:cxn ang="0">
                  <a:pos x="35" y="215"/>
                </a:cxn>
                <a:cxn ang="0">
                  <a:pos x="22" y="229"/>
                </a:cxn>
                <a:cxn ang="0">
                  <a:pos x="11" y="243"/>
                </a:cxn>
                <a:cxn ang="0">
                  <a:pos x="0" y="259"/>
                </a:cxn>
                <a:cxn ang="0">
                  <a:pos x="0" y="259"/>
                </a:cxn>
                <a:cxn ang="0">
                  <a:pos x="0" y="261"/>
                </a:cxn>
                <a:cxn ang="0">
                  <a:pos x="0" y="264"/>
                </a:cxn>
                <a:cxn ang="0">
                  <a:pos x="3" y="266"/>
                </a:cxn>
                <a:cxn ang="0">
                  <a:pos x="7" y="268"/>
                </a:cxn>
                <a:cxn ang="0">
                  <a:pos x="9" y="266"/>
                </a:cxn>
                <a:cxn ang="0">
                  <a:pos x="11" y="265"/>
                </a:cxn>
                <a:cxn ang="0">
                  <a:pos x="11" y="265"/>
                </a:cxn>
                <a:cxn ang="0">
                  <a:pos x="16" y="256"/>
                </a:cxn>
                <a:cxn ang="0">
                  <a:pos x="22" y="247"/>
                </a:cxn>
                <a:cxn ang="0">
                  <a:pos x="34" y="231"/>
                </a:cxn>
                <a:cxn ang="0">
                  <a:pos x="49" y="217"/>
                </a:cxn>
                <a:cxn ang="0">
                  <a:pos x="62" y="201"/>
                </a:cxn>
                <a:cxn ang="0">
                  <a:pos x="62" y="201"/>
                </a:cxn>
                <a:cxn ang="0">
                  <a:pos x="84" y="171"/>
                </a:cxn>
                <a:cxn ang="0">
                  <a:pos x="106" y="141"/>
                </a:cxn>
                <a:cxn ang="0">
                  <a:pos x="106" y="141"/>
                </a:cxn>
                <a:cxn ang="0">
                  <a:pos x="132" y="107"/>
                </a:cxn>
                <a:cxn ang="0">
                  <a:pos x="161" y="73"/>
                </a:cxn>
                <a:cxn ang="0">
                  <a:pos x="191" y="40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3" y="8"/>
                </a:cxn>
                <a:cxn ang="0">
                  <a:pos x="223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3" h="268">
                  <a:moveTo>
                    <a:pt x="213" y="1"/>
                  </a:moveTo>
                  <a:lnTo>
                    <a:pt x="213" y="1"/>
                  </a:lnTo>
                  <a:lnTo>
                    <a:pt x="185" y="31"/>
                  </a:lnTo>
                  <a:lnTo>
                    <a:pt x="156" y="62"/>
                  </a:lnTo>
                  <a:lnTo>
                    <a:pt x="128" y="94"/>
                  </a:lnTo>
                  <a:lnTo>
                    <a:pt x="102" y="127"/>
                  </a:lnTo>
                  <a:lnTo>
                    <a:pt x="102" y="127"/>
                  </a:lnTo>
                  <a:lnTo>
                    <a:pt x="75" y="163"/>
                  </a:lnTo>
                  <a:lnTo>
                    <a:pt x="47" y="201"/>
                  </a:lnTo>
                  <a:lnTo>
                    <a:pt x="47" y="201"/>
                  </a:lnTo>
                  <a:lnTo>
                    <a:pt x="35" y="215"/>
                  </a:lnTo>
                  <a:lnTo>
                    <a:pt x="22" y="229"/>
                  </a:lnTo>
                  <a:lnTo>
                    <a:pt x="11" y="243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61"/>
                  </a:lnTo>
                  <a:lnTo>
                    <a:pt x="0" y="264"/>
                  </a:lnTo>
                  <a:lnTo>
                    <a:pt x="3" y="266"/>
                  </a:lnTo>
                  <a:lnTo>
                    <a:pt x="7" y="268"/>
                  </a:lnTo>
                  <a:lnTo>
                    <a:pt x="9" y="266"/>
                  </a:lnTo>
                  <a:lnTo>
                    <a:pt x="11" y="265"/>
                  </a:lnTo>
                  <a:lnTo>
                    <a:pt x="11" y="265"/>
                  </a:lnTo>
                  <a:lnTo>
                    <a:pt x="16" y="256"/>
                  </a:lnTo>
                  <a:lnTo>
                    <a:pt x="22" y="247"/>
                  </a:lnTo>
                  <a:lnTo>
                    <a:pt x="34" y="231"/>
                  </a:lnTo>
                  <a:lnTo>
                    <a:pt x="49" y="217"/>
                  </a:lnTo>
                  <a:lnTo>
                    <a:pt x="62" y="201"/>
                  </a:lnTo>
                  <a:lnTo>
                    <a:pt x="62" y="201"/>
                  </a:lnTo>
                  <a:lnTo>
                    <a:pt x="84" y="171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32" y="107"/>
                  </a:lnTo>
                  <a:lnTo>
                    <a:pt x="161" y="73"/>
                  </a:lnTo>
                  <a:lnTo>
                    <a:pt x="191" y="40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3" y="8"/>
                  </a:lnTo>
                  <a:lnTo>
                    <a:pt x="223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chenying0907 891"/>
            <p:cNvSpPr>
              <a:spLocks/>
            </p:cNvSpPr>
            <p:nvPr/>
          </p:nvSpPr>
          <p:spPr bwMode="auto">
            <a:xfrm>
              <a:off x="3398838" y="3705226"/>
              <a:ext cx="47625" cy="66675"/>
            </a:xfrm>
            <a:custGeom>
              <a:avLst/>
              <a:gdLst/>
              <a:ahLst/>
              <a:cxnLst>
                <a:cxn ang="0">
                  <a:pos x="108" y="4"/>
                </a:cxn>
                <a:cxn ang="0">
                  <a:pos x="108" y="4"/>
                </a:cxn>
                <a:cxn ang="0">
                  <a:pos x="106" y="14"/>
                </a:cxn>
                <a:cxn ang="0">
                  <a:pos x="102" y="21"/>
                </a:cxn>
                <a:cxn ang="0">
                  <a:pos x="97" y="29"/>
                </a:cxn>
                <a:cxn ang="0">
                  <a:pos x="90" y="37"/>
                </a:cxn>
                <a:cxn ang="0">
                  <a:pos x="76" y="53"/>
                </a:cxn>
                <a:cxn ang="0">
                  <a:pos x="64" y="67"/>
                </a:cxn>
                <a:cxn ang="0">
                  <a:pos x="64" y="67"/>
                </a:cxn>
                <a:cxn ang="0">
                  <a:pos x="48" y="89"/>
                </a:cxn>
                <a:cxn ang="0">
                  <a:pos x="34" y="113"/>
                </a:cxn>
                <a:cxn ang="0">
                  <a:pos x="18" y="135"/>
                </a:cxn>
                <a:cxn ang="0">
                  <a:pos x="10" y="146"/>
                </a:cxn>
                <a:cxn ang="0">
                  <a:pos x="1" y="156"/>
                </a:cxn>
                <a:cxn ang="0">
                  <a:pos x="1" y="156"/>
                </a:cxn>
                <a:cxn ang="0">
                  <a:pos x="0" y="159"/>
                </a:cxn>
                <a:cxn ang="0">
                  <a:pos x="0" y="160"/>
                </a:cxn>
                <a:cxn ang="0">
                  <a:pos x="1" y="164"/>
                </a:cxn>
                <a:cxn ang="0">
                  <a:pos x="5" y="167"/>
                </a:cxn>
                <a:cxn ang="0">
                  <a:pos x="8" y="165"/>
                </a:cxn>
                <a:cxn ang="0">
                  <a:pos x="9" y="164"/>
                </a:cxn>
                <a:cxn ang="0">
                  <a:pos x="9" y="164"/>
                </a:cxn>
                <a:cxn ang="0">
                  <a:pos x="26" y="144"/>
                </a:cxn>
                <a:cxn ang="0">
                  <a:pos x="40" y="123"/>
                </a:cxn>
                <a:cxn ang="0">
                  <a:pos x="68" y="80"/>
                </a:cxn>
                <a:cxn ang="0">
                  <a:pos x="68" y="80"/>
                </a:cxn>
                <a:cxn ang="0">
                  <a:pos x="74" y="71"/>
                </a:cxn>
                <a:cxn ang="0">
                  <a:pos x="82" y="63"/>
                </a:cxn>
                <a:cxn ang="0">
                  <a:pos x="98" y="46"/>
                </a:cxn>
                <a:cxn ang="0">
                  <a:pos x="104" y="37"/>
                </a:cxn>
                <a:cxn ang="0">
                  <a:pos x="111" y="28"/>
                </a:cxn>
                <a:cxn ang="0">
                  <a:pos x="116" y="17"/>
                </a:cxn>
                <a:cxn ang="0">
                  <a:pos x="119" y="7"/>
                </a:cxn>
                <a:cxn ang="0">
                  <a:pos x="119" y="7"/>
                </a:cxn>
                <a:cxn ang="0">
                  <a:pos x="119" y="6"/>
                </a:cxn>
                <a:cxn ang="0">
                  <a:pos x="117" y="3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1" y="0"/>
                </a:cxn>
                <a:cxn ang="0">
                  <a:pos x="108" y="2"/>
                </a:cxn>
                <a:cxn ang="0">
                  <a:pos x="108" y="4"/>
                </a:cxn>
                <a:cxn ang="0">
                  <a:pos x="108" y="4"/>
                </a:cxn>
              </a:cxnLst>
              <a:rect l="0" t="0" r="r" b="b"/>
              <a:pathLst>
                <a:path w="119" h="167">
                  <a:moveTo>
                    <a:pt x="108" y="4"/>
                  </a:moveTo>
                  <a:lnTo>
                    <a:pt x="108" y="4"/>
                  </a:lnTo>
                  <a:lnTo>
                    <a:pt x="106" y="14"/>
                  </a:lnTo>
                  <a:lnTo>
                    <a:pt x="102" y="21"/>
                  </a:lnTo>
                  <a:lnTo>
                    <a:pt x="97" y="29"/>
                  </a:lnTo>
                  <a:lnTo>
                    <a:pt x="90" y="37"/>
                  </a:lnTo>
                  <a:lnTo>
                    <a:pt x="76" y="5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48" y="89"/>
                  </a:lnTo>
                  <a:lnTo>
                    <a:pt x="34" y="113"/>
                  </a:lnTo>
                  <a:lnTo>
                    <a:pt x="18" y="135"/>
                  </a:lnTo>
                  <a:lnTo>
                    <a:pt x="10" y="14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0" y="159"/>
                  </a:lnTo>
                  <a:lnTo>
                    <a:pt x="0" y="160"/>
                  </a:lnTo>
                  <a:lnTo>
                    <a:pt x="1" y="164"/>
                  </a:lnTo>
                  <a:lnTo>
                    <a:pt x="5" y="167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26" y="144"/>
                  </a:lnTo>
                  <a:lnTo>
                    <a:pt x="40" y="123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98" y="46"/>
                  </a:lnTo>
                  <a:lnTo>
                    <a:pt x="104" y="37"/>
                  </a:lnTo>
                  <a:lnTo>
                    <a:pt x="111" y="28"/>
                  </a:lnTo>
                  <a:lnTo>
                    <a:pt x="116" y="1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1" y="0"/>
                  </a:lnTo>
                  <a:lnTo>
                    <a:pt x="108" y="2"/>
                  </a:lnTo>
                  <a:lnTo>
                    <a:pt x="108" y="4"/>
                  </a:lnTo>
                  <a:lnTo>
                    <a:pt x="10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chenying0907 892"/>
            <p:cNvSpPr>
              <a:spLocks/>
            </p:cNvSpPr>
            <p:nvPr/>
          </p:nvSpPr>
          <p:spPr bwMode="auto">
            <a:xfrm>
              <a:off x="3432176" y="3724276"/>
              <a:ext cx="47625" cy="53975"/>
            </a:xfrm>
            <a:custGeom>
              <a:avLst/>
              <a:gdLst/>
              <a:ahLst/>
              <a:cxnLst>
                <a:cxn ang="0">
                  <a:pos x="110" y="2"/>
                </a:cxn>
                <a:cxn ang="0">
                  <a:pos x="110" y="2"/>
                </a:cxn>
                <a:cxn ang="0">
                  <a:pos x="74" y="38"/>
                </a:cxn>
                <a:cxn ang="0">
                  <a:pos x="57" y="56"/>
                </a:cxn>
                <a:cxn ang="0">
                  <a:pos x="42" y="76"/>
                </a:cxn>
                <a:cxn ang="0">
                  <a:pos x="42" y="76"/>
                </a:cxn>
                <a:cxn ang="0">
                  <a:pos x="30" y="89"/>
                </a:cxn>
                <a:cxn ang="0">
                  <a:pos x="18" y="101"/>
                </a:cxn>
                <a:cxn ang="0">
                  <a:pos x="13" y="107"/>
                </a:cxn>
                <a:cxn ang="0">
                  <a:pos x="8" y="114"/>
                </a:cxn>
                <a:cxn ang="0">
                  <a:pos x="4" y="122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4" y="136"/>
                </a:cxn>
                <a:cxn ang="0">
                  <a:pos x="8" y="136"/>
                </a:cxn>
                <a:cxn ang="0">
                  <a:pos x="10" y="135"/>
                </a:cxn>
                <a:cxn ang="0">
                  <a:pos x="12" y="132"/>
                </a:cxn>
                <a:cxn ang="0">
                  <a:pos x="12" y="132"/>
                </a:cxn>
                <a:cxn ang="0">
                  <a:pos x="14" y="124"/>
                </a:cxn>
                <a:cxn ang="0">
                  <a:pos x="19" y="117"/>
                </a:cxn>
                <a:cxn ang="0">
                  <a:pos x="25" y="109"/>
                </a:cxn>
                <a:cxn ang="0">
                  <a:pos x="31" y="102"/>
                </a:cxn>
                <a:cxn ang="0">
                  <a:pos x="43" y="89"/>
                </a:cxn>
                <a:cxn ang="0">
                  <a:pos x="56" y="76"/>
                </a:cxn>
                <a:cxn ang="0">
                  <a:pos x="56" y="76"/>
                </a:cxn>
                <a:cxn ang="0">
                  <a:pos x="70" y="59"/>
                </a:cxn>
                <a:cxn ang="0">
                  <a:pos x="86" y="42"/>
                </a:cxn>
                <a:cxn ang="0">
                  <a:pos x="119" y="9"/>
                </a:cxn>
                <a:cxn ang="0">
                  <a:pos x="119" y="9"/>
                </a:cxn>
                <a:cxn ang="0">
                  <a:pos x="120" y="8"/>
                </a:cxn>
                <a:cxn ang="0">
                  <a:pos x="120" y="5"/>
                </a:cxn>
                <a:cxn ang="0">
                  <a:pos x="117" y="2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0" y="2"/>
                </a:cxn>
                <a:cxn ang="0">
                  <a:pos x="110" y="2"/>
                </a:cxn>
              </a:cxnLst>
              <a:rect l="0" t="0" r="r" b="b"/>
              <a:pathLst>
                <a:path w="120" h="136">
                  <a:moveTo>
                    <a:pt x="110" y="2"/>
                  </a:moveTo>
                  <a:lnTo>
                    <a:pt x="110" y="2"/>
                  </a:lnTo>
                  <a:lnTo>
                    <a:pt x="74" y="38"/>
                  </a:lnTo>
                  <a:lnTo>
                    <a:pt x="57" y="5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30" y="89"/>
                  </a:lnTo>
                  <a:lnTo>
                    <a:pt x="18" y="101"/>
                  </a:lnTo>
                  <a:lnTo>
                    <a:pt x="13" y="107"/>
                  </a:lnTo>
                  <a:lnTo>
                    <a:pt x="8" y="114"/>
                  </a:lnTo>
                  <a:lnTo>
                    <a:pt x="4" y="12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4" y="136"/>
                  </a:lnTo>
                  <a:lnTo>
                    <a:pt x="8" y="136"/>
                  </a:lnTo>
                  <a:lnTo>
                    <a:pt x="10" y="135"/>
                  </a:lnTo>
                  <a:lnTo>
                    <a:pt x="12" y="132"/>
                  </a:lnTo>
                  <a:lnTo>
                    <a:pt x="12" y="132"/>
                  </a:lnTo>
                  <a:lnTo>
                    <a:pt x="14" y="124"/>
                  </a:lnTo>
                  <a:lnTo>
                    <a:pt x="19" y="117"/>
                  </a:lnTo>
                  <a:lnTo>
                    <a:pt x="25" y="109"/>
                  </a:lnTo>
                  <a:lnTo>
                    <a:pt x="31" y="102"/>
                  </a:lnTo>
                  <a:lnTo>
                    <a:pt x="43" y="89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0" y="59"/>
                  </a:lnTo>
                  <a:lnTo>
                    <a:pt x="86" y="42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0" y="8"/>
                  </a:lnTo>
                  <a:lnTo>
                    <a:pt x="120" y="5"/>
                  </a:lnTo>
                  <a:lnTo>
                    <a:pt x="117" y="2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0" y="2"/>
                  </a:lnTo>
                  <a:lnTo>
                    <a:pt x="11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chenying0907 893"/>
            <p:cNvSpPr>
              <a:spLocks/>
            </p:cNvSpPr>
            <p:nvPr/>
          </p:nvSpPr>
          <p:spPr bwMode="auto">
            <a:xfrm>
              <a:off x="3463926" y="3732213"/>
              <a:ext cx="38100" cy="47625"/>
            </a:xfrm>
            <a:custGeom>
              <a:avLst/>
              <a:gdLst/>
              <a:ahLst/>
              <a:cxnLst>
                <a:cxn ang="0">
                  <a:pos x="86" y="3"/>
                </a:cxn>
                <a:cxn ang="0">
                  <a:pos x="86" y="3"/>
                </a:cxn>
                <a:cxn ang="0">
                  <a:pos x="74" y="23"/>
                </a:cxn>
                <a:cxn ang="0">
                  <a:pos x="60" y="41"/>
                </a:cxn>
                <a:cxn ang="0">
                  <a:pos x="44" y="58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18" y="82"/>
                </a:cxn>
                <a:cxn ang="0">
                  <a:pos x="7" y="92"/>
                </a:cxn>
                <a:cxn ang="0">
                  <a:pos x="3" y="99"/>
                </a:cxn>
                <a:cxn ang="0">
                  <a:pos x="1" y="104"/>
                </a:cxn>
                <a:cxn ang="0">
                  <a:pos x="0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1" y="118"/>
                </a:cxn>
                <a:cxn ang="0">
                  <a:pos x="3" y="119"/>
                </a:cxn>
                <a:cxn ang="0">
                  <a:pos x="7" y="121"/>
                </a:cxn>
                <a:cxn ang="0">
                  <a:pos x="10" y="118"/>
                </a:cxn>
                <a:cxn ang="0">
                  <a:pos x="11" y="116"/>
                </a:cxn>
                <a:cxn ang="0">
                  <a:pos x="11" y="113"/>
                </a:cxn>
                <a:cxn ang="0">
                  <a:pos x="11" y="113"/>
                </a:cxn>
                <a:cxn ang="0">
                  <a:pos x="11" y="109"/>
                </a:cxn>
                <a:cxn ang="0">
                  <a:pos x="14" y="102"/>
                </a:cxn>
                <a:cxn ang="0">
                  <a:pos x="18" y="97"/>
                </a:cxn>
                <a:cxn ang="0">
                  <a:pos x="23" y="92"/>
                </a:cxn>
                <a:cxn ang="0">
                  <a:pos x="35" y="82"/>
                </a:cxn>
                <a:cxn ang="0">
                  <a:pos x="44" y="74"/>
                </a:cxn>
                <a:cxn ang="0">
                  <a:pos x="44" y="74"/>
                </a:cxn>
                <a:cxn ang="0">
                  <a:pos x="58" y="59"/>
                </a:cxn>
                <a:cxn ang="0">
                  <a:pos x="73" y="44"/>
                </a:cxn>
                <a:cxn ang="0">
                  <a:pos x="86" y="27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0" y="0"/>
                </a:cxn>
                <a:cxn ang="0">
                  <a:pos x="88" y="2"/>
                </a:cxn>
                <a:cxn ang="0">
                  <a:pos x="86" y="3"/>
                </a:cxn>
                <a:cxn ang="0">
                  <a:pos x="86" y="3"/>
                </a:cxn>
              </a:cxnLst>
              <a:rect l="0" t="0" r="r" b="b"/>
              <a:pathLst>
                <a:path w="96" h="121">
                  <a:moveTo>
                    <a:pt x="86" y="3"/>
                  </a:moveTo>
                  <a:lnTo>
                    <a:pt x="86" y="3"/>
                  </a:lnTo>
                  <a:lnTo>
                    <a:pt x="74" y="23"/>
                  </a:lnTo>
                  <a:lnTo>
                    <a:pt x="60" y="41"/>
                  </a:lnTo>
                  <a:lnTo>
                    <a:pt x="44" y="58"/>
                  </a:lnTo>
                  <a:lnTo>
                    <a:pt x="27" y="74"/>
                  </a:lnTo>
                  <a:lnTo>
                    <a:pt x="27" y="74"/>
                  </a:lnTo>
                  <a:lnTo>
                    <a:pt x="18" y="82"/>
                  </a:lnTo>
                  <a:lnTo>
                    <a:pt x="7" y="92"/>
                  </a:lnTo>
                  <a:lnTo>
                    <a:pt x="3" y="99"/>
                  </a:lnTo>
                  <a:lnTo>
                    <a:pt x="1" y="104"/>
                  </a:lnTo>
                  <a:lnTo>
                    <a:pt x="0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18"/>
                  </a:lnTo>
                  <a:lnTo>
                    <a:pt x="3" y="119"/>
                  </a:lnTo>
                  <a:lnTo>
                    <a:pt x="7" y="121"/>
                  </a:lnTo>
                  <a:lnTo>
                    <a:pt x="10" y="118"/>
                  </a:lnTo>
                  <a:lnTo>
                    <a:pt x="11" y="116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11" y="109"/>
                  </a:lnTo>
                  <a:lnTo>
                    <a:pt x="14" y="102"/>
                  </a:lnTo>
                  <a:lnTo>
                    <a:pt x="18" y="97"/>
                  </a:lnTo>
                  <a:lnTo>
                    <a:pt x="23" y="92"/>
                  </a:lnTo>
                  <a:lnTo>
                    <a:pt x="35" y="82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58" y="59"/>
                  </a:lnTo>
                  <a:lnTo>
                    <a:pt x="73" y="44"/>
                  </a:lnTo>
                  <a:lnTo>
                    <a:pt x="86" y="27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8" y="2"/>
                  </a:lnTo>
                  <a:lnTo>
                    <a:pt x="86" y="3"/>
                  </a:lnTo>
                  <a:lnTo>
                    <a:pt x="8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chenying0907 894"/>
            <p:cNvSpPr>
              <a:spLocks/>
            </p:cNvSpPr>
            <p:nvPr/>
          </p:nvSpPr>
          <p:spPr bwMode="auto">
            <a:xfrm>
              <a:off x="3511551" y="3668713"/>
              <a:ext cx="79375" cy="104775"/>
            </a:xfrm>
            <a:custGeom>
              <a:avLst/>
              <a:gdLst/>
              <a:ahLst/>
              <a:cxnLst>
                <a:cxn ang="0">
                  <a:pos x="190" y="1"/>
                </a:cxn>
                <a:cxn ang="0">
                  <a:pos x="190" y="1"/>
                </a:cxn>
                <a:cxn ang="0">
                  <a:pos x="161" y="33"/>
                </a:cxn>
                <a:cxn ang="0">
                  <a:pos x="132" y="65"/>
                </a:cxn>
                <a:cxn ang="0">
                  <a:pos x="106" y="98"/>
                </a:cxn>
                <a:cxn ang="0">
                  <a:pos x="80" y="132"/>
                </a:cxn>
                <a:cxn ang="0">
                  <a:pos x="80" y="132"/>
                </a:cxn>
                <a:cxn ang="0">
                  <a:pos x="67" y="153"/>
                </a:cxn>
                <a:cxn ang="0">
                  <a:pos x="54" y="174"/>
                </a:cxn>
                <a:cxn ang="0">
                  <a:pos x="40" y="193"/>
                </a:cxn>
                <a:cxn ang="0">
                  <a:pos x="33" y="204"/>
                </a:cxn>
                <a:cxn ang="0">
                  <a:pos x="25" y="213"/>
                </a:cxn>
                <a:cxn ang="0">
                  <a:pos x="25" y="213"/>
                </a:cxn>
                <a:cxn ang="0">
                  <a:pos x="16" y="222"/>
                </a:cxn>
                <a:cxn ang="0">
                  <a:pos x="9" y="233"/>
                </a:cxn>
                <a:cxn ang="0">
                  <a:pos x="3" y="244"/>
                </a:cxn>
                <a:cxn ang="0">
                  <a:pos x="0" y="258"/>
                </a:cxn>
                <a:cxn ang="0">
                  <a:pos x="0" y="258"/>
                </a:cxn>
                <a:cxn ang="0">
                  <a:pos x="0" y="259"/>
                </a:cxn>
                <a:cxn ang="0">
                  <a:pos x="1" y="261"/>
                </a:cxn>
                <a:cxn ang="0">
                  <a:pos x="3" y="261"/>
                </a:cxn>
                <a:cxn ang="0">
                  <a:pos x="5" y="263"/>
                </a:cxn>
                <a:cxn ang="0">
                  <a:pos x="9" y="261"/>
                </a:cxn>
                <a:cxn ang="0">
                  <a:pos x="10" y="259"/>
                </a:cxn>
                <a:cxn ang="0">
                  <a:pos x="12" y="258"/>
                </a:cxn>
                <a:cxn ang="0">
                  <a:pos x="12" y="258"/>
                </a:cxn>
                <a:cxn ang="0">
                  <a:pos x="13" y="248"/>
                </a:cxn>
                <a:cxn ang="0">
                  <a:pos x="17" y="241"/>
                </a:cxn>
                <a:cxn ang="0">
                  <a:pos x="22" y="233"/>
                </a:cxn>
                <a:cxn ang="0">
                  <a:pos x="27" y="225"/>
                </a:cxn>
                <a:cxn ang="0">
                  <a:pos x="40" y="210"/>
                </a:cxn>
                <a:cxn ang="0">
                  <a:pos x="51" y="196"/>
                </a:cxn>
                <a:cxn ang="0">
                  <a:pos x="51" y="196"/>
                </a:cxn>
                <a:cxn ang="0">
                  <a:pos x="76" y="159"/>
                </a:cxn>
                <a:cxn ang="0">
                  <a:pos x="88" y="141"/>
                </a:cxn>
                <a:cxn ang="0">
                  <a:pos x="101" y="124"/>
                </a:cxn>
                <a:cxn ang="0">
                  <a:pos x="101" y="124"/>
                </a:cxn>
                <a:cxn ang="0">
                  <a:pos x="148" y="65"/>
                </a:cxn>
                <a:cxn ang="0">
                  <a:pos x="173" y="37"/>
                </a:cxn>
                <a:cxn ang="0">
                  <a:pos x="197" y="10"/>
                </a:cxn>
                <a:cxn ang="0">
                  <a:pos x="197" y="10"/>
                </a:cxn>
                <a:cxn ang="0">
                  <a:pos x="199" y="8"/>
                </a:cxn>
                <a:cxn ang="0">
                  <a:pos x="200" y="5"/>
                </a:cxn>
                <a:cxn ang="0">
                  <a:pos x="197" y="1"/>
                </a:cxn>
                <a:cxn ang="0">
                  <a:pos x="193" y="0"/>
                </a:cxn>
                <a:cxn ang="0">
                  <a:pos x="192" y="0"/>
                </a:cxn>
                <a:cxn ang="0">
                  <a:pos x="190" y="1"/>
                </a:cxn>
                <a:cxn ang="0">
                  <a:pos x="190" y="1"/>
                </a:cxn>
              </a:cxnLst>
              <a:rect l="0" t="0" r="r" b="b"/>
              <a:pathLst>
                <a:path w="200" h="263">
                  <a:moveTo>
                    <a:pt x="190" y="1"/>
                  </a:moveTo>
                  <a:lnTo>
                    <a:pt x="190" y="1"/>
                  </a:lnTo>
                  <a:lnTo>
                    <a:pt x="161" y="33"/>
                  </a:lnTo>
                  <a:lnTo>
                    <a:pt x="132" y="65"/>
                  </a:lnTo>
                  <a:lnTo>
                    <a:pt x="106" y="98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67" y="153"/>
                  </a:lnTo>
                  <a:lnTo>
                    <a:pt x="54" y="174"/>
                  </a:lnTo>
                  <a:lnTo>
                    <a:pt x="40" y="193"/>
                  </a:lnTo>
                  <a:lnTo>
                    <a:pt x="33" y="204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6" y="222"/>
                  </a:lnTo>
                  <a:lnTo>
                    <a:pt x="9" y="233"/>
                  </a:lnTo>
                  <a:lnTo>
                    <a:pt x="3" y="244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59"/>
                  </a:lnTo>
                  <a:lnTo>
                    <a:pt x="1" y="261"/>
                  </a:lnTo>
                  <a:lnTo>
                    <a:pt x="3" y="261"/>
                  </a:lnTo>
                  <a:lnTo>
                    <a:pt x="5" y="263"/>
                  </a:lnTo>
                  <a:lnTo>
                    <a:pt x="9" y="261"/>
                  </a:lnTo>
                  <a:lnTo>
                    <a:pt x="10" y="259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3" y="248"/>
                  </a:lnTo>
                  <a:lnTo>
                    <a:pt x="17" y="241"/>
                  </a:lnTo>
                  <a:lnTo>
                    <a:pt x="22" y="233"/>
                  </a:lnTo>
                  <a:lnTo>
                    <a:pt x="27" y="225"/>
                  </a:lnTo>
                  <a:lnTo>
                    <a:pt x="40" y="210"/>
                  </a:lnTo>
                  <a:lnTo>
                    <a:pt x="51" y="196"/>
                  </a:lnTo>
                  <a:lnTo>
                    <a:pt x="51" y="196"/>
                  </a:lnTo>
                  <a:lnTo>
                    <a:pt x="76" y="159"/>
                  </a:lnTo>
                  <a:lnTo>
                    <a:pt x="88" y="141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48" y="65"/>
                  </a:lnTo>
                  <a:lnTo>
                    <a:pt x="173" y="37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199" y="8"/>
                  </a:lnTo>
                  <a:lnTo>
                    <a:pt x="200" y="5"/>
                  </a:lnTo>
                  <a:lnTo>
                    <a:pt x="197" y="1"/>
                  </a:lnTo>
                  <a:lnTo>
                    <a:pt x="193" y="0"/>
                  </a:lnTo>
                  <a:lnTo>
                    <a:pt x="192" y="0"/>
                  </a:lnTo>
                  <a:lnTo>
                    <a:pt x="190" y="1"/>
                  </a:lnTo>
                  <a:lnTo>
                    <a:pt x="19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chenying0907 895"/>
            <p:cNvSpPr>
              <a:spLocks/>
            </p:cNvSpPr>
            <p:nvPr/>
          </p:nvSpPr>
          <p:spPr bwMode="auto">
            <a:xfrm>
              <a:off x="3559176" y="3678238"/>
              <a:ext cx="74613" cy="98425"/>
            </a:xfrm>
            <a:custGeom>
              <a:avLst/>
              <a:gdLst/>
              <a:ahLst/>
              <a:cxnLst>
                <a:cxn ang="0">
                  <a:pos x="178" y="2"/>
                </a:cxn>
                <a:cxn ang="0">
                  <a:pos x="178" y="2"/>
                </a:cxn>
                <a:cxn ang="0">
                  <a:pos x="165" y="12"/>
                </a:cxn>
                <a:cxn ang="0">
                  <a:pos x="151" y="24"/>
                </a:cxn>
                <a:cxn ang="0">
                  <a:pos x="136" y="36"/>
                </a:cxn>
                <a:cxn ang="0">
                  <a:pos x="131" y="42"/>
                </a:cxn>
                <a:cxn ang="0">
                  <a:pos x="126" y="49"/>
                </a:cxn>
                <a:cxn ang="0">
                  <a:pos x="126" y="49"/>
                </a:cxn>
                <a:cxn ang="0">
                  <a:pos x="104" y="82"/>
                </a:cxn>
                <a:cxn ang="0">
                  <a:pos x="80" y="116"/>
                </a:cxn>
                <a:cxn ang="0">
                  <a:pos x="80" y="116"/>
                </a:cxn>
                <a:cxn ang="0">
                  <a:pos x="68" y="133"/>
                </a:cxn>
                <a:cxn ang="0">
                  <a:pos x="56" y="151"/>
                </a:cxn>
                <a:cxn ang="0">
                  <a:pos x="34" y="189"/>
                </a:cxn>
                <a:cxn ang="0">
                  <a:pos x="34" y="189"/>
                </a:cxn>
                <a:cxn ang="0">
                  <a:pos x="25" y="201"/>
                </a:cxn>
                <a:cxn ang="0">
                  <a:pos x="15" y="212"/>
                </a:cxn>
                <a:cxn ang="0">
                  <a:pos x="5" y="224"/>
                </a:cxn>
                <a:cxn ang="0">
                  <a:pos x="2" y="231"/>
                </a:cxn>
                <a:cxn ang="0">
                  <a:pos x="0" y="238"/>
                </a:cxn>
                <a:cxn ang="0">
                  <a:pos x="0" y="238"/>
                </a:cxn>
                <a:cxn ang="0">
                  <a:pos x="0" y="241"/>
                </a:cxn>
                <a:cxn ang="0">
                  <a:pos x="0" y="242"/>
                </a:cxn>
                <a:cxn ang="0">
                  <a:pos x="4" y="245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3" y="235"/>
                </a:cxn>
                <a:cxn ang="0">
                  <a:pos x="17" y="228"/>
                </a:cxn>
                <a:cxn ang="0">
                  <a:pos x="29" y="219"/>
                </a:cxn>
                <a:cxn ang="0">
                  <a:pos x="29" y="219"/>
                </a:cxn>
                <a:cxn ang="0">
                  <a:pos x="33" y="214"/>
                </a:cxn>
                <a:cxn ang="0">
                  <a:pos x="37" y="207"/>
                </a:cxn>
                <a:cxn ang="0">
                  <a:pos x="45" y="195"/>
                </a:cxn>
                <a:cxn ang="0">
                  <a:pos x="45" y="195"/>
                </a:cxn>
                <a:cxn ang="0">
                  <a:pos x="84" y="129"/>
                </a:cxn>
                <a:cxn ang="0">
                  <a:pos x="84" y="129"/>
                </a:cxn>
                <a:cxn ang="0">
                  <a:pos x="94" y="114"/>
                </a:cxn>
                <a:cxn ang="0">
                  <a:pos x="104" y="100"/>
                </a:cxn>
                <a:cxn ang="0">
                  <a:pos x="124" y="72"/>
                </a:cxn>
                <a:cxn ang="0">
                  <a:pos x="124" y="72"/>
                </a:cxn>
                <a:cxn ang="0">
                  <a:pos x="131" y="63"/>
                </a:cxn>
                <a:cxn ang="0">
                  <a:pos x="138" y="54"/>
                </a:cxn>
                <a:cxn ang="0">
                  <a:pos x="153" y="40"/>
                </a:cxn>
                <a:cxn ang="0">
                  <a:pos x="186" y="10"/>
                </a:cxn>
                <a:cxn ang="0">
                  <a:pos x="186" y="10"/>
                </a:cxn>
                <a:cxn ang="0">
                  <a:pos x="187" y="7"/>
                </a:cxn>
                <a:cxn ang="0">
                  <a:pos x="189" y="6"/>
                </a:cxn>
                <a:cxn ang="0">
                  <a:pos x="186" y="2"/>
                </a:cxn>
                <a:cxn ang="0">
                  <a:pos x="182" y="0"/>
                </a:cxn>
                <a:cxn ang="0">
                  <a:pos x="181" y="0"/>
                </a:cxn>
                <a:cxn ang="0">
                  <a:pos x="178" y="2"/>
                </a:cxn>
                <a:cxn ang="0">
                  <a:pos x="178" y="2"/>
                </a:cxn>
              </a:cxnLst>
              <a:rect l="0" t="0" r="r" b="b"/>
              <a:pathLst>
                <a:path w="189" h="245">
                  <a:moveTo>
                    <a:pt x="178" y="2"/>
                  </a:moveTo>
                  <a:lnTo>
                    <a:pt x="178" y="2"/>
                  </a:lnTo>
                  <a:lnTo>
                    <a:pt x="165" y="12"/>
                  </a:lnTo>
                  <a:lnTo>
                    <a:pt x="151" y="24"/>
                  </a:lnTo>
                  <a:lnTo>
                    <a:pt x="136" y="36"/>
                  </a:lnTo>
                  <a:lnTo>
                    <a:pt x="131" y="42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04" y="82"/>
                  </a:lnTo>
                  <a:lnTo>
                    <a:pt x="80" y="116"/>
                  </a:lnTo>
                  <a:lnTo>
                    <a:pt x="80" y="116"/>
                  </a:lnTo>
                  <a:lnTo>
                    <a:pt x="68" y="133"/>
                  </a:lnTo>
                  <a:lnTo>
                    <a:pt x="56" y="151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5" y="201"/>
                  </a:lnTo>
                  <a:lnTo>
                    <a:pt x="15" y="212"/>
                  </a:lnTo>
                  <a:lnTo>
                    <a:pt x="5" y="224"/>
                  </a:lnTo>
                  <a:lnTo>
                    <a:pt x="2" y="231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0" y="242"/>
                  </a:lnTo>
                  <a:lnTo>
                    <a:pt x="4" y="245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3" y="235"/>
                  </a:lnTo>
                  <a:lnTo>
                    <a:pt x="17" y="228"/>
                  </a:lnTo>
                  <a:lnTo>
                    <a:pt x="29" y="219"/>
                  </a:lnTo>
                  <a:lnTo>
                    <a:pt x="29" y="219"/>
                  </a:lnTo>
                  <a:lnTo>
                    <a:pt x="33" y="214"/>
                  </a:lnTo>
                  <a:lnTo>
                    <a:pt x="37" y="207"/>
                  </a:lnTo>
                  <a:lnTo>
                    <a:pt x="45" y="195"/>
                  </a:lnTo>
                  <a:lnTo>
                    <a:pt x="45" y="195"/>
                  </a:lnTo>
                  <a:lnTo>
                    <a:pt x="84" y="129"/>
                  </a:lnTo>
                  <a:lnTo>
                    <a:pt x="84" y="129"/>
                  </a:lnTo>
                  <a:lnTo>
                    <a:pt x="94" y="114"/>
                  </a:lnTo>
                  <a:lnTo>
                    <a:pt x="104" y="100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31" y="63"/>
                  </a:lnTo>
                  <a:lnTo>
                    <a:pt x="138" y="54"/>
                  </a:lnTo>
                  <a:lnTo>
                    <a:pt x="153" y="40"/>
                  </a:lnTo>
                  <a:lnTo>
                    <a:pt x="186" y="10"/>
                  </a:lnTo>
                  <a:lnTo>
                    <a:pt x="186" y="10"/>
                  </a:lnTo>
                  <a:lnTo>
                    <a:pt x="187" y="7"/>
                  </a:lnTo>
                  <a:lnTo>
                    <a:pt x="189" y="6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81" y="0"/>
                  </a:lnTo>
                  <a:lnTo>
                    <a:pt x="178" y="2"/>
                  </a:lnTo>
                  <a:lnTo>
                    <a:pt x="17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chenying0907 896"/>
            <p:cNvSpPr>
              <a:spLocks/>
            </p:cNvSpPr>
            <p:nvPr/>
          </p:nvSpPr>
          <p:spPr bwMode="auto">
            <a:xfrm>
              <a:off x="3594101" y="3630613"/>
              <a:ext cx="122238" cy="15240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80" y="22"/>
                </a:cxn>
                <a:cxn ang="0">
                  <a:pos x="263" y="43"/>
                </a:cxn>
                <a:cxn ang="0">
                  <a:pos x="228" y="86"/>
                </a:cxn>
                <a:cxn ang="0">
                  <a:pos x="228" y="86"/>
                </a:cxn>
                <a:cxn ang="0">
                  <a:pos x="190" y="132"/>
                </a:cxn>
                <a:cxn ang="0">
                  <a:pos x="173" y="154"/>
                </a:cxn>
                <a:cxn ang="0">
                  <a:pos x="156" y="179"/>
                </a:cxn>
                <a:cxn ang="0">
                  <a:pos x="156" y="179"/>
                </a:cxn>
                <a:cxn ang="0">
                  <a:pos x="135" y="205"/>
                </a:cxn>
                <a:cxn ang="0">
                  <a:pos x="114" y="230"/>
                </a:cxn>
                <a:cxn ang="0">
                  <a:pos x="70" y="280"/>
                </a:cxn>
                <a:cxn ang="0">
                  <a:pos x="70" y="280"/>
                </a:cxn>
                <a:cxn ang="0">
                  <a:pos x="53" y="302"/>
                </a:cxn>
                <a:cxn ang="0">
                  <a:pos x="36" y="327"/>
                </a:cxn>
                <a:cxn ang="0">
                  <a:pos x="20" y="351"/>
                </a:cxn>
                <a:cxn ang="0">
                  <a:pos x="11" y="361"/>
                </a:cxn>
                <a:cxn ang="0">
                  <a:pos x="2" y="373"/>
                </a:cxn>
                <a:cxn ang="0">
                  <a:pos x="2" y="373"/>
                </a:cxn>
                <a:cxn ang="0">
                  <a:pos x="0" y="375"/>
                </a:cxn>
                <a:cxn ang="0">
                  <a:pos x="0" y="377"/>
                </a:cxn>
                <a:cxn ang="0">
                  <a:pos x="3" y="381"/>
                </a:cxn>
                <a:cxn ang="0">
                  <a:pos x="5" y="382"/>
                </a:cxn>
                <a:cxn ang="0">
                  <a:pos x="8" y="382"/>
                </a:cxn>
                <a:cxn ang="0">
                  <a:pos x="9" y="381"/>
                </a:cxn>
                <a:cxn ang="0">
                  <a:pos x="9" y="381"/>
                </a:cxn>
                <a:cxn ang="0">
                  <a:pos x="26" y="360"/>
                </a:cxn>
                <a:cxn ang="0">
                  <a:pos x="41" y="339"/>
                </a:cxn>
                <a:cxn ang="0">
                  <a:pos x="55" y="317"/>
                </a:cxn>
                <a:cxn ang="0">
                  <a:pos x="71" y="296"/>
                </a:cxn>
                <a:cxn ang="0">
                  <a:pos x="71" y="296"/>
                </a:cxn>
                <a:cxn ang="0">
                  <a:pos x="91" y="272"/>
                </a:cxn>
                <a:cxn ang="0">
                  <a:pos x="111" y="250"/>
                </a:cxn>
                <a:cxn ang="0">
                  <a:pos x="153" y="204"/>
                </a:cxn>
                <a:cxn ang="0">
                  <a:pos x="153" y="204"/>
                </a:cxn>
                <a:cxn ang="0">
                  <a:pos x="161" y="194"/>
                </a:cxn>
                <a:cxn ang="0">
                  <a:pos x="169" y="182"/>
                </a:cxn>
                <a:cxn ang="0">
                  <a:pos x="183" y="158"/>
                </a:cxn>
                <a:cxn ang="0">
                  <a:pos x="183" y="158"/>
                </a:cxn>
                <a:cxn ang="0">
                  <a:pos x="206" y="130"/>
                </a:cxn>
                <a:cxn ang="0">
                  <a:pos x="229" y="102"/>
                </a:cxn>
                <a:cxn ang="0">
                  <a:pos x="229" y="102"/>
                </a:cxn>
                <a:cxn ang="0">
                  <a:pos x="267" y="55"/>
                </a:cxn>
                <a:cxn ang="0">
                  <a:pos x="287" y="32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8" y="8"/>
                </a:cxn>
                <a:cxn ang="0">
                  <a:pos x="309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1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9" h="382">
                  <a:moveTo>
                    <a:pt x="298" y="1"/>
                  </a:moveTo>
                  <a:lnTo>
                    <a:pt x="298" y="1"/>
                  </a:lnTo>
                  <a:lnTo>
                    <a:pt x="280" y="22"/>
                  </a:lnTo>
                  <a:lnTo>
                    <a:pt x="263" y="43"/>
                  </a:lnTo>
                  <a:lnTo>
                    <a:pt x="228" y="86"/>
                  </a:lnTo>
                  <a:lnTo>
                    <a:pt x="228" y="86"/>
                  </a:lnTo>
                  <a:lnTo>
                    <a:pt x="190" y="132"/>
                  </a:lnTo>
                  <a:lnTo>
                    <a:pt x="173" y="154"/>
                  </a:lnTo>
                  <a:lnTo>
                    <a:pt x="156" y="179"/>
                  </a:lnTo>
                  <a:lnTo>
                    <a:pt x="156" y="179"/>
                  </a:lnTo>
                  <a:lnTo>
                    <a:pt x="135" y="205"/>
                  </a:lnTo>
                  <a:lnTo>
                    <a:pt x="114" y="230"/>
                  </a:lnTo>
                  <a:lnTo>
                    <a:pt x="70" y="280"/>
                  </a:lnTo>
                  <a:lnTo>
                    <a:pt x="70" y="280"/>
                  </a:lnTo>
                  <a:lnTo>
                    <a:pt x="53" y="302"/>
                  </a:lnTo>
                  <a:lnTo>
                    <a:pt x="36" y="327"/>
                  </a:lnTo>
                  <a:lnTo>
                    <a:pt x="20" y="351"/>
                  </a:lnTo>
                  <a:lnTo>
                    <a:pt x="11" y="361"/>
                  </a:lnTo>
                  <a:lnTo>
                    <a:pt x="2" y="373"/>
                  </a:lnTo>
                  <a:lnTo>
                    <a:pt x="2" y="373"/>
                  </a:lnTo>
                  <a:lnTo>
                    <a:pt x="0" y="375"/>
                  </a:lnTo>
                  <a:lnTo>
                    <a:pt x="0" y="377"/>
                  </a:lnTo>
                  <a:lnTo>
                    <a:pt x="3" y="381"/>
                  </a:lnTo>
                  <a:lnTo>
                    <a:pt x="5" y="382"/>
                  </a:lnTo>
                  <a:lnTo>
                    <a:pt x="8" y="382"/>
                  </a:lnTo>
                  <a:lnTo>
                    <a:pt x="9" y="381"/>
                  </a:lnTo>
                  <a:lnTo>
                    <a:pt x="9" y="381"/>
                  </a:lnTo>
                  <a:lnTo>
                    <a:pt x="26" y="360"/>
                  </a:lnTo>
                  <a:lnTo>
                    <a:pt x="41" y="339"/>
                  </a:lnTo>
                  <a:lnTo>
                    <a:pt x="55" y="317"/>
                  </a:lnTo>
                  <a:lnTo>
                    <a:pt x="71" y="296"/>
                  </a:lnTo>
                  <a:lnTo>
                    <a:pt x="71" y="296"/>
                  </a:lnTo>
                  <a:lnTo>
                    <a:pt x="91" y="272"/>
                  </a:lnTo>
                  <a:lnTo>
                    <a:pt x="111" y="250"/>
                  </a:lnTo>
                  <a:lnTo>
                    <a:pt x="153" y="204"/>
                  </a:lnTo>
                  <a:lnTo>
                    <a:pt x="153" y="204"/>
                  </a:lnTo>
                  <a:lnTo>
                    <a:pt x="161" y="194"/>
                  </a:lnTo>
                  <a:lnTo>
                    <a:pt x="169" y="182"/>
                  </a:lnTo>
                  <a:lnTo>
                    <a:pt x="183" y="158"/>
                  </a:lnTo>
                  <a:lnTo>
                    <a:pt x="183" y="158"/>
                  </a:lnTo>
                  <a:lnTo>
                    <a:pt x="206" y="130"/>
                  </a:lnTo>
                  <a:lnTo>
                    <a:pt x="229" y="102"/>
                  </a:lnTo>
                  <a:lnTo>
                    <a:pt x="229" y="102"/>
                  </a:lnTo>
                  <a:lnTo>
                    <a:pt x="267" y="55"/>
                  </a:lnTo>
                  <a:lnTo>
                    <a:pt x="287" y="32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8" y="8"/>
                  </a:lnTo>
                  <a:lnTo>
                    <a:pt x="309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1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chenying0907 897"/>
            <p:cNvSpPr>
              <a:spLocks/>
            </p:cNvSpPr>
            <p:nvPr/>
          </p:nvSpPr>
          <p:spPr bwMode="auto">
            <a:xfrm>
              <a:off x="3629026" y="3665538"/>
              <a:ext cx="88900" cy="111125"/>
            </a:xfrm>
            <a:custGeom>
              <a:avLst/>
              <a:gdLst/>
              <a:ahLst/>
              <a:cxnLst>
                <a:cxn ang="0">
                  <a:pos x="222" y="5"/>
                </a:cxn>
                <a:cxn ang="0">
                  <a:pos x="220" y="1"/>
                </a:cxn>
                <a:cxn ang="0">
                  <a:pos x="216" y="1"/>
                </a:cxn>
                <a:cxn ang="0">
                  <a:pos x="212" y="5"/>
                </a:cxn>
                <a:cxn ang="0">
                  <a:pos x="212" y="8"/>
                </a:cxn>
                <a:cxn ang="0">
                  <a:pos x="210" y="13"/>
                </a:cxn>
                <a:cxn ang="0">
                  <a:pos x="201" y="28"/>
                </a:cxn>
                <a:cxn ang="0">
                  <a:pos x="180" y="50"/>
                </a:cxn>
                <a:cxn ang="0">
                  <a:pos x="170" y="60"/>
                </a:cxn>
                <a:cxn ang="0">
                  <a:pos x="124" y="123"/>
                </a:cxn>
                <a:cxn ang="0">
                  <a:pos x="107" y="144"/>
                </a:cxn>
                <a:cxn ang="0">
                  <a:pos x="51" y="207"/>
                </a:cxn>
                <a:cxn ang="0">
                  <a:pos x="39" y="219"/>
                </a:cxn>
                <a:cxn ang="0">
                  <a:pos x="29" y="232"/>
                </a:cxn>
                <a:cxn ang="0">
                  <a:pos x="23" y="242"/>
                </a:cxn>
                <a:cxn ang="0">
                  <a:pos x="12" y="262"/>
                </a:cxn>
                <a:cxn ang="0">
                  <a:pos x="2" y="270"/>
                </a:cxn>
                <a:cxn ang="0">
                  <a:pos x="0" y="273"/>
                </a:cxn>
                <a:cxn ang="0">
                  <a:pos x="2" y="280"/>
                </a:cxn>
                <a:cxn ang="0">
                  <a:pos x="6" y="280"/>
                </a:cxn>
                <a:cxn ang="0">
                  <a:pos x="8" y="280"/>
                </a:cxn>
                <a:cxn ang="0">
                  <a:pos x="21" y="267"/>
                </a:cxn>
                <a:cxn ang="0">
                  <a:pos x="40" y="237"/>
                </a:cxn>
                <a:cxn ang="0">
                  <a:pos x="51" y="222"/>
                </a:cxn>
                <a:cxn ang="0">
                  <a:pos x="129" y="136"/>
                </a:cxn>
                <a:cxn ang="0">
                  <a:pos x="138" y="124"/>
                </a:cxn>
                <a:cxn ang="0">
                  <a:pos x="162" y="90"/>
                </a:cxn>
                <a:cxn ang="0">
                  <a:pos x="187" y="56"/>
                </a:cxn>
                <a:cxn ang="0">
                  <a:pos x="197" y="46"/>
                </a:cxn>
                <a:cxn ang="0">
                  <a:pos x="216" y="28"/>
                </a:cxn>
                <a:cxn ang="0">
                  <a:pos x="221" y="17"/>
                </a:cxn>
                <a:cxn ang="0">
                  <a:pos x="222" y="5"/>
                </a:cxn>
              </a:cxnLst>
              <a:rect l="0" t="0" r="r" b="b"/>
              <a:pathLst>
                <a:path w="222" h="280">
                  <a:moveTo>
                    <a:pt x="222" y="5"/>
                  </a:moveTo>
                  <a:lnTo>
                    <a:pt x="222" y="5"/>
                  </a:lnTo>
                  <a:lnTo>
                    <a:pt x="221" y="3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6" y="1"/>
                  </a:lnTo>
                  <a:lnTo>
                    <a:pt x="212" y="3"/>
                  </a:lnTo>
                  <a:lnTo>
                    <a:pt x="212" y="5"/>
                  </a:lnTo>
                  <a:lnTo>
                    <a:pt x="212" y="8"/>
                  </a:lnTo>
                  <a:lnTo>
                    <a:pt x="212" y="8"/>
                  </a:lnTo>
                  <a:lnTo>
                    <a:pt x="212" y="11"/>
                  </a:lnTo>
                  <a:lnTo>
                    <a:pt x="210" y="13"/>
                  </a:lnTo>
                  <a:lnTo>
                    <a:pt x="206" y="20"/>
                  </a:lnTo>
                  <a:lnTo>
                    <a:pt x="201" y="28"/>
                  </a:lnTo>
                  <a:lnTo>
                    <a:pt x="195" y="35"/>
                  </a:lnTo>
                  <a:lnTo>
                    <a:pt x="180" y="50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40" y="102"/>
                  </a:lnTo>
                  <a:lnTo>
                    <a:pt x="124" y="123"/>
                  </a:lnTo>
                  <a:lnTo>
                    <a:pt x="107" y="144"/>
                  </a:lnTo>
                  <a:lnTo>
                    <a:pt x="107" y="144"/>
                  </a:lnTo>
                  <a:lnTo>
                    <a:pt x="80" y="175"/>
                  </a:lnTo>
                  <a:lnTo>
                    <a:pt x="51" y="207"/>
                  </a:lnTo>
                  <a:lnTo>
                    <a:pt x="51" y="207"/>
                  </a:lnTo>
                  <a:lnTo>
                    <a:pt x="39" y="219"/>
                  </a:lnTo>
                  <a:lnTo>
                    <a:pt x="34" y="225"/>
                  </a:lnTo>
                  <a:lnTo>
                    <a:pt x="29" y="232"/>
                  </a:lnTo>
                  <a:lnTo>
                    <a:pt x="29" y="232"/>
                  </a:lnTo>
                  <a:lnTo>
                    <a:pt x="23" y="242"/>
                  </a:lnTo>
                  <a:lnTo>
                    <a:pt x="18" y="253"/>
                  </a:lnTo>
                  <a:lnTo>
                    <a:pt x="12" y="262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71"/>
                  </a:lnTo>
                  <a:lnTo>
                    <a:pt x="0" y="273"/>
                  </a:lnTo>
                  <a:lnTo>
                    <a:pt x="1" y="277"/>
                  </a:lnTo>
                  <a:lnTo>
                    <a:pt x="2" y="280"/>
                  </a:lnTo>
                  <a:lnTo>
                    <a:pt x="4" y="280"/>
                  </a:lnTo>
                  <a:lnTo>
                    <a:pt x="6" y="280"/>
                  </a:lnTo>
                  <a:lnTo>
                    <a:pt x="8" y="280"/>
                  </a:lnTo>
                  <a:lnTo>
                    <a:pt x="8" y="280"/>
                  </a:lnTo>
                  <a:lnTo>
                    <a:pt x="16" y="273"/>
                  </a:lnTo>
                  <a:lnTo>
                    <a:pt x="21" y="267"/>
                  </a:lnTo>
                  <a:lnTo>
                    <a:pt x="31" y="253"/>
                  </a:lnTo>
                  <a:lnTo>
                    <a:pt x="40" y="237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90" y="179"/>
                  </a:lnTo>
                  <a:lnTo>
                    <a:pt x="129" y="136"/>
                  </a:lnTo>
                  <a:lnTo>
                    <a:pt x="129" y="136"/>
                  </a:lnTo>
                  <a:lnTo>
                    <a:pt x="138" y="124"/>
                  </a:lnTo>
                  <a:lnTo>
                    <a:pt x="146" y="114"/>
                  </a:lnTo>
                  <a:lnTo>
                    <a:pt x="162" y="90"/>
                  </a:lnTo>
                  <a:lnTo>
                    <a:pt x="178" y="67"/>
                  </a:lnTo>
                  <a:lnTo>
                    <a:pt x="187" y="56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206" y="37"/>
                  </a:lnTo>
                  <a:lnTo>
                    <a:pt x="216" y="28"/>
                  </a:lnTo>
                  <a:lnTo>
                    <a:pt x="218" y="22"/>
                  </a:lnTo>
                  <a:lnTo>
                    <a:pt x="221" y="17"/>
                  </a:lnTo>
                  <a:lnTo>
                    <a:pt x="222" y="12"/>
                  </a:lnTo>
                  <a:lnTo>
                    <a:pt x="222" y="5"/>
                  </a:lnTo>
                  <a:lnTo>
                    <a:pt x="22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chenying0907 898"/>
            <p:cNvSpPr>
              <a:spLocks/>
            </p:cNvSpPr>
            <p:nvPr/>
          </p:nvSpPr>
          <p:spPr bwMode="auto">
            <a:xfrm>
              <a:off x="3668713" y="3692526"/>
              <a:ext cx="60325" cy="80963"/>
            </a:xfrm>
            <a:custGeom>
              <a:avLst/>
              <a:gdLst/>
              <a:ahLst/>
              <a:cxnLst>
                <a:cxn ang="0">
                  <a:pos x="142" y="4"/>
                </a:cxn>
                <a:cxn ang="0">
                  <a:pos x="142" y="4"/>
                </a:cxn>
                <a:cxn ang="0">
                  <a:pos x="141" y="8"/>
                </a:cxn>
                <a:cxn ang="0">
                  <a:pos x="138" y="14"/>
                </a:cxn>
                <a:cxn ang="0">
                  <a:pos x="130" y="24"/>
                </a:cxn>
                <a:cxn ang="0">
                  <a:pos x="121" y="34"/>
                </a:cxn>
                <a:cxn ang="0">
                  <a:pos x="115" y="42"/>
                </a:cxn>
                <a:cxn ang="0">
                  <a:pos x="115" y="42"/>
                </a:cxn>
                <a:cxn ang="0">
                  <a:pos x="95" y="70"/>
                </a:cxn>
                <a:cxn ang="0">
                  <a:pos x="77" y="97"/>
                </a:cxn>
                <a:cxn ang="0">
                  <a:pos x="77" y="97"/>
                </a:cxn>
                <a:cxn ang="0">
                  <a:pos x="68" y="110"/>
                </a:cxn>
                <a:cxn ang="0">
                  <a:pos x="58" y="122"/>
                </a:cxn>
                <a:cxn ang="0">
                  <a:pos x="38" y="147"/>
                </a:cxn>
                <a:cxn ang="0">
                  <a:pos x="18" y="170"/>
                </a:cxn>
                <a:cxn ang="0">
                  <a:pos x="9" y="184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0" y="202"/>
                </a:cxn>
                <a:cxn ang="0">
                  <a:pos x="2" y="204"/>
                </a:cxn>
                <a:cxn ang="0">
                  <a:pos x="6" y="206"/>
                </a:cxn>
                <a:cxn ang="0">
                  <a:pos x="9" y="204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19" y="189"/>
                </a:cxn>
                <a:cxn ang="0">
                  <a:pos x="30" y="177"/>
                </a:cxn>
                <a:cxn ang="0">
                  <a:pos x="51" y="152"/>
                </a:cxn>
                <a:cxn ang="0">
                  <a:pos x="51" y="152"/>
                </a:cxn>
                <a:cxn ang="0">
                  <a:pos x="69" y="129"/>
                </a:cxn>
                <a:cxn ang="0">
                  <a:pos x="87" y="102"/>
                </a:cxn>
                <a:cxn ang="0">
                  <a:pos x="87" y="102"/>
                </a:cxn>
                <a:cxn ang="0">
                  <a:pos x="124" y="49"/>
                </a:cxn>
                <a:cxn ang="0">
                  <a:pos x="124" y="49"/>
                </a:cxn>
                <a:cxn ang="0">
                  <a:pos x="133" y="38"/>
                </a:cxn>
                <a:cxn ang="0">
                  <a:pos x="141" y="29"/>
                </a:cxn>
                <a:cxn ang="0">
                  <a:pos x="149" y="19"/>
                </a:cxn>
                <a:cxn ang="0">
                  <a:pos x="151" y="14"/>
                </a:cxn>
                <a:cxn ang="0">
                  <a:pos x="154" y="7"/>
                </a:cxn>
                <a:cxn ang="0">
                  <a:pos x="154" y="7"/>
                </a:cxn>
                <a:cxn ang="0">
                  <a:pos x="154" y="4"/>
                </a:cxn>
                <a:cxn ang="0">
                  <a:pos x="153" y="3"/>
                </a:cxn>
                <a:cxn ang="0">
                  <a:pos x="149" y="0"/>
                </a:cxn>
                <a:cxn ang="0">
                  <a:pos x="145" y="0"/>
                </a:cxn>
                <a:cxn ang="0">
                  <a:pos x="144" y="2"/>
                </a:cxn>
                <a:cxn ang="0">
                  <a:pos x="142" y="4"/>
                </a:cxn>
                <a:cxn ang="0">
                  <a:pos x="142" y="4"/>
                </a:cxn>
              </a:cxnLst>
              <a:rect l="0" t="0" r="r" b="b"/>
              <a:pathLst>
                <a:path w="154" h="206">
                  <a:moveTo>
                    <a:pt x="142" y="4"/>
                  </a:moveTo>
                  <a:lnTo>
                    <a:pt x="142" y="4"/>
                  </a:lnTo>
                  <a:lnTo>
                    <a:pt x="141" y="8"/>
                  </a:lnTo>
                  <a:lnTo>
                    <a:pt x="138" y="14"/>
                  </a:lnTo>
                  <a:lnTo>
                    <a:pt x="130" y="24"/>
                  </a:lnTo>
                  <a:lnTo>
                    <a:pt x="121" y="34"/>
                  </a:lnTo>
                  <a:lnTo>
                    <a:pt x="115" y="42"/>
                  </a:lnTo>
                  <a:lnTo>
                    <a:pt x="115" y="42"/>
                  </a:lnTo>
                  <a:lnTo>
                    <a:pt x="95" y="7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68" y="110"/>
                  </a:lnTo>
                  <a:lnTo>
                    <a:pt x="58" y="122"/>
                  </a:lnTo>
                  <a:lnTo>
                    <a:pt x="38" y="147"/>
                  </a:lnTo>
                  <a:lnTo>
                    <a:pt x="18" y="170"/>
                  </a:lnTo>
                  <a:lnTo>
                    <a:pt x="9" y="184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6" y="206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19" y="189"/>
                  </a:lnTo>
                  <a:lnTo>
                    <a:pt x="30" y="177"/>
                  </a:lnTo>
                  <a:lnTo>
                    <a:pt x="51" y="152"/>
                  </a:lnTo>
                  <a:lnTo>
                    <a:pt x="51" y="152"/>
                  </a:lnTo>
                  <a:lnTo>
                    <a:pt x="69" y="129"/>
                  </a:lnTo>
                  <a:lnTo>
                    <a:pt x="87" y="102"/>
                  </a:lnTo>
                  <a:lnTo>
                    <a:pt x="87" y="102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33" y="38"/>
                  </a:lnTo>
                  <a:lnTo>
                    <a:pt x="141" y="29"/>
                  </a:lnTo>
                  <a:lnTo>
                    <a:pt x="149" y="19"/>
                  </a:lnTo>
                  <a:lnTo>
                    <a:pt x="151" y="14"/>
                  </a:lnTo>
                  <a:lnTo>
                    <a:pt x="154" y="7"/>
                  </a:lnTo>
                  <a:lnTo>
                    <a:pt x="154" y="7"/>
                  </a:lnTo>
                  <a:lnTo>
                    <a:pt x="154" y="4"/>
                  </a:lnTo>
                  <a:lnTo>
                    <a:pt x="153" y="3"/>
                  </a:lnTo>
                  <a:lnTo>
                    <a:pt x="149" y="0"/>
                  </a:lnTo>
                  <a:lnTo>
                    <a:pt x="145" y="0"/>
                  </a:lnTo>
                  <a:lnTo>
                    <a:pt x="144" y="2"/>
                  </a:lnTo>
                  <a:lnTo>
                    <a:pt x="142" y="4"/>
                  </a:lnTo>
                  <a:lnTo>
                    <a:pt x="14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chenying0907 899"/>
            <p:cNvSpPr>
              <a:spLocks/>
            </p:cNvSpPr>
            <p:nvPr/>
          </p:nvSpPr>
          <p:spPr bwMode="auto">
            <a:xfrm>
              <a:off x="3697288" y="3721101"/>
              <a:ext cx="41275" cy="50800"/>
            </a:xfrm>
            <a:custGeom>
              <a:avLst/>
              <a:gdLst/>
              <a:ahLst/>
              <a:cxnLst>
                <a:cxn ang="0">
                  <a:pos x="93" y="2"/>
                </a:cxn>
                <a:cxn ang="0">
                  <a:pos x="93" y="2"/>
                </a:cxn>
                <a:cxn ang="0">
                  <a:pos x="80" y="15"/>
                </a:cxn>
                <a:cxn ang="0">
                  <a:pos x="68" y="30"/>
                </a:cxn>
                <a:cxn ang="0">
                  <a:pos x="46" y="59"/>
                </a:cxn>
                <a:cxn ang="0">
                  <a:pos x="24" y="87"/>
                </a:cxn>
                <a:cxn ang="0">
                  <a:pos x="1" y="116"/>
                </a:cxn>
                <a:cxn ang="0">
                  <a:pos x="1" y="116"/>
                </a:cxn>
                <a:cxn ang="0">
                  <a:pos x="0" y="119"/>
                </a:cxn>
                <a:cxn ang="0">
                  <a:pos x="0" y="120"/>
                </a:cxn>
                <a:cxn ang="0">
                  <a:pos x="1" y="124"/>
                </a:cxn>
                <a:cxn ang="0">
                  <a:pos x="4" y="125"/>
                </a:cxn>
                <a:cxn ang="0">
                  <a:pos x="5" y="127"/>
                </a:cxn>
                <a:cxn ang="0">
                  <a:pos x="8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32" y="95"/>
                </a:cxn>
                <a:cxn ang="0">
                  <a:pos x="54" y="66"/>
                </a:cxn>
                <a:cxn ang="0">
                  <a:pos x="76" y="38"/>
                </a:cxn>
                <a:cxn ang="0">
                  <a:pos x="89" y="23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8"/>
                </a:cxn>
                <a:cxn ang="0">
                  <a:pos x="102" y="6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3" y="2"/>
                </a:cxn>
                <a:cxn ang="0">
                  <a:pos x="93" y="2"/>
                </a:cxn>
              </a:cxnLst>
              <a:rect l="0" t="0" r="r" b="b"/>
              <a:pathLst>
                <a:path w="102" h="127">
                  <a:moveTo>
                    <a:pt x="93" y="2"/>
                  </a:moveTo>
                  <a:lnTo>
                    <a:pt x="93" y="2"/>
                  </a:lnTo>
                  <a:lnTo>
                    <a:pt x="80" y="15"/>
                  </a:lnTo>
                  <a:lnTo>
                    <a:pt x="68" y="30"/>
                  </a:lnTo>
                  <a:lnTo>
                    <a:pt x="46" y="59"/>
                  </a:lnTo>
                  <a:lnTo>
                    <a:pt x="24" y="87"/>
                  </a:lnTo>
                  <a:lnTo>
                    <a:pt x="1" y="116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0" y="120"/>
                  </a:lnTo>
                  <a:lnTo>
                    <a:pt x="1" y="124"/>
                  </a:lnTo>
                  <a:lnTo>
                    <a:pt x="4" y="125"/>
                  </a:lnTo>
                  <a:lnTo>
                    <a:pt x="5" y="127"/>
                  </a:lnTo>
                  <a:lnTo>
                    <a:pt x="8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32" y="95"/>
                  </a:lnTo>
                  <a:lnTo>
                    <a:pt x="54" y="66"/>
                  </a:lnTo>
                  <a:lnTo>
                    <a:pt x="76" y="38"/>
                  </a:lnTo>
                  <a:lnTo>
                    <a:pt x="89" y="23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8"/>
                  </a:lnTo>
                  <a:lnTo>
                    <a:pt x="102" y="6"/>
                  </a:lnTo>
                  <a:lnTo>
                    <a:pt x="101" y="2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3" y="2"/>
                  </a:lnTo>
                  <a:lnTo>
                    <a:pt x="9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chenying0907 900"/>
            <p:cNvSpPr>
              <a:spLocks/>
            </p:cNvSpPr>
            <p:nvPr/>
          </p:nvSpPr>
          <p:spPr bwMode="auto">
            <a:xfrm>
              <a:off x="3511551" y="3597276"/>
              <a:ext cx="38100" cy="52388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68" y="35"/>
                </a:cxn>
                <a:cxn ang="0">
                  <a:pos x="48" y="65"/>
                </a:cxn>
                <a:cxn ang="0">
                  <a:pos x="26" y="95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4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5" y="132"/>
                </a:cxn>
                <a:cxn ang="0">
                  <a:pos x="8" y="132"/>
                </a:cxn>
                <a:cxn ang="0">
                  <a:pos x="9" y="131"/>
                </a:cxn>
                <a:cxn ang="0">
                  <a:pos x="9" y="131"/>
                </a:cxn>
                <a:cxn ang="0">
                  <a:pos x="35" y="102"/>
                </a:cxn>
                <a:cxn ang="0">
                  <a:pos x="57" y="73"/>
                </a:cxn>
                <a:cxn ang="0">
                  <a:pos x="78" y="42"/>
                </a:cxn>
                <a:cxn ang="0">
                  <a:pos x="95" y="9"/>
                </a:cxn>
                <a:cxn ang="0">
                  <a:pos x="95" y="9"/>
                </a:cxn>
                <a:cxn ang="0">
                  <a:pos x="97" y="6"/>
                </a:cxn>
                <a:cxn ang="0">
                  <a:pos x="97" y="4"/>
                </a:cxn>
                <a:cxn ang="0">
                  <a:pos x="94" y="1"/>
                </a:cxn>
                <a:cxn ang="0">
                  <a:pos x="90" y="0"/>
                </a:cxn>
                <a:cxn ang="0">
                  <a:pos x="88" y="1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7" h="132">
                  <a:moveTo>
                    <a:pt x="86" y="4"/>
                  </a:moveTo>
                  <a:lnTo>
                    <a:pt x="86" y="4"/>
                  </a:lnTo>
                  <a:lnTo>
                    <a:pt x="68" y="35"/>
                  </a:lnTo>
                  <a:lnTo>
                    <a:pt x="48" y="65"/>
                  </a:lnTo>
                  <a:lnTo>
                    <a:pt x="26" y="95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5" y="132"/>
                  </a:lnTo>
                  <a:lnTo>
                    <a:pt x="8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35" y="102"/>
                  </a:lnTo>
                  <a:lnTo>
                    <a:pt x="57" y="73"/>
                  </a:lnTo>
                  <a:lnTo>
                    <a:pt x="78" y="42"/>
                  </a:lnTo>
                  <a:lnTo>
                    <a:pt x="95" y="9"/>
                  </a:lnTo>
                  <a:lnTo>
                    <a:pt x="95" y="9"/>
                  </a:lnTo>
                  <a:lnTo>
                    <a:pt x="97" y="6"/>
                  </a:lnTo>
                  <a:lnTo>
                    <a:pt x="97" y="4"/>
                  </a:lnTo>
                  <a:lnTo>
                    <a:pt x="94" y="1"/>
                  </a:lnTo>
                  <a:lnTo>
                    <a:pt x="90" y="0"/>
                  </a:lnTo>
                  <a:lnTo>
                    <a:pt x="88" y="1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chenying0907 901"/>
            <p:cNvSpPr>
              <a:spLocks/>
            </p:cNvSpPr>
            <p:nvPr/>
          </p:nvSpPr>
          <p:spPr bwMode="auto">
            <a:xfrm>
              <a:off x="3522663" y="3532188"/>
              <a:ext cx="114300" cy="157163"/>
            </a:xfrm>
            <a:custGeom>
              <a:avLst/>
              <a:gdLst/>
              <a:ahLst/>
              <a:cxnLst>
                <a:cxn ang="0">
                  <a:pos x="273" y="4"/>
                </a:cxn>
                <a:cxn ang="0">
                  <a:pos x="267" y="18"/>
                </a:cxn>
                <a:cxn ang="0">
                  <a:pos x="233" y="55"/>
                </a:cxn>
                <a:cxn ang="0">
                  <a:pos x="223" y="65"/>
                </a:cxn>
                <a:cxn ang="0">
                  <a:pos x="200" y="98"/>
                </a:cxn>
                <a:cxn ang="0">
                  <a:pos x="163" y="157"/>
                </a:cxn>
                <a:cxn ang="0">
                  <a:pos x="127" y="216"/>
                </a:cxn>
                <a:cxn ang="0">
                  <a:pos x="89" y="264"/>
                </a:cxn>
                <a:cxn ang="0">
                  <a:pos x="62" y="300"/>
                </a:cxn>
                <a:cxn ang="0">
                  <a:pos x="53" y="313"/>
                </a:cxn>
                <a:cxn ang="0">
                  <a:pos x="25" y="358"/>
                </a:cxn>
                <a:cxn ang="0">
                  <a:pos x="14" y="375"/>
                </a:cxn>
                <a:cxn ang="0">
                  <a:pos x="6" y="387"/>
                </a:cxn>
                <a:cxn ang="0">
                  <a:pos x="5" y="388"/>
                </a:cxn>
                <a:cxn ang="0">
                  <a:pos x="1" y="390"/>
                </a:cxn>
                <a:cxn ang="0">
                  <a:pos x="1" y="398"/>
                </a:cxn>
                <a:cxn ang="0">
                  <a:pos x="5" y="399"/>
                </a:cxn>
                <a:cxn ang="0">
                  <a:pos x="11" y="398"/>
                </a:cxn>
                <a:cxn ang="0">
                  <a:pos x="22" y="387"/>
                </a:cxn>
                <a:cxn ang="0">
                  <a:pos x="35" y="364"/>
                </a:cxn>
                <a:cxn ang="0">
                  <a:pos x="43" y="352"/>
                </a:cxn>
                <a:cxn ang="0">
                  <a:pos x="52" y="340"/>
                </a:cxn>
                <a:cxn ang="0">
                  <a:pos x="73" y="302"/>
                </a:cxn>
                <a:cxn ang="0">
                  <a:pos x="79" y="293"/>
                </a:cxn>
                <a:cxn ang="0">
                  <a:pos x="95" y="277"/>
                </a:cxn>
                <a:cxn ang="0">
                  <a:pos x="103" y="269"/>
                </a:cxn>
                <a:cxn ang="0">
                  <a:pos x="119" y="246"/>
                </a:cxn>
                <a:cxn ang="0">
                  <a:pos x="141" y="213"/>
                </a:cxn>
                <a:cxn ang="0">
                  <a:pos x="204" y="114"/>
                </a:cxn>
                <a:cxn ang="0">
                  <a:pos x="215" y="96"/>
                </a:cxn>
                <a:cxn ang="0">
                  <a:pos x="255" y="48"/>
                </a:cxn>
                <a:cxn ang="0">
                  <a:pos x="272" y="29"/>
                </a:cxn>
                <a:cxn ang="0">
                  <a:pos x="282" y="13"/>
                </a:cxn>
                <a:cxn ang="0">
                  <a:pos x="285" y="7"/>
                </a:cxn>
                <a:cxn ang="0">
                  <a:pos x="284" y="3"/>
                </a:cxn>
                <a:cxn ang="0">
                  <a:pos x="277" y="0"/>
                </a:cxn>
                <a:cxn ang="0">
                  <a:pos x="273" y="4"/>
                </a:cxn>
              </a:cxnLst>
              <a:rect l="0" t="0" r="r" b="b"/>
              <a:pathLst>
                <a:path w="285" h="399">
                  <a:moveTo>
                    <a:pt x="273" y="4"/>
                  </a:moveTo>
                  <a:lnTo>
                    <a:pt x="273" y="4"/>
                  </a:lnTo>
                  <a:lnTo>
                    <a:pt x="270" y="11"/>
                  </a:lnTo>
                  <a:lnTo>
                    <a:pt x="267" y="18"/>
                  </a:lnTo>
                  <a:lnTo>
                    <a:pt x="256" y="31"/>
                  </a:lnTo>
                  <a:lnTo>
                    <a:pt x="233" y="55"/>
                  </a:lnTo>
                  <a:lnTo>
                    <a:pt x="233" y="55"/>
                  </a:lnTo>
                  <a:lnTo>
                    <a:pt x="223" y="65"/>
                  </a:lnTo>
                  <a:lnTo>
                    <a:pt x="215" y="76"/>
                  </a:lnTo>
                  <a:lnTo>
                    <a:pt x="200" y="98"/>
                  </a:lnTo>
                  <a:lnTo>
                    <a:pt x="200" y="98"/>
                  </a:lnTo>
                  <a:lnTo>
                    <a:pt x="163" y="157"/>
                  </a:lnTo>
                  <a:lnTo>
                    <a:pt x="127" y="216"/>
                  </a:lnTo>
                  <a:lnTo>
                    <a:pt x="127" y="216"/>
                  </a:lnTo>
                  <a:lnTo>
                    <a:pt x="108" y="241"/>
                  </a:lnTo>
                  <a:lnTo>
                    <a:pt x="89" y="264"/>
                  </a:lnTo>
                  <a:lnTo>
                    <a:pt x="70" y="288"/>
                  </a:lnTo>
                  <a:lnTo>
                    <a:pt x="62" y="300"/>
                  </a:lnTo>
                  <a:lnTo>
                    <a:pt x="53" y="313"/>
                  </a:lnTo>
                  <a:lnTo>
                    <a:pt x="53" y="313"/>
                  </a:lnTo>
                  <a:lnTo>
                    <a:pt x="40" y="336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14" y="375"/>
                  </a:lnTo>
                  <a:lnTo>
                    <a:pt x="9" y="385"/>
                  </a:lnTo>
                  <a:lnTo>
                    <a:pt x="6" y="387"/>
                  </a:lnTo>
                  <a:lnTo>
                    <a:pt x="5" y="388"/>
                  </a:lnTo>
                  <a:lnTo>
                    <a:pt x="5" y="388"/>
                  </a:lnTo>
                  <a:lnTo>
                    <a:pt x="2" y="388"/>
                  </a:lnTo>
                  <a:lnTo>
                    <a:pt x="1" y="390"/>
                  </a:lnTo>
                  <a:lnTo>
                    <a:pt x="0" y="394"/>
                  </a:lnTo>
                  <a:lnTo>
                    <a:pt x="1" y="398"/>
                  </a:lnTo>
                  <a:lnTo>
                    <a:pt x="2" y="399"/>
                  </a:lnTo>
                  <a:lnTo>
                    <a:pt x="5" y="399"/>
                  </a:lnTo>
                  <a:lnTo>
                    <a:pt x="5" y="399"/>
                  </a:lnTo>
                  <a:lnTo>
                    <a:pt x="11" y="398"/>
                  </a:lnTo>
                  <a:lnTo>
                    <a:pt x="17" y="394"/>
                  </a:lnTo>
                  <a:lnTo>
                    <a:pt x="22" y="387"/>
                  </a:lnTo>
                  <a:lnTo>
                    <a:pt x="27" y="379"/>
                  </a:lnTo>
                  <a:lnTo>
                    <a:pt x="35" y="364"/>
                  </a:lnTo>
                  <a:lnTo>
                    <a:pt x="39" y="357"/>
                  </a:lnTo>
                  <a:lnTo>
                    <a:pt x="43" y="352"/>
                  </a:lnTo>
                  <a:lnTo>
                    <a:pt x="43" y="352"/>
                  </a:lnTo>
                  <a:lnTo>
                    <a:pt x="52" y="340"/>
                  </a:lnTo>
                  <a:lnTo>
                    <a:pt x="60" y="327"/>
                  </a:lnTo>
                  <a:lnTo>
                    <a:pt x="73" y="302"/>
                  </a:lnTo>
                  <a:lnTo>
                    <a:pt x="73" y="302"/>
                  </a:lnTo>
                  <a:lnTo>
                    <a:pt x="79" y="293"/>
                  </a:lnTo>
                  <a:lnTo>
                    <a:pt x="87" y="285"/>
                  </a:lnTo>
                  <a:lnTo>
                    <a:pt x="95" y="277"/>
                  </a:lnTo>
                  <a:lnTo>
                    <a:pt x="103" y="269"/>
                  </a:lnTo>
                  <a:lnTo>
                    <a:pt x="103" y="269"/>
                  </a:lnTo>
                  <a:lnTo>
                    <a:pt x="111" y="258"/>
                  </a:lnTo>
                  <a:lnTo>
                    <a:pt x="119" y="246"/>
                  </a:lnTo>
                  <a:lnTo>
                    <a:pt x="119" y="246"/>
                  </a:lnTo>
                  <a:lnTo>
                    <a:pt x="141" y="213"/>
                  </a:lnTo>
                  <a:lnTo>
                    <a:pt x="162" y="181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15" y="96"/>
                  </a:lnTo>
                  <a:lnTo>
                    <a:pt x="227" y="80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72" y="29"/>
                  </a:lnTo>
                  <a:lnTo>
                    <a:pt x="280" y="18"/>
                  </a:lnTo>
                  <a:lnTo>
                    <a:pt x="282" y="13"/>
                  </a:lnTo>
                  <a:lnTo>
                    <a:pt x="285" y="7"/>
                  </a:lnTo>
                  <a:lnTo>
                    <a:pt x="285" y="7"/>
                  </a:lnTo>
                  <a:lnTo>
                    <a:pt x="285" y="5"/>
                  </a:lnTo>
                  <a:lnTo>
                    <a:pt x="284" y="3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1"/>
                  </a:lnTo>
                  <a:lnTo>
                    <a:pt x="273" y="4"/>
                  </a:lnTo>
                  <a:lnTo>
                    <a:pt x="273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chenying0907 902"/>
            <p:cNvSpPr>
              <a:spLocks/>
            </p:cNvSpPr>
            <p:nvPr/>
          </p:nvSpPr>
          <p:spPr bwMode="auto">
            <a:xfrm>
              <a:off x="3600451" y="3543301"/>
              <a:ext cx="68263" cy="95250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2" y="12"/>
                </a:cxn>
                <a:cxn ang="0">
                  <a:pos x="144" y="23"/>
                </a:cxn>
                <a:cxn ang="0">
                  <a:pos x="128" y="46"/>
                </a:cxn>
                <a:cxn ang="0">
                  <a:pos x="114" y="70"/>
                </a:cxn>
                <a:cxn ang="0">
                  <a:pos x="100" y="95"/>
                </a:cxn>
                <a:cxn ang="0">
                  <a:pos x="100" y="95"/>
                </a:cxn>
                <a:cxn ang="0">
                  <a:pos x="92" y="108"/>
                </a:cxn>
                <a:cxn ang="0">
                  <a:pos x="81" y="121"/>
                </a:cxn>
                <a:cxn ang="0">
                  <a:pos x="60" y="148"/>
                </a:cxn>
                <a:cxn ang="0">
                  <a:pos x="60" y="148"/>
                </a:cxn>
                <a:cxn ang="0">
                  <a:pos x="38" y="175"/>
                </a:cxn>
                <a:cxn ang="0">
                  <a:pos x="17" y="203"/>
                </a:cxn>
                <a:cxn ang="0">
                  <a:pos x="17" y="203"/>
                </a:cxn>
                <a:cxn ang="0">
                  <a:pos x="5" y="217"/>
                </a:cxn>
                <a:cxn ang="0">
                  <a:pos x="2" y="227"/>
                </a:cxn>
                <a:cxn ang="0">
                  <a:pos x="0" y="231"/>
                </a:cxn>
                <a:cxn ang="0">
                  <a:pos x="0" y="235"/>
                </a:cxn>
                <a:cxn ang="0">
                  <a:pos x="0" y="235"/>
                </a:cxn>
                <a:cxn ang="0">
                  <a:pos x="2" y="237"/>
                </a:cxn>
                <a:cxn ang="0">
                  <a:pos x="4" y="238"/>
                </a:cxn>
                <a:cxn ang="0">
                  <a:pos x="8" y="239"/>
                </a:cxn>
                <a:cxn ang="0">
                  <a:pos x="9" y="238"/>
                </a:cxn>
                <a:cxn ang="0">
                  <a:pos x="12" y="237"/>
                </a:cxn>
                <a:cxn ang="0">
                  <a:pos x="12" y="234"/>
                </a:cxn>
                <a:cxn ang="0">
                  <a:pos x="12" y="231"/>
                </a:cxn>
                <a:cxn ang="0">
                  <a:pos x="12" y="231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22" y="213"/>
                </a:cxn>
                <a:cxn ang="0">
                  <a:pos x="37" y="195"/>
                </a:cxn>
                <a:cxn ang="0">
                  <a:pos x="37" y="195"/>
                </a:cxn>
                <a:cxn ang="0">
                  <a:pos x="58" y="169"/>
                </a:cxn>
                <a:cxn ang="0">
                  <a:pos x="79" y="144"/>
                </a:cxn>
                <a:cxn ang="0">
                  <a:pos x="79" y="144"/>
                </a:cxn>
                <a:cxn ang="0">
                  <a:pos x="91" y="127"/>
                </a:cxn>
                <a:cxn ang="0">
                  <a:pos x="102" y="110"/>
                </a:cxn>
                <a:cxn ang="0">
                  <a:pos x="123" y="76"/>
                </a:cxn>
                <a:cxn ang="0">
                  <a:pos x="134" y="59"/>
                </a:cxn>
                <a:cxn ang="0">
                  <a:pos x="144" y="40"/>
                </a:cxn>
                <a:cxn ang="0">
                  <a:pos x="157" y="25"/>
                </a:cxn>
                <a:cxn ang="0">
                  <a:pos x="170" y="9"/>
                </a:cxn>
                <a:cxn ang="0">
                  <a:pos x="170" y="9"/>
                </a:cxn>
                <a:cxn ang="0">
                  <a:pos x="172" y="8"/>
                </a:cxn>
                <a:cxn ang="0">
                  <a:pos x="172" y="5"/>
                </a:cxn>
                <a:cxn ang="0">
                  <a:pos x="170" y="1"/>
                </a:cxn>
                <a:cxn ang="0">
                  <a:pos x="166" y="0"/>
                </a:cxn>
                <a:cxn ang="0">
                  <a:pos x="164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72" h="239">
                  <a:moveTo>
                    <a:pt x="162" y="1"/>
                  </a:moveTo>
                  <a:lnTo>
                    <a:pt x="162" y="1"/>
                  </a:lnTo>
                  <a:lnTo>
                    <a:pt x="152" y="12"/>
                  </a:lnTo>
                  <a:lnTo>
                    <a:pt x="144" y="23"/>
                  </a:lnTo>
                  <a:lnTo>
                    <a:pt x="128" y="46"/>
                  </a:lnTo>
                  <a:lnTo>
                    <a:pt x="114" y="70"/>
                  </a:lnTo>
                  <a:lnTo>
                    <a:pt x="100" y="95"/>
                  </a:lnTo>
                  <a:lnTo>
                    <a:pt x="100" y="95"/>
                  </a:lnTo>
                  <a:lnTo>
                    <a:pt x="92" y="108"/>
                  </a:lnTo>
                  <a:lnTo>
                    <a:pt x="81" y="121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38" y="175"/>
                  </a:lnTo>
                  <a:lnTo>
                    <a:pt x="17" y="203"/>
                  </a:lnTo>
                  <a:lnTo>
                    <a:pt x="17" y="203"/>
                  </a:lnTo>
                  <a:lnTo>
                    <a:pt x="5" y="217"/>
                  </a:lnTo>
                  <a:lnTo>
                    <a:pt x="2" y="227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2" y="237"/>
                  </a:lnTo>
                  <a:lnTo>
                    <a:pt x="4" y="238"/>
                  </a:lnTo>
                  <a:lnTo>
                    <a:pt x="8" y="239"/>
                  </a:lnTo>
                  <a:lnTo>
                    <a:pt x="9" y="238"/>
                  </a:lnTo>
                  <a:lnTo>
                    <a:pt x="12" y="237"/>
                  </a:lnTo>
                  <a:lnTo>
                    <a:pt x="12" y="234"/>
                  </a:lnTo>
                  <a:lnTo>
                    <a:pt x="12" y="231"/>
                  </a:lnTo>
                  <a:lnTo>
                    <a:pt x="12" y="231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22" y="213"/>
                  </a:lnTo>
                  <a:lnTo>
                    <a:pt x="37" y="195"/>
                  </a:lnTo>
                  <a:lnTo>
                    <a:pt x="37" y="195"/>
                  </a:lnTo>
                  <a:lnTo>
                    <a:pt x="58" y="169"/>
                  </a:lnTo>
                  <a:lnTo>
                    <a:pt x="79" y="144"/>
                  </a:lnTo>
                  <a:lnTo>
                    <a:pt x="79" y="144"/>
                  </a:lnTo>
                  <a:lnTo>
                    <a:pt x="91" y="127"/>
                  </a:lnTo>
                  <a:lnTo>
                    <a:pt x="102" y="110"/>
                  </a:lnTo>
                  <a:lnTo>
                    <a:pt x="123" y="76"/>
                  </a:lnTo>
                  <a:lnTo>
                    <a:pt x="134" y="59"/>
                  </a:lnTo>
                  <a:lnTo>
                    <a:pt x="144" y="40"/>
                  </a:lnTo>
                  <a:lnTo>
                    <a:pt x="157" y="25"/>
                  </a:lnTo>
                  <a:lnTo>
                    <a:pt x="170" y="9"/>
                  </a:lnTo>
                  <a:lnTo>
                    <a:pt x="170" y="9"/>
                  </a:lnTo>
                  <a:lnTo>
                    <a:pt x="172" y="8"/>
                  </a:lnTo>
                  <a:lnTo>
                    <a:pt x="172" y="5"/>
                  </a:lnTo>
                  <a:lnTo>
                    <a:pt x="170" y="1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chenying0907 903"/>
            <p:cNvSpPr>
              <a:spLocks/>
            </p:cNvSpPr>
            <p:nvPr/>
          </p:nvSpPr>
          <p:spPr bwMode="auto">
            <a:xfrm>
              <a:off x="3633788" y="3560763"/>
              <a:ext cx="53975" cy="80963"/>
            </a:xfrm>
            <a:custGeom>
              <a:avLst/>
              <a:gdLst/>
              <a:ahLst/>
              <a:cxnLst>
                <a:cxn ang="0">
                  <a:pos x="125" y="2"/>
                </a:cxn>
                <a:cxn ang="0">
                  <a:pos x="125" y="2"/>
                </a:cxn>
                <a:cxn ang="0">
                  <a:pos x="119" y="17"/>
                </a:cxn>
                <a:cxn ang="0">
                  <a:pos x="111" y="31"/>
                </a:cxn>
                <a:cxn ang="0">
                  <a:pos x="94" y="58"/>
                </a:cxn>
                <a:cxn ang="0">
                  <a:pos x="57" y="113"/>
                </a:cxn>
                <a:cxn ang="0">
                  <a:pos x="57" y="113"/>
                </a:cxn>
                <a:cxn ang="0">
                  <a:pos x="22" y="164"/>
                </a:cxn>
                <a:cxn ang="0">
                  <a:pos x="22" y="164"/>
                </a:cxn>
                <a:cxn ang="0">
                  <a:pos x="15" y="172"/>
                </a:cxn>
                <a:cxn ang="0">
                  <a:pos x="9" y="180"/>
                </a:cxn>
                <a:cxn ang="0">
                  <a:pos x="4" y="188"/>
                </a:cxn>
                <a:cxn ang="0">
                  <a:pos x="1" y="192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4" y="204"/>
                </a:cxn>
                <a:cxn ang="0">
                  <a:pos x="6" y="205"/>
                </a:cxn>
                <a:cxn ang="0">
                  <a:pos x="7" y="204"/>
                </a:cxn>
                <a:cxn ang="0">
                  <a:pos x="9" y="202"/>
                </a:cxn>
                <a:cxn ang="0">
                  <a:pos x="10" y="201"/>
                </a:cxn>
                <a:cxn ang="0">
                  <a:pos x="10" y="201"/>
                </a:cxn>
                <a:cxn ang="0">
                  <a:pos x="11" y="196"/>
                </a:cxn>
                <a:cxn ang="0">
                  <a:pos x="14" y="192"/>
                </a:cxn>
                <a:cxn ang="0">
                  <a:pos x="22" y="180"/>
                </a:cxn>
                <a:cxn ang="0">
                  <a:pos x="31" y="171"/>
                </a:cxn>
                <a:cxn ang="0">
                  <a:pos x="38" y="162"/>
                </a:cxn>
                <a:cxn ang="0">
                  <a:pos x="38" y="162"/>
                </a:cxn>
                <a:cxn ang="0">
                  <a:pos x="56" y="136"/>
                </a:cxn>
                <a:cxn ang="0">
                  <a:pos x="73" y="111"/>
                </a:cxn>
                <a:cxn ang="0">
                  <a:pos x="73" y="111"/>
                </a:cxn>
                <a:cxn ang="0">
                  <a:pos x="107" y="60"/>
                </a:cxn>
                <a:cxn ang="0">
                  <a:pos x="123" y="3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4"/>
                </a:cxn>
                <a:cxn ang="0">
                  <a:pos x="133" y="0"/>
                </a:cxn>
                <a:cxn ang="0">
                  <a:pos x="130" y="0"/>
                </a:cxn>
                <a:cxn ang="0">
                  <a:pos x="129" y="0"/>
                </a:cxn>
                <a:cxn ang="0">
                  <a:pos x="126" y="0"/>
                </a:cxn>
                <a:cxn ang="0">
                  <a:pos x="125" y="2"/>
                </a:cxn>
                <a:cxn ang="0">
                  <a:pos x="125" y="2"/>
                </a:cxn>
              </a:cxnLst>
              <a:rect l="0" t="0" r="r" b="b"/>
              <a:pathLst>
                <a:path w="136" h="205">
                  <a:moveTo>
                    <a:pt x="125" y="2"/>
                  </a:moveTo>
                  <a:lnTo>
                    <a:pt x="125" y="2"/>
                  </a:lnTo>
                  <a:lnTo>
                    <a:pt x="119" y="17"/>
                  </a:lnTo>
                  <a:lnTo>
                    <a:pt x="111" y="31"/>
                  </a:lnTo>
                  <a:lnTo>
                    <a:pt x="94" y="58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15" y="172"/>
                  </a:lnTo>
                  <a:lnTo>
                    <a:pt x="9" y="180"/>
                  </a:lnTo>
                  <a:lnTo>
                    <a:pt x="4" y="188"/>
                  </a:lnTo>
                  <a:lnTo>
                    <a:pt x="1" y="192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4"/>
                  </a:lnTo>
                  <a:lnTo>
                    <a:pt x="9" y="202"/>
                  </a:lnTo>
                  <a:lnTo>
                    <a:pt x="10" y="201"/>
                  </a:lnTo>
                  <a:lnTo>
                    <a:pt x="10" y="201"/>
                  </a:lnTo>
                  <a:lnTo>
                    <a:pt x="11" y="196"/>
                  </a:lnTo>
                  <a:lnTo>
                    <a:pt x="14" y="192"/>
                  </a:lnTo>
                  <a:lnTo>
                    <a:pt x="22" y="180"/>
                  </a:lnTo>
                  <a:lnTo>
                    <a:pt x="31" y="17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56" y="136"/>
                  </a:lnTo>
                  <a:lnTo>
                    <a:pt x="73" y="111"/>
                  </a:lnTo>
                  <a:lnTo>
                    <a:pt x="73" y="111"/>
                  </a:lnTo>
                  <a:lnTo>
                    <a:pt x="107" y="60"/>
                  </a:lnTo>
                  <a:lnTo>
                    <a:pt x="123" y="3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4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5" y="2"/>
                  </a:lnTo>
                  <a:lnTo>
                    <a:pt x="12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chenying0907 904"/>
            <p:cNvSpPr>
              <a:spLocks/>
            </p:cNvSpPr>
            <p:nvPr/>
          </p:nvSpPr>
          <p:spPr bwMode="auto">
            <a:xfrm>
              <a:off x="3668713" y="3586163"/>
              <a:ext cx="38100" cy="55563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75" y="25"/>
                </a:cxn>
                <a:cxn ang="0">
                  <a:pos x="64" y="46"/>
                </a:cxn>
                <a:cxn ang="0">
                  <a:pos x="49" y="64"/>
                </a:cxn>
                <a:cxn ang="0">
                  <a:pos x="34" y="83"/>
                </a:cxn>
                <a:cxn ang="0">
                  <a:pos x="34" y="83"/>
                </a:cxn>
                <a:cxn ang="0">
                  <a:pos x="22" y="95"/>
                </a:cxn>
                <a:cxn ang="0">
                  <a:pos x="13" y="106"/>
                </a:cxn>
                <a:cxn ang="0">
                  <a:pos x="5" y="121"/>
                </a:cxn>
                <a:cxn ang="0">
                  <a:pos x="2" y="127"/>
                </a:cxn>
                <a:cxn ang="0">
                  <a:pos x="0" y="135"/>
                </a:cxn>
                <a:cxn ang="0">
                  <a:pos x="0" y="135"/>
                </a:cxn>
                <a:cxn ang="0">
                  <a:pos x="0" y="138"/>
                </a:cxn>
                <a:cxn ang="0">
                  <a:pos x="1" y="140"/>
                </a:cxn>
                <a:cxn ang="0">
                  <a:pos x="4" y="142"/>
                </a:cxn>
                <a:cxn ang="0">
                  <a:pos x="9" y="142"/>
                </a:cxn>
                <a:cxn ang="0">
                  <a:pos x="10" y="140"/>
                </a:cxn>
                <a:cxn ang="0">
                  <a:pos x="11" y="139"/>
                </a:cxn>
                <a:cxn ang="0">
                  <a:pos x="11" y="139"/>
                </a:cxn>
                <a:cxn ang="0">
                  <a:pos x="14" y="129"/>
                </a:cxn>
                <a:cxn ang="0">
                  <a:pos x="19" y="118"/>
                </a:cxn>
                <a:cxn ang="0">
                  <a:pos x="24" y="110"/>
                </a:cxn>
                <a:cxn ang="0">
                  <a:pos x="31" y="101"/>
                </a:cxn>
                <a:cxn ang="0">
                  <a:pos x="45" y="87"/>
                </a:cxn>
                <a:cxn ang="0">
                  <a:pos x="61" y="71"/>
                </a:cxn>
                <a:cxn ang="0">
                  <a:pos x="61" y="71"/>
                </a:cxn>
                <a:cxn ang="0">
                  <a:pos x="72" y="57"/>
                </a:cxn>
                <a:cxn ang="0">
                  <a:pos x="81" y="41"/>
                </a:cxn>
                <a:cxn ang="0">
                  <a:pos x="90" y="24"/>
                </a:cxn>
                <a:cxn ang="0">
                  <a:pos x="96" y="7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6" y="3"/>
                </a:cxn>
                <a:cxn ang="0">
                  <a:pos x="95" y="2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7" y="2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6" h="142">
                  <a:moveTo>
                    <a:pt x="86" y="4"/>
                  </a:moveTo>
                  <a:lnTo>
                    <a:pt x="86" y="4"/>
                  </a:lnTo>
                  <a:lnTo>
                    <a:pt x="75" y="25"/>
                  </a:lnTo>
                  <a:lnTo>
                    <a:pt x="64" y="46"/>
                  </a:lnTo>
                  <a:lnTo>
                    <a:pt x="49" y="64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22" y="95"/>
                  </a:lnTo>
                  <a:lnTo>
                    <a:pt x="13" y="106"/>
                  </a:lnTo>
                  <a:lnTo>
                    <a:pt x="5" y="121"/>
                  </a:lnTo>
                  <a:lnTo>
                    <a:pt x="2" y="127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1" y="140"/>
                  </a:lnTo>
                  <a:lnTo>
                    <a:pt x="4" y="142"/>
                  </a:lnTo>
                  <a:lnTo>
                    <a:pt x="9" y="142"/>
                  </a:lnTo>
                  <a:lnTo>
                    <a:pt x="10" y="140"/>
                  </a:lnTo>
                  <a:lnTo>
                    <a:pt x="11" y="139"/>
                  </a:lnTo>
                  <a:lnTo>
                    <a:pt x="11" y="139"/>
                  </a:lnTo>
                  <a:lnTo>
                    <a:pt x="14" y="129"/>
                  </a:lnTo>
                  <a:lnTo>
                    <a:pt x="19" y="118"/>
                  </a:lnTo>
                  <a:lnTo>
                    <a:pt x="24" y="110"/>
                  </a:lnTo>
                  <a:lnTo>
                    <a:pt x="31" y="101"/>
                  </a:lnTo>
                  <a:lnTo>
                    <a:pt x="45" y="87"/>
                  </a:lnTo>
                  <a:lnTo>
                    <a:pt x="61" y="71"/>
                  </a:lnTo>
                  <a:lnTo>
                    <a:pt x="61" y="71"/>
                  </a:lnTo>
                  <a:lnTo>
                    <a:pt x="72" y="57"/>
                  </a:lnTo>
                  <a:lnTo>
                    <a:pt x="81" y="41"/>
                  </a:lnTo>
                  <a:lnTo>
                    <a:pt x="90" y="2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6" y="3"/>
                  </a:lnTo>
                  <a:lnTo>
                    <a:pt x="95" y="2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7" y="2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chenying0907 905"/>
            <p:cNvSpPr>
              <a:spLocks/>
            </p:cNvSpPr>
            <p:nvPr/>
          </p:nvSpPr>
          <p:spPr bwMode="auto">
            <a:xfrm>
              <a:off x="3271838" y="3430588"/>
              <a:ext cx="15875" cy="174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34" y="2"/>
                </a:cxn>
                <a:cxn ang="0">
                  <a:pos x="25" y="8"/>
                </a:cxn>
                <a:cxn ang="0">
                  <a:pos x="16" y="16"/>
                </a:cxn>
                <a:cxn ang="0">
                  <a:pos x="8" y="25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3" y="41"/>
                </a:cxn>
                <a:cxn ang="0">
                  <a:pos x="7" y="42"/>
                </a:cxn>
                <a:cxn ang="0">
                  <a:pos x="9" y="42"/>
                </a:cxn>
                <a:cxn ang="0">
                  <a:pos x="11" y="40"/>
                </a:cxn>
                <a:cxn ang="0">
                  <a:pos x="11" y="40"/>
                </a:cxn>
                <a:cxn ang="0">
                  <a:pos x="17" y="32"/>
                </a:cxn>
                <a:cxn ang="0">
                  <a:pos x="24" y="24"/>
                </a:cxn>
                <a:cxn ang="0">
                  <a:pos x="32" y="17"/>
                </a:cxn>
                <a:cxn ang="0">
                  <a:pos x="39" y="11"/>
                </a:cxn>
                <a:cxn ang="0">
                  <a:pos x="39" y="11"/>
                </a:cxn>
                <a:cxn ang="0">
                  <a:pos x="41" y="10"/>
                </a:cxn>
                <a:cxn ang="0">
                  <a:pos x="42" y="8"/>
                </a:cxn>
                <a:cxn ang="0">
                  <a:pos x="41" y="3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2"/>
                </a:cxn>
                <a:cxn ang="0">
                  <a:pos x="34" y="2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5" y="8"/>
                  </a:lnTo>
                  <a:lnTo>
                    <a:pt x="16" y="16"/>
                  </a:lnTo>
                  <a:lnTo>
                    <a:pt x="8" y="25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3" y="41"/>
                  </a:lnTo>
                  <a:lnTo>
                    <a:pt x="7" y="42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7" y="32"/>
                  </a:lnTo>
                  <a:lnTo>
                    <a:pt x="24" y="24"/>
                  </a:lnTo>
                  <a:lnTo>
                    <a:pt x="32" y="17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41" y="10"/>
                  </a:lnTo>
                  <a:lnTo>
                    <a:pt x="42" y="8"/>
                  </a:lnTo>
                  <a:lnTo>
                    <a:pt x="41" y="3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chenying0907 906"/>
            <p:cNvSpPr>
              <a:spLocks/>
            </p:cNvSpPr>
            <p:nvPr/>
          </p:nvSpPr>
          <p:spPr bwMode="auto">
            <a:xfrm>
              <a:off x="3295651" y="3446463"/>
              <a:ext cx="20638" cy="2063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28" y="7"/>
                </a:cxn>
                <a:cxn ang="0">
                  <a:pos x="17" y="19"/>
                </a:cxn>
                <a:cxn ang="0">
                  <a:pos x="8" y="31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5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9" y="51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7" y="38"/>
                </a:cxn>
                <a:cxn ang="0">
                  <a:pos x="25" y="27"/>
                </a:cxn>
                <a:cxn ang="0">
                  <a:pos x="35" y="17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8" y="7"/>
                </a:cxn>
                <a:cxn ang="0">
                  <a:pos x="49" y="6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49" h="52">
                  <a:moveTo>
                    <a:pt x="40" y="0"/>
                  </a:moveTo>
                  <a:lnTo>
                    <a:pt x="40" y="0"/>
                  </a:lnTo>
                  <a:lnTo>
                    <a:pt x="28" y="7"/>
                  </a:lnTo>
                  <a:lnTo>
                    <a:pt x="17" y="19"/>
                  </a:lnTo>
                  <a:lnTo>
                    <a:pt x="8" y="3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9" y="51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7" y="38"/>
                  </a:lnTo>
                  <a:lnTo>
                    <a:pt x="25" y="27"/>
                  </a:lnTo>
                  <a:lnTo>
                    <a:pt x="35" y="17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8" y="7"/>
                  </a:lnTo>
                  <a:lnTo>
                    <a:pt x="49" y="6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chenying0907 907"/>
            <p:cNvSpPr>
              <a:spLocks/>
            </p:cNvSpPr>
            <p:nvPr/>
          </p:nvSpPr>
          <p:spPr bwMode="auto">
            <a:xfrm>
              <a:off x="3322638" y="3460751"/>
              <a:ext cx="19050" cy="20638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1" y="7"/>
                </a:cxn>
                <a:cxn ang="0">
                  <a:pos x="27" y="13"/>
                </a:cxn>
                <a:cxn ang="0">
                  <a:pos x="18" y="22"/>
                </a:cxn>
                <a:cxn ang="0">
                  <a:pos x="8" y="32"/>
                </a:cxn>
                <a:cxn ang="0">
                  <a:pos x="4" y="37"/>
                </a:cxn>
                <a:cxn ang="0">
                  <a:pos x="1" y="44"/>
                </a:cxn>
                <a:cxn ang="0">
                  <a:pos x="1" y="44"/>
                </a:cxn>
                <a:cxn ang="0">
                  <a:pos x="0" y="47"/>
                </a:cxn>
                <a:cxn ang="0">
                  <a:pos x="1" y="48"/>
                </a:cxn>
                <a:cxn ang="0">
                  <a:pos x="4" y="52"/>
                </a:cxn>
                <a:cxn ang="0">
                  <a:pos x="5" y="52"/>
                </a:cxn>
                <a:cxn ang="0">
                  <a:pos x="8" y="52"/>
                </a:cxn>
                <a:cxn ang="0">
                  <a:pos x="9" y="52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4" y="43"/>
                </a:cxn>
                <a:cxn ang="0">
                  <a:pos x="18" y="37"/>
                </a:cxn>
                <a:cxn ang="0">
                  <a:pos x="27" y="28"/>
                </a:cxn>
                <a:cxn ang="0">
                  <a:pos x="36" y="19"/>
                </a:cxn>
                <a:cxn ang="0">
                  <a:pos x="42" y="14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6" h="52">
                  <a:moveTo>
                    <a:pt x="35" y="2"/>
                  </a:moveTo>
                  <a:lnTo>
                    <a:pt x="35" y="2"/>
                  </a:lnTo>
                  <a:lnTo>
                    <a:pt x="31" y="7"/>
                  </a:lnTo>
                  <a:lnTo>
                    <a:pt x="27" y="13"/>
                  </a:lnTo>
                  <a:lnTo>
                    <a:pt x="18" y="22"/>
                  </a:lnTo>
                  <a:lnTo>
                    <a:pt x="8" y="32"/>
                  </a:lnTo>
                  <a:lnTo>
                    <a:pt x="4" y="37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7"/>
                  </a:lnTo>
                  <a:lnTo>
                    <a:pt x="1" y="48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8" y="52"/>
                  </a:lnTo>
                  <a:lnTo>
                    <a:pt x="9" y="52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4" y="43"/>
                  </a:lnTo>
                  <a:lnTo>
                    <a:pt x="18" y="37"/>
                  </a:lnTo>
                  <a:lnTo>
                    <a:pt x="27" y="28"/>
                  </a:lnTo>
                  <a:lnTo>
                    <a:pt x="36" y="19"/>
                  </a:lnTo>
                  <a:lnTo>
                    <a:pt x="42" y="14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chenying0907 908"/>
            <p:cNvSpPr>
              <a:spLocks/>
            </p:cNvSpPr>
            <p:nvPr/>
          </p:nvSpPr>
          <p:spPr bwMode="auto">
            <a:xfrm>
              <a:off x="3348038" y="3482976"/>
              <a:ext cx="23813" cy="26988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43" y="8"/>
                </a:cxn>
                <a:cxn ang="0">
                  <a:pos x="36" y="14"/>
                </a:cxn>
                <a:cxn ang="0">
                  <a:pos x="29" y="2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9" y="46"/>
                </a:cxn>
                <a:cxn ang="0">
                  <a:pos x="4" y="52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0" y="65"/>
                </a:cxn>
                <a:cxn ang="0">
                  <a:pos x="2" y="66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9" y="66"/>
                </a:cxn>
                <a:cxn ang="0">
                  <a:pos x="11" y="64"/>
                </a:cxn>
                <a:cxn ang="0">
                  <a:pos x="11" y="64"/>
                </a:cxn>
                <a:cxn ang="0">
                  <a:pos x="15" y="57"/>
                </a:cxn>
                <a:cxn ang="0">
                  <a:pos x="20" y="51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36" y="31"/>
                </a:cxn>
                <a:cxn ang="0">
                  <a:pos x="42" y="23"/>
                </a:cxn>
                <a:cxn ang="0">
                  <a:pos x="50" y="17"/>
                </a:cxn>
                <a:cxn ang="0">
                  <a:pos x="58" y="10"/>
                </a:cxn>
                <a:cxn ang="0">
                  <a:pos x="58" y="10"/>
                </a:cxn>
                <a:cxn ang="0">
                  <a:pos x="59" y="9"/>
                </a:cxn>
                <a:cxn ang="0">
                  <a:pos x="60" y="6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0" h="68">
                  <a:moveTo>
                    <a:pt x="53" y="1"/>
                  </a:moveTo>
                  <a:lnTo>
                    <a:pt x="53" y="1"/>
                  </a:lnTo>
                  <a:lnTo>
                    <a:pt x="43" y="8"/>
                  </a:lnTo>
                  <a:lnTo>
                    <a:pt x="36" y="14"/>
                  </a:lnTo>
                  <a:lnTo>
                    <a:pt x="29" y="2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9" y="46"/>
                  </a:lnTo>
                  <a:lnTo>
                    <a:pt x="4" y="5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9" y="66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15" y="57"/>
                  </a:lnTo>
                  <a:lnTo>
                    <a:pt x="20" y="51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36" y="31"/>
                  </a:lnTo>
                  <a:lnTo>
                    <a:pt x="42" y="23"/>
                  </a:lnTo>
                  <a:lnTo>
                    <a:pt x="50" y="17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9" y="9"/>
                  </a:lnTo>
                  <a:lnTo>
                    <a:pt x="60" y="6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chenying0907 909"/>
            <p:cNvSpPr>
              <a:spLocks/>
            </p:cNvSpPr>
            <p:nvPr/>
          </p:nvSpPr>
          <p:spPr bwMode="auto">
            <a:xfrm>
              <a:off x="3398838" y="3498851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31" y="20"/>
                </a:cxn>
                <a:cxn ang="0">
                  <a:pos x="31" y="20"/>
                </a:cxn>
                <a:cxn ang="0">
                  <a:pos x="25" y="31"/>
                </a:cxn>
                <a:cxn ang="0">
                  <a:pos x="22" y="37"/>
                </a:cxn>
                <a:cxn ang="0">
                  <a:pos x="18" y="42"/>
                </a:cxn>
                <a:cxn ang="0">
                  <a:pos x="18" y="42"/>
                </a:cxn>
                <a:cxn ang="0">
                  <a:pos x="6" y="54"/>
                </a:cxn>
                <a:cxn ang="0">
                  <a:pos x="2" y="60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1" y="72"/>
                </a:cxn>
                <a:cxn ang="0">
                  <a:pos x="4" y="75"/>
                </a:cxn>
                <a:cxn ang="0">
                  <a:pos x="6" y="75"/>
                </a:cxn>
                <a:cxn ang="0">
                  <a:pos x="9" y="75"/>
                </a:cxn>
                <a:cxn ang="0">
                  <a:pos x="10" y="73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1" y="67"/>
                </a:cxn>
                <a:cxn ang="0">
                  <a:pos x="13" y="64"/>
                </a:cxn>
                <a:cxn ang="0">
                  <a:pos x="18" y="58"/>
                </a:cxn>
                <a:cxn ang="0">
                  <a:pos x="25" y="52"/>
                </a:cxn>
                <a:cxn ang="0">
                  <a:pos x="28" y="46"/>
                </a:cxn>
                <a:cxn ang="0">
                  <a:pos x="28" y="46"/>
                </a:cxn>
                <a:cxn ang="0">
                  <a:pos x="40" y="26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3" y="5"/>
                </a:cxn>
                <a:cxn ang="0">
                  <a:pos x="52" y="4"/>
                </a:cxn>
                <a:cxn ang="0">
                  <a:pos x="49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3" h="75">
                  <a:moveTo>
                    <a:pt x="42" y="1"/>
                  </a:moveTo>
                  <a:lnTo>
                    <a:pt x="42" y="1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25" y="31"/>
                  </a:lnTo>
                  <a:lnTo>
                    <a:pt x="22" y="37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6" y="54"/>
                  </a:lnTo>
                  <a:lnTo>
                    <a:pt x="2" y="6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1" y="72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1" y="67"/>
                  </a:lnTo>
                  <a:lnTo>
                    <a:pt x="13" y="64"/>
                  </a:lnTo>
                  <a:lnTo>
                    <a:pt x="18" y="58"/>
                  </a:lnTo>
                  <a:lnTo>
                    <a:pt x="25" y="52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40" y="2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3" y="5"/>
                  </a:lnTo>
                  <a:lnTo>
                    <a:pt x="52" y="4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chenying0907 910"/>
            <p:cNvSpPr>
              <a:spLocks/>
            </p:cNvSpPr>
            <p:nvPr/>
          </p:nvSpPr>
          <p:spPr bwMode="auto">
            <a:xfrm>
              <a:off x="3460751" y="3505201"/>
              <a:ext cx="17463" cy="26988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8"/>
                </a:cxn>
                <a:cxn ang="0">
                  <a:pos x="27" y="16"/>
                </a:cxn>
                <a:cxn ang="0">
                  <a:pos x="17" y="30"/>
                </a:cxn>
                <a:cxn ang="0">
                  <a:pos x="11" y="46"/>
                </a:cxn>
                <a:cxn ang="0">
                  <a:pos x="2" y="61"/>
                </a:cxn>
                <a:cxn ang="0">
                  <a:pos x="2" y="61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6"/>
                </a:cxn>
                <a:cxn ang="0">
                  <a:pos x="3" y="67"/>
                </a:cxn>
                <a:cxn ang="0">
                  <a:pos x="7" y="68"/>
                </a:cxn>
                <a:cxn ang="0">
                  <a:pos x="10" y="67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20" y="53"/>
                </a:cxn>
                <a:cxn ang="0">
                  <a:pos x="27" y="37"/>
                </a:cxn>
                <a:cxn ang="0">
                  <a:pos x="34" y="23"/>
                </a:cxn>
                <a:cxn ang="0">
                  <a:pos x="40" y="16"/>
                </a:cxn>
                <a:cxn ang="0">
                  <a:pos x="45" y="10"/>
                </a:cxn>
                <a:cxn ang="0">
                  <a:pos x="45" y="10"/>
                </a:cxn>
                <a:cxn ang="0">
                  <a:pos x="46" y="8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6" h="68">
                  <a:moveTo>
                    <a:pt x="36" y="2"/>
                  </a:moveTo>
                  <a:lnTo>
                    <a:pt x="36" y="2"/>
                  </a:lnTo>
                  <a:lnTo>
                    <a:pt x="30" y="8"/>
                  </a:lnTo>
                  <a:lnTo>
                    <a:pt x="27" y="16"/>
                  </a:lnTo>
                  <a:lnTo>
                    <a:pt x="17" y="30"/>
                  </a:lnTo>
                  <a:lnTo>
                    <a:pt x="11" y="46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3" y="67"/>
                  </a:lnTo>
                  <a:lnTo>
                    <a:pt x="7" y="68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20" y="53"/>
                  </a:lnTo>
                  <a:lnTo>
                    <a:pt x="27" y="37"/>
                  </a:lnTo>
                  <a:lnTo>
                    <a:pt x="34" y="23"/>
                  </a:lnTo>
                  <a:lnTo>
                    <a:pt x="40" y="16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chenying0907 911"/>
            <p:cNvSpPr>
              <a:spLocks/>
            </p:cNvSpPr>
            <p:nvPr/>
          </p:nvSpPr>
          <p:spPr bwMode="auto">
            <a:xfrm>
              <a:off x="3506788" y="3503613"/>
              <a:ext cx="25400" cy="317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43" y="8"/>
                </a:cxn>
                <a:cxn ang="0">
                  <a:pos x="34" y="15"/>
                </a:cxn>
                <a:cxn ang="0">
                  <a:pos x="26" y="24"/>
                </a:cxn>
                <a:cxn ang="0">
                  <a:pos x="20" y="32"/>
                </a:cxn>
                <a:cxn ang="0">
                  <a:pos x="13" y="42"/>
                </a:cxn>
                <a:cxn ang="0">
                  <a:pos x="9" y="51"/>
                </a:cxn>
                <a:cxn ang="0">
                  <a:pos x="4" y="6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9" y="80"/>
                </a:cxn>
                <a:cxn ang="0">
                  <a:pos x="11" y="79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8" y="57"/>
                </a:cxn>
                <a:cxn ang="0">
                  <a:pos x="24" y="48"/>
                </a:cxn>
                <a:cxn ang="0">
                  <a:pos x="29" y="40"/>
                </a:cxn>
                <a:cxn ang="0">
                  <a:pos x="35" y="31"/>
                </a:cxn>
                <a:cxn ang="0">
                  <a:pos x="42" y="24"/>
                </a:cxn>
                <a:cxn ang="0">
                  <a:pos x="50" y="17"/>
                </a:cxn>
                <a:cxn ang="0">
                  <a:pos x="59" y="11"/>
                </a:cxn>
                <a:cxn ang="0">
                  <a:pos x="59" y="11"/>
                </a:cxn>
                <a:cxn ang="0">
                  <a:pos x="60" y="10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62" h="80">
                  <a:moveTo>
                    <a:pt x="52" y="2"/>
                  </a:moveTo>
                  <a:lnTo>
                    <a:pt x="52" y="2"/>
                  </a:lnTo>
                  <a:lnTo>
                    <a:pt x="43" y="8"/>
                  </a:lnTo>
                  <a:lnTo>
                    <a:pt x="34" y="15"/>
                  </a:lnTo>
                  <a:lnTo>
                    <a:pt x="26" y="24"/>
                  </a:lnTo>
                  <a:lnTo>
                    <a:pt x="20" y="32"/>
                  </a:lnTo>
                  <a:lnTo>
                    <a:pt x="13" y="42"/>
                  </a:lnTo>
                  <a:lnTo>
                    <a:pt x="9" y="51"/>
                  </a:lnTo>
                  <a:lnTo>
                    <a:pt x="4" y="6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9" y="80"/>
                  </a:lnTo>
                  <a:lnTo>
                    <a:pt x="11" y="79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8" y="57"/>
                  </a:lnTo>
                  <a:lnTo>
                    <a:pt x="24" y="48"/>
                  </a:lnTo>
                  <a:lnTo>
                    <a:pt x="29" y="40"/>
                  </a:lnTo>
                  <a:lnTo>
                    <a:pt x="35" y="31"/>
                  </a:lnTo>
                  <a:lnTo>
                    <a:pt x="42" y="24"/>
                  </a:lnTo>
                  <a:lnTo>
                    <a:pt x="50" y="17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60" y="10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chenying0907 912"/>
            <p:cNvSpPr>
              <a:spLocks/>
            </p:cNvSpPr>
            <p:nvPr/>
          </p:nvSpPr>
          <p:spPr bwMode="auto">
            <a:xfrm>
              <a:off x="3549651" y="3498851"/>
              <a:ext cx="23813" cy="34925"/>
            </a:xfrm>
            <a:custGeom>
              <a:avLst/>
              <a:gdLst/>
              <a:ahLst/>
              <a:cxnLst>
                <a:cxn ang="0">
                  <a:pos x="49" y="6"/>
                </a:cxn>
                <a:cxn ang="0">
                  <a:pos x="49" y="6"/>
                </a:cxn>
                <a:cxn ang="0">
                  <a:pos x="46" y="14"/>
                </a:cxn>
                <a:cxn ang="0">
                  <a:pos x="41" y="23"/>
                </a:cxn>
                <a:cxn ang="0">
                  <a:pos x="34" y="3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0" y="48"/>
                </a:cxn>
                <a:cxn ang="0">
                  <a:pos x="13" y="59"/>
                </a:cxn>
                <a:cxn ang="0">
                  <a:pos x="7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0" y="87"/>
                </a:cxn>
                <a:cxn ang="0">
                  <a:pos x="11" y="85"/>
                </a:cxn>
                <a:cxn ang="0">
                  <a:pos x="11" y="85"/>
                </a:cxn>
                <a:cxn ang="0">
                  <a:pos x="17" y="73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33" y="52"/>
                </a:cxn>
                <a:cxn ang="0">
                  <a:pos x="38" y="47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54" y="25"/>
                </a:cxn>
                <a:cxn ang="0">
                  <a:pos x="58" y="15"/>
                </a:cxn>
                <a:cxn ang="0">
                  <a:pos x="59" y="11"/>
                </a:cxn>
                <a:cxn ang="0">
                  <a:pos x="61" y="6"/>
                </a:cxn>
                <a:cxn ang="0">
                  <a:pos x="61" y="6"/>
                </a:cxn>
                <a:cxn ang="0">
                  <a:pos x="61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5" y="0"/>
                </a:cxn>
                <a:cxn ang="0">
                  <a:pos x="51" y="2"/>
                </a:cxn>
                <a:cxn ang="0">
                  <a:pos x="50" y="4"/>
                </a:cxn>
                <a:cxn ang="0">
                  <a:pos x="49" y="6"/>
                </a:cxn>
                <a:cxn ang="0">
                  <a:pos x="49" y="6"/>
                </a:cxn>
              </a:cxnLst>
              <a:rect l="0" t="0" r="r" b="b"/>
              <a:pathLst>
                <a:path w="61" h="87">
                  <a:moveTo>
                    <a:pt x="49" y="6"/>
                  </a:moveTo>
                  <a:lnTo>
                    <a:pt x="49" y="6"/>
                  </a:lnTo>
                  <a:lnTo>
                    <a:pt x="46" y="14"/>
                  </a:lnTo>
                  <a:lnTo>
                    <a:pt x="41" y="23"/>
                  </a:lnTo>
                  <a:lnTo>
                    <a:pt x="34" y="3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0" y="48"/>
                  </a:lnTo>
                  <a:lnTo>
                    <a:pt x="13" y="59"/>
                  </a:lnTo>
                  <a:lnTo>
                    <a:pt x="7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17" y="73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33" y="52"/>
                  </a:lnTo>
                  <a:lnTo>
                    <a:pt x="38" y="47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54" y="25"/>
                  </a:lnTo>
                  <a:lnTo>
                    <a:pt x="58" y="15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5" y="0"/>
                  </a:lnTo>
                  <a:lnTo>
                    <a:pt x="51" y="2"/>
                  </a:lnTo>
                  <a:lnTo>
                    <a:pt x="50" y="4"/>
                  </a:lnTo>
                  <a:lnTo>
                    <a:pt x="49" y="6"/>
                  </a:lnTo>
                  <a:lnTo>
                    <a:pt x="49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chenying0907 913"/>
            <p:cNvSpPr>
              <a:spLocks/>
            </p:cNvSpPr>
            <p:nvPr/>
          </p:nvSpPr>
          <p:spPr bwMode="auto">
            <a:xfrm>
              <a:off x="3594101" y="3487738"/>
              <a:ext cx="28575" cy="36513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3" y="1"/>
                </a:cxn>
                <a:cxn ang="0">
                  <a:pos x="45" y="19"/>
                </a:cxn>
                <a:cxn ang="0">
                  <a:pos x="29" y="39"/>
                </a:cxn>
                <a:cxn ang="0">
                  <a:pos x="15" y="60"/>
                </a:cxn>
                <a:cxn ang="0">
                  <a:pos x="2" y="82"/>
                </a:cxn>
                <a:cxn ang="0">
                  <a:pos x="2" y="82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3" y="90"/>
                </a:cxn>
                <a:cxn ang="0">
                  <a:pos x="8" y="91"/>
                </a:cxn>
                <a:cxn ang="0">
                  <a:pos x="9" y="90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24" y="66"/>
                </a:cxn>
                <a:cxn ang="0">
                  <a:pos x="38" y="47"/>
                </a:cxn>
                <a:cxn ang="0">
                  <a:pos x="54" y="27"/>
                </a:cxn>
                <a:cxn ang="0">
                  <a:pos x="71" y="9"/>
                </a:cxn>
                <a:cxn ang="0">
                  <a:pos x="71" y="9"/>
                </a:cxn>
                <a:cxn ang="0">
                  <a:pos x="72" y="7"/>
                </a:cxn>
                <a:cxn ang="0">
                  <a:pos x="72" y="5"/>
                </a:cxn>
                <a:cxn ang="0">
                  <a:pos x="71" y="1"/>
                </a:cxn>
                <a:cxn ang="0">
                  <a:pos x="67" y="0"/>
                </a:cxn>
                <a:cxn ang="0">
                  <a:pos x="64" y="0"/>
                </a:cxn>
                <a:cxn ang="0">
                  <a:pos x="63" y="1"/>
                </a:cxn>
                <a:cxn ang="0">
                  <a:pos x="63" y="1"/>
                </a:cxn>
              </a:cxnLst>
              <a:rect l="0" t="0" r="r" b="b"/>
              <a:pathLst>
                <a:path w="72" h="91">
                  <a:moveTo>
                    <a:pt x="63" y="1"/>
                  </a:moveTo>
                  <a:lnTo>
                    <a:pt x="63" y="1"/>
                  </a:lnTo>
                  <a:lnTo>
                    <a:pt x="45" y="19"/>
                  </a:lnTo>
                  <a:lnTo>
                    <a:pt x="29" y="39"/>
                  </a:lnTo>
                  <a:lnTo>
                    <a:pt x="15" y="60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3" y="90"/>
                  </a:lnTo>
                  <a:lnTo>
                    <a:pt x="8" y="91"/>
                  </a:lnTo>
                  <a:lnTo>
                    <a:pt x="9" y="90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24" y="66"/>
                  </a:lnTo>
                  <a:lnTo>
                    <a:pt x="38" y="47"/>
                  </a:lnTo>
                  <a:lnTo>
                    <a:pt x="54" y="27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2" y="7"/>
                  </a:lnTo>
                  <a:lnTo>
                    <a:pt x="72" y="5"/>
                  </a:lnTo>
                  <a:lnTo>
                    <a:pt x="71" y="1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chenying0907 914"/>
            <p:cNvSpPr>
              <a:spLocks/>
            </p:cNvSpPr>
            <p:nvPr/>
          </p:nvSpPr>
          <p:spPr bwMode="auto">
            <a:xfrm>
              <a:off x="3641726" y="3463926"/>
              <a:ext cx="25400" cy="36513"/>
            </a:xfrm>
            <a:custGeom>
              <a:avLst/>
              <a:gdLst/>
              <a:ahLst/>
              <a:cxnLst>
                <a:cxn ang="0">
                  <a:pos x="55" y="3"/>
                </a:cxn>
                <a:cxn ang="0">
                  <a:pos x="55" y="3"/>
                </a:cxn>
                <a:cxn ang="0">
                  <a:pos x="50" y="11"/>
                </a:cxn>
                <a:cxn ang="0">
                  <a:pos x="44" y="18"/>
                </a:cxn>
                <a:cxn ang="0">
                  <a:pos x="34" y="35"/>
                </a:cxn>
                <a:cxn ang="0">
                  <a:pos x="34" y="35"/>
                </a:cxn>
                <a:cxn ang="0">
                  <a:pos x="27" y="48"/>
                </a:cxn>
                <a:cxn ang="0">
                  <a:pos x="20" y="60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3" y="90"/>
                </a:cxn>
                <a:cxn ang="0">
                  <a:pos x="4" y="92"/>
                </a:cxn>
                <a:cxn ang="0">
                  <a:pos x="6" y="92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25" y="71"/>
                </a:cxn>
                <a:cxn ang="0">
                  <a:pos x="39" y="51"/>
                </a:cxn>
                <a:cxn ang="0">
                  <a:pos x="39" y="51"/>
                </a:cxn>
                <a:cxn ang="0">
                  <a:pos x="44" y="41"/>
                </a:cxn>
                <a:cxn ang="0">
                  <a:pos x="51" y="30"/>
                </a:cxn>
                <a:cxn ang="0">
                  <a:pos x="56" y="20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4" y="8"/>
                </a:cxn>
                <a:cxn ang="0">
                  <a:pos x="64" y="5"/>
                </a:cxn>
                <a:cxn ang="0">
                  <a:pos x="63" y="3"/>
                </a:cxn>
                <a:cxn ang="0">
                  <a:pos x="61" y="1"/>
                </a:cxn>
                <a:cxn ang="0">
                  <a:pos x="59" y="0"/>
                </a:cxn>
                <a:cxn ang="0">
                  <a:pos x="57" y="1"/>
                </a:cxn>
                <a:cxn ang="0">
                  <a:pos x="55" y="3"/>
                </a:cxn>
                <a:cxn ang="0">
                  <a:pos x="55" y="3"/>
                </a:cxn>
              </a:cxnLst>
              <a:rect l="0" t="0" r="r" b="b"/>
              <a:pathLst>
                <a:path w="64" h="92">
                  <a:moveTo>
                    <a:pt x="55" y="3"/>
                  </a:moveTo>
                  <a:lnTo>
                    <a:pt x="55" y="3"/>
                  </a:lnTo>
                  <a:lnTo>
                    <a:pt x="50" y="11"/>
                  </a:lnTo>
                  <a:lnTo>
                    <a:pt x="44" y="18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27" y="48"/>
                  </a:lnTo>
                  <a:lnTo>
                    <a:pt x="20" y="60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3" y="90"/>
                  </a:lnTo>
                  <a:lnTo>
                    <a:pt x="4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25" y="71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4" y="41"/>
                  </a:lnTo>
                  <a:lnTo>
                    <a:pt x="51" y="30"/>
                  </a:lnTo>
                  <a:lnTo>
                    <a:pt x="56" y="2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4" y="8"/>
                  </a:lnTo>
                  <a:lnTo>
                    <a:pt x="64" y="5"/>
                  </a:lnTo>
                  <a:lnTo>
                    <a:pt x="63" y="3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chenying0907 915"/>
            <p:cNvSpPr>
              <a:spLocks/>
            </p:cNvSpPr>
            <p:nvPr/>
          </p:nvSpPr>
          <p:spPr bwMode="auto">
            <a:xfrm>
              <a:off x="3375026" y="3309938"/>
              <a:ext cx="42863" cy="4445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42" y="2"/>
                </a:cxn>
                <a:cxn ang="0">
                  <a:pos x="32" y="6"/>
                </a:cxn>
                <a:cxn ang="0">
                  <a:pos x="22" y="11"/>
                </a:cxn>
                <a:cxn ang="0">
                  <a:pos x="15" y="19"/>
                </a:cxn>
                <a:cxn ang="0">
                  <a:pos x="8" y="26"/>
                </a:cxn>
                <a:cxn ang="0">
                  <a:pos x="4" y="37"/>
                </a:cxn>
                <a:cxn ang="0">
                  <a:pos x="2" y="47"/>
                </a:cxn>
                <a:cxn ang="0">
                  <a:pos x="0" y="58"/>
                </a:cxn>
                <a:cxn ang="0">
                  <a:pos x="2" y="68"/>
                </a:cxn>
                <a:cxn ang="0">
                  <a:pos x="4" y="79"/>
                </a:cxn>
                <a:cxn ang="0">
                  <a:pos x="8" y="88"/>
                </a:cxn>
                <a:cxn ang="0">
                  <a:pos x="15" y="97"/>
                </a:cxn>
                <a:cxn ang="0">
                  <a:pos x="22" y="104"/>
                </a:cxn>
                <a:cxn ang="0">
                  <a:pos x="32" y="110"/>
                </a:cxn>
                <a:cxn ang="0">
                  <a:pos x="42" y="113"/>
                </a:cxn>
                <a:cxn ang="0">
                  <a:pos x="55" y="114"/>
                </a:cxn>
                <a:cxn ang="0">
                  <a:pos x="55" y="114"/>
                </a:cxn>
                <a:cxn ang="0">
                  <a:pos x="68" y="113"/>
                </a:cxn>
                <a:cxn ang="0">
                  <a:pos x="80" y="110"/>
                </a:cxn>
                <a:cxn ang="0">
                  <a:pos x="89" y="104"/>
                </a:cxn>
                <a:cxn ang="0">
                  <a:pos x="97" y="97"/>
                </a:cxn>
                <a:cxn ang="0">
                  <a:pos x="104" y="88"/>
                </a:cxn>
                <a:cxn ang="0">
                  <a:pos x="108" y="79"/>
                </a:cxn>
                <a:cxn ang="0">
                  <a:pos x="110" y="68"/>
                </a:cxn>
                <a:cxn ang="0">
                  <a:pos x="111" y="58"/>
                </a:cxn>
                <a:cxn ang="0">
                  <a:pos x="110" y="47"/>
                </a:cxn>
                <a:cxn ang="0">
                  <a:pos x="108" y="37"/>
                </a:cxn>
                <a:cxn ang="0">
                  <a:pos x="104" y="26"/>
                </a:cxn>
                <a:cxn ang="0">
                  <a:pos x="97" y="19"/>
                </a:cxn>
                <a:cxn ang="0">
                  <a:pos x="89" y="11"/>
                </a:cxn>
                <a:cxn ang="0">
                  <a:pos x="80" y="6"/>
                </a:cxn>
                <a:cxn ang="0">
                  <a:pos x="68" y="2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11" h="114">
                  <a:moveTo>
                    <a:pt x="55" y="0"/>
                  </a:moveTo>
                  <a:lnTo>
                    <a:pt x="55" y="0"/>
                  </a:lnTo>
                  <a:lnTo>
                    <a:pt x="42" y="2"/>
                  </a:lnTo>
                  <a:lnTo>
                    <a:pt x="32" y="6"/>
                  </a:lnTo>
                  <a:lnTo>
                    <a:pt x="22" y="11"/>
                  </a:lnTo>
                  <a:lnTo>
                    <a:pt x="15" y="19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2" y="47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4" y="79"/>
                  </a:lnTo>
                  <a:lnTo>
                    <a:pt x="8" y="88"/>
                  </a:lnTo>
                  <a:lnTo>
                    <a:pt x="15" y="97"/>
                  </a:lnTo>
                  <a:lnTo>
                    <a:pt x="22" y="104"/>
                  </a:lnTo>
                  <a:lnTo>
                    <a:pt x="32" y="110"/>
                  </a:lnTo>
                  <a:lnTo>
                    <a:pt x="42" y="113"/>
                  </a:lnTo>
                  <a:lnTo>
                    <a:pt x="55" y="114"/>
                  </a:lnTo>
                  <a:lnTo>
                    <a:pt x="55" y="114"/>
                  </a:lnTo>
                  <a:lnTo>
                    <a:pt x="68" y="113"/>
                  </a:lnTo>
                  <a:lnTo>
                    <a:pt x="80" y="110"/>
                  </a:lnTo>
                  <a:lnTo>
                    <a:pt x="89" y="104"/>
                  </a:lnTo>
                  <a:lnTo>
                    <a:pt x="97" y="97"/>
                  </a:lnTo>
                  <a:lnTo>
                    <a:pt x="104" y="88"/>
                  </a:lnTo>
                  <a:lnTo>
                    <a:pt x="108" y="79"/>
                  </a:lnTo>
                  <a:lnTo>
                    <a:pt x="110" y="68"/>
                  </a:lnTo>
                  <a:lnTo>
                    <a:pt x="111" y="58"/>
                  </a:lnTo>
                  <a:lnTo>
                    <a:pt x="110" y="47"/>
                  </a:lnTo>
                  <a:lnTo>
                    <a:pt x="108" y="37"/>
                  </a:lnTo>
                  <a:lnTo>
                    <a:pt x="104" y="26"/>
                  </a:lnTo>
                  <a:lnTo>
                    <a:pt x="97" y="19"/>
                  </a:lnTo>
                  <a:lnTo>
                    <a:pt x="89" y="11"/>
                  </a:lnTo>
                  <a:lnTo>
                    <a:pt x="80" y="6"/>
                  </a:lnTo>
                  <a:lnTo>
                    <a:pt x="68" y="2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chenying0907 916"/>
            <p:cNvSpPr>
              <a:spLocks/>
            </p:cNvSpPr>
            <p:nvPr/>
          </p:nvSpPr>
          <p:spPr bwMode="auto">
            <a:xfrm>
              <a:off x="3533776" y="3309938"/>
              <a:ext cx="42863" cy="4445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41" y="2"/>
                </a:cxn>
                <a:cxn ang="0">
                  <a:pos x="30" y="6"/>
                </a:cxn>
                <a:cxn ang="0">
                  <a:pos x="20" y="11"/>
                </a:cxn>
                <a:cxn ang="0">
                  <a:pos x="13" y="19"/>
                </a:cxn>
                <a:cxn ang="0">
                  <a:pos x="7" y="26"/>
                </a:cxn>
                <a:cxn ang="0">
                  <a:pos x="2" y="37"/>
                </a:cxn>
                <a:cxn ang="0">
                  <a:pos x="0" y="47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2" y="79"/>
                </a:cxn>
                <a:cxn ang="0">
                  <a:pos x="7" y="88"/>
                </a:cxn>
                <a:cxn ang="0">
                  <a:pos x="13" y="97"/>
                </a:cxn>
                <a:cxn ang="0">
                  <a:pos x="20" y="104"/>
                </a:cxn>
                <a:cxn ang="0">
                  <a:pos x="30" y="110"/>
                </a:cxn>
                <a:cxn ang="0">
                  <a:pos x="41" y="113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68" y="113"/>
                </a:cxn>
                <a:cxn ang="0">
                  <a:pos x="78" y="110"/>
                </a:cxn>
                <a:cxn ang="0">
                  <a:pos x="88" y="104"/>
                </a:cxn>
                <a:cxn ang="0">
                  <a:pos x="95" y="97"/>
                </a:cxn>
                <a:cxn ang="0">
                  <a:pos x="102" y="88"/>
                </a:cxn>
                <a:cxn ang="0">
                  <a:pos x="105" y="79"/>
                </a:cxn>
                <a:cxn ang="0">
                  <a:pos x="108" y="68"/>
                </a:cxn>
                <a:cxn ang="0">
                  <a:pos x="109" y="58"/>
                </a:cxn>
                <a:cxn ang="0">
                  <a:pos x="108" y="47"/>
                </a:cxn>
                <a:cxn ang="0">
                  <a:pos x="105" y="37"/>
                </a:cxn>
                <a:cxn ang="0">
                  <a:pos x="102" y="26"/>
                </a:cxn>
                <a:cxn ang="0">
                  <a:pos x="95" y="19"/>
                </a:cxn>
                <a:cxn ang="0">
                  <a:pos x="88" y="11"/>
                </a:cxn>
                <a:cxn ang="0">
                  <a:pos x="78" y="6"/>
                </a:cxn>
                <a:cxn ang="0">
                  <a:pos x="68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09" h="114">
                  <a:moveTo>
                    <a:pt x="54" y="0"/>
                  </a:moveTo>
                  <a:lnTo>
                    <a:pt x="54" y="0"/>
                  </a:lnTo>
                  <a:lnTo>
                    <a:pt x="41" y="2"/>
                  </a:lnTo>
                  <a:lnTo>
                    <a:pt x="30" y="6"/>
                  </a:lnTo>
                  <a:lnTo>
                    <a:pt x="20" y="11"/>
                  </a:lnTo>
                  <a:lnTo>
                    <a:pt x="13" y="19"/>
                  </a:lnTo>
                  <a:lnTo>
                    <a:pt x="7" y="26"/>
                  </a:lnTo>
                  <a:lnTo>
                    <a:pt x="2" y="37"/>
                  </a:lnTo>
                  <a:lnTo>
                    <a:pt x="0" y="47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2" y="79"/>
                  </a:lnTo>
                  <a:lnTo>
                    <a:pt x="7" y="88"/>
                  </a:lnTo>
                  <a:lnTo>
                    <a:pt x="13" y="97"/>
                  </a:lnTo>
                  <a:lnTo>
                    <a:pt x="20" y="104"/>
                  </a:lnTo>
                  <a:lnTo>
                    <a:pt x="30" y="110"/>
                  </a:lnTo>
                  <a:lnTo>
                    <a:pt x="41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68" y="113"/>
                  </a:lnTo>
                  <a:lnTo>
                    <a:pt x="78" y="110"/>
                  </a:lnTo>
                  <a:lnTo>
                    <a:pt x="88" y="104"/>
                  </a:lnTo>
                  <a:lnTo>
                    <a:pt x="95" y="97"/>
                  </a:lnTo>
                  <a:lnTo>
                    <a:pt x="102" y="88"/>
                  </a:lnTo>
                  <a:lnTo>
                    <a:pt x="105" y="79"/>
                  </a:lnTo>
                  <a:lnTo>
                    <a:pt x="108" y="68"/>
                  </a:lnTo>
                  <a:lnTo>
                    <a:pt x="109" y="58"/>
                  </a:lnTo>
                  <a:lnTo>
                    <a:pt x="108" y="47"/>
                  </a:lnTo>
                  <a:lnTo>
                    <a:pt x="105" y="37"/>
                  </a:lnTo>
                  <a:lnTo>
                    <a:pt x="102" y="26"/>
                  </a:lnTo>
                  <a:lnTo>
                    <a:pt x="95" y="19"/>
                  </a:lnTo>
                  <a:lnTo>
                    <a:pt x="88" y="11"/>
                  </a:lnTo>
                  <a:lnTo>
                    <a:pt x="78" y="6"/>
                  </a:lnTo>
                  <a:lnTo>
                    <a:pt x="68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chenying0907 917"/>
            <p:cNvSpPr>
              <a:spLocks noEditPoints="1"/>
            </p:cNvSpPr>
            <p:nvPr/>
          </p:nvSpPr>
          <p:spPr bwMode="auto">
            <a:xfrm>
              <a:off x="3213101" y="3067051"/>
              <a:ext cx="527050" cy="474663"/>
            </a:xfrm>
            <a:custGeom>
              <a:avLst/>
              <a:gdLst/>
              <a:ahLst/>
              <a:cxnLst>
                <a:cxn ang="0">
                  <a:pos x="509" y="1190"/>
                </a:cxn>
                <a:cxn ang="0">
                  <a:pos x="373" y="1160"/>
                </a:cxn>
                <a:cxn ang="0">
                  <a:pos x="292" y="1118"/>
                </a:cxn>
                <a:cxn ang="0">
                  <a:pos x="163" y="1012"/>
                </a:cxn>
                <a:cxn ang="0">
                  <a:pos x="97" y="938"/>
                </a:cxn>
                <a:cxn ang="0">
                  <a:pos x="45" y="821"/>
                </a:cxn>
                <a:cxn ang="0">
                  <a:pos x="16" y="706"/>
                </a:cxn>
                <a:cxn ang="0">
                  <a:pos x="2" y="565"/>
                </a:cxn>
                <a:cxn ang="0">
                  <a:pos x="8" y="433"/>
                </a:cxn>
                <a:cxn ang="0">
                  <a:pos x="33" y="331"/>
                </a:cxn>
                <a:cxn ang="0">
                  <a:pos x="87" y="218"/>
                </a:cxn>
                <a:cxn ang="0">
                  <a:pos x="164" y="131"/>
                </a:cxn>
                <a:cxn ang="0">
                  <a:pos x="242" y="78"/>
                </a:cxn>
                <a:cxn ang="0">
                  <a:pos x="363" y="33"/>
                </a:cxn>
                <a:cxn ang="0">
                  <a:pos x="541" y="9"/>
                </a:cxn>
                <a:cxn ang="0">
                  <a:pos x="671" y="6"/>
                </a:cxn>
                <a:cxn ang="0">
                  <a:pos x="709" y="0"/>
                </a:cxn>
                <a:cxn ang="0">
                  <a:pos x="902" y="27"/>
                </a:cxn>
                <a:cxn ang="0">
                  <a:pos x="1042" y="78"/>
                </a:cxn>
                <a:cxn ang="0">
                  <a:pos x="1140" y="137"/>
                </a:cxn>
                <a:cxn ang="0">
                  <a:pos x="1222" y="213"/>
                </a:cxn>
                <a:cxn ang="0">
                  <a:pos x="1293" y="309"/>
                </a:cxn>
                <a:cxn ang="0">
                  <a:pos x="1318" y="379"/>
                </a:cxn>
                <a:cxn ang="0">
                  <a:pos x="1329" y="493"/>
                </a:cxn>
                <a:cxn ang="0">
                  <a:pos x="1323" y="731"/>
                </a:cxn>
                <a:cxn ang="0">
                  <a:pos x="1310" y="850"/>
                </a:cxn>
                <a:cxn ang="0">
                  <a:pos x="1286" y="926"/>
                </a:cxn>
                <a:cxn ang="0">
                  <a:pos x="1217" y="1033"/>
                </a:cxn>
                <a:cxn ang="0">
                  <a:pos x="1148" y="1095"/>
                </a:cxn>
                <a:cxn ang="0">
                  <a:pos x="1046" y="1148"/>
                </a:cxn>
                <a:cxn ang="0">
                  <a:pos x="923" y="1182"/>
                </a:cxn>
                <a:cxn ang="0">
                  <a:pos x="780" y="1195"/>
                </a:cxn>
                <a:cxn ang="0">
                  <a:pos x="648" y="1197"/>
                </a:cxn>
                <a:cxn ang="0">
                  <a:pos x="465" y="60"/>
                </a:cxn>
                <a:cxn ang="0">
                  <a:pos x="331" y="89"/>
                </a:cxn>
                <a:cxn ang="0">
                  <a:pos x="210" y="153"/>
                </a:cxn>
                <a:cxn ang="0">
                  <a:pos x="155" y="203"/>
                </a:cxn>
                <a:cxn ang="0">
                  <a:pos x="97" y="290"/>
                </a:cxn>
                <a:cxn ang="0">
                  <a:pos x="53" y="447"/>
                </a:cxn>
                <a:cxn ang="0">
                  <a:pos x="49" y="590"/>
                </a:cxn>
                <a:cxn ang="0">
                  <a:pos x="67" y="718"/>
                </a:cxn>
                <a:cxn ang="0">
                  <a:pos x="118" y="888"/>
                </a:cxn>
                <a:cxn ang="0">
                  <a:pos x="215" y="1003"/>
                </a:cxn>
                <a:cxn ang="0">
                  <a:pos x="300" y="1068"/>
                </a:cxn>
                <a:cxn ang="0">
                  <a:pos x="363" y="1105"/>
                </a:cxn>
                <a:cxn ang="0">
                  <a:pos x="463" y="1134"/>
                </a:cxn>
                <a:cxn ang="0">
                  <a:pos x="641" y="1149"/>
                </a:cxn>
                <a:cxn ang="0">
                  <a:pos x="817" y="1147"/>
                </a:cxn>
                <a:cxn ang="0">
                  <a:pos x="983" y="1121"/>
                </a:cxn>
                <a:cxn ang="0">
                  <a:pos x="1110" y="1066"/>
                </a:cxn>
                <a:cxn ang="0">
                  <a:pos x="1184" y="999"/>
                </a:cxn>
                <a:cxn ang="0">
                  <a:pos x="1256" y="866"/>
                </a:cxn>
                <a:cxn ang="0">
                  <a:pos x="1277" y="707"/>
                </a:cxn>
                <a:cxn ang="0">
                  <a:pos x="1284" y="507"/>
                </a:cxn>
                <a:cxn ang="0">
                  <a:pos x="1263" y="362"/>
                </a:cxn>
                <a:cxn ang="0">
                  <a:pos x="1237" y="305"/>
                </a:cxn>
                <a:cxn ang="0">
                  <a:pos x="1144" y="193"/>
                </a:cxn>
                <a:cxn ang="0">
                  <a:pos x="1033" y="124"/>
                </a:cxn>
                <a:cxn ang="0">
                  <a:pos x="814" y="55"/>
                </a:cxn>
                <a:cxn ang="0">
                  <a:pos x="725" y="48"/>
                </a:cxn>
                <a:cxn ang="0">
                  <a:pos x="709" y="54"/>
                </a:cxn>
              </a:cxnLst>
              <a:rect l="0" t="0" r="r" b="b"/>
              <a:pathLst>
                <a:path w="1329" h="1197">
                  <a:moveTo>
                    <a:pt x="648" y="1197"/>
                  </a:moveTo>
                  <a:lnTo>
                    <a:pt x="648" y="1197"/>
                  </a:lnTo>
                  <a:lnTo>
                    <a:pt x="602" y="1197"/>
                  </a:lnTo>
                  <a:lnTo>
                    <a:pt x="556" y="1195"/>
                  </a:lnTo>
                  <a:lnTo>
                    <a:pt x="509" y="1190"/>
                  </a:lnTo>
                  <a:lnTo>
                    <a:pt x="462" y="1183"/>
                  </a:lnTo>
                  <a:lnTo>
                    <a:pt x="440" y="1180"/>
                  </a:lnTo>
                  <a:lnTo>
                    <a:pt x="418" y="1174"/>
                  </a:lnTo>
                  <a:lnTo>
                    <a:pt x="395" y="1168"/>
                  </a:lnTo>
                  <a:lnTo>
                    <a:pt x="373" y="1160"/>
                  </a:lnTo>
                  <a:lnTo>
                    <a:pt x="352" y="1151"/>
                  </a:lnTo>
                  <a:lnTo>
                    <a:pt x="331" y="1142"/>
                  </a:lnTo>
                  <a:lnTo>
                    <a:pt x="312" y="1130"/>
                  </a:lnTo>
                  <a:lnTo>
                    <a:pt x="292" y="1118"/>
                  </a:lnTo>
                  <a:lnTo>
                    <a:pt x="292" y="1118"/>
                  </a:lnTo>
                  <a:lnTo>
                    <a:pt x="246" y="1084"/>
                  </a:lnTo>
                  <a:lnTo>
                    <a:pt x="224" y="1067"/>
                  </a:lnTo>
                  <a:lnTo>
                    <a:pt x="203" y="1049"/>
                  </a:lnTo>
                  <a:lnTo>
                    <a:pt x="182" y="1030"/>
                  </a:lnTo>
                  <a:lnTo>
                    <a:pt x="163" y="1012"/>
                  </a:lnTo>
                  <a:lnTo>
                    <a:pt x="143" y="993"/>
                  </a:lnTo>
                  <a:lnTo>
                    <a:pt x="125" y="972"/>
                  </a:lnTo>
                  <a:lnTo>
                    <a:pt x="125" y="972"/>
                  </a:lnTo>
                  <a:lnTo>
                    <a:pt x="110" y="955"/>
                  </a:lnTo>
                  <a:lnTo>
                    <a:pt x="97" y="938"/>
                  </a:lnTo>
                  <a:lnTo>
                    <a:pt x="87" y="921"/>
                  </a:lnTo>
                  <a:lnTo>
                    <a:pt x="76" y="904"/>
                  </a:lnTo>
                  <a:lnTo>
                    <a:pt x="68" y="885"/>
                  </a:lnTo>
                  <a:lnTo>
                    <a:pt x="61" y="866"/>
                  </a:lnTo>
                  <a:lnTo>
                    <a:pt x="45" y="821"/>
                  </a:lnTo>
                  <a:lnTo>
                    <a:pt x="45" y="821"/>
                  </a:lnTo>
                  <a:lnTo>
                    <a:pt x="37" y="792"/>
                  </a:lnTo>
                  <a:lnTo>
                    <a:pt x="29" y="764"/>
                  </a:lnTo>
                  <a:lnTo>
                    <a:pt x="23" y="735"/>
                  </a:lnTo>
                  <a:lnTo>
                    <a:pt x="16" y="706"/>
                  </a:lnTo>
                  <a:lnTo>
                    <a:pt x="12" y="677"/>
                  </a:lnTo>
                  <a:lnTo>
                    <a:pt x="8" y="649"/>
                  </a:lnTo>
                  <a:lnTo>
                    <a:pt x="4" y="621"/>
                  </a:lnTo>
                  <a:lnTo>
                    <a:pt x="3" y="594"/>
                  </a:lnTo>
                  <a:lnTo>
                    <a:pt x="2" y="565"/>
                  </a:lnTo>
                  <a:lnTo>
                    <a:pt x="0" y="537"/>
                  </a:lnTo>
                  <a:lnTo>
                    <a:pt x="2" y="511"/>
                  </a:lnTo>
                  <a:lnTo>
                    <a:pt x="3" y="484"/>
                  </a:lnTo>
                  <a:lnTo>
                    <a:pt x="6" y="458"/>
                  </a:lnTo>
                  <a:lnTo>
                    <a:pt x="8" y="433"/>
                  </a:lnTo>
                  <a:lnTo>
                    <a:pt x="14" y="407"/>
                  </a:lnTo>
                  <a:lnTo>
                    <a:pt x="19" y="383"/>
                  </a:lnTo>
                  <a:lnTo>
                    <a:pt x="19" y="383"/>
                  </a:lnTo>
                  <a:lnTo>
                    <a:pt x="25" y="356"/>
                  </a:lnTo>
                  <a:lnTo>
                    <a:pt x="33" y="331"/>
                  </a:lnTo>
                  <a:lnTo>
                    <a:pt x="42" y="307"/>
                  </a:lnTo>
                  <a:lnTo>
                    <a:pt x="51" y="284"/>
                  </a:lnTo>
                  <a:lnTo>
                    <a:pt x="62" y="260"/>
                  </a:lnTo>
                  <a:lnTo>
                    <a:pt x="74" y="239"/>
                  </a:lnTo>
                  <a:lnTo>
                    <a:pt x="87" y="218"/>
                  </a:lnTo>
                  <a:lnTo>
                    <a:pt x="100" y="199"/>
                  </a:lnTo>
                  <a:lnTo>
                    <a:pt x="114" y="180"/>
                  </a:lnTo>
                  <a:lnTo>
                    <a:pt x="130" y="163"/>
                  </a:lnTo>
                  <a:lnTo>
                    <a:pt x="146" y="146"/>
                  </a:lnTo>
                  <a:lnTo>
                    <a:pt x="164" y="131"/>
                  </a:lnTo>
                  <a:lnTo>
                    <a:pt x="182" y="116"/>
                  </a:lnTo>
                  <a:lnTo>
                    <a:pt x="201" y="102"/>
                  </a:lnTo>
                  <a:lnTo>
                    <a:pt x="221" y="90"/>
                  </a:lnTo>
                  <a:lnTo>
                    <a:pt x="242" y="78"/>
                  </a:lnTo>
                  <a:lnTo>
                    <a:pt x="242" y="78"/>
                  </a:lnTo>
                  <a:lnTo>
                    <a:pt x="266" y="67"/>
                  </a:lnTo>
                  <a:lnTo>
                    <a:pt x="290" y="56"/>
                  </a:lnTo>
                  <a:lnTo>
                    <a:pt x="313" y="47"/>
                  </a:lnTo>
                  <a:lnTo>
                    <a:pt x="338" y="39"/>
                  </a:lnTo>
                  <a:lnTo>
                    <a:pt x="363" y="33"/>
                  </a:lnTo>
                  <a:lnTo>
                    <a:pt x="388" y="27"/>
                  </a:lnTo>
                  <a:lnTo>
                    <a:pt x="412" y="22"/>
                  </a:lnTo>
                  <a:lnTo>
                    <a:pt x="437" y="18"/>
                  </a:lnTo>
                  <a:lnTo>
                    <a:pt x="488" y="13"/>
                  </a:lnTo>
                  <a:lnTo>
                    <a:pt x="541" y="9"/>
                  </a:lnTo>
                  <a:lnTo>
                    <a:pt x="594" y="8"/>
                  </a:lnTo>
                  <a:lnTo>
                    <a:pt x="649" y="8"/>
                  </a:lnTo>
                  <a:lnTo>
                    <a:pt x="670" y="8"/>
                  </a:lnTo>
                  <a:lnTo>
                    <a:pt x="671" y="6"/>
                  </a:lnTo>
                  <a:lnTo>
                    <a:pt x="671" y="6"/>
                  </a:lnTo>
                  <a:lnTo>
                    <a:pt x="678" y="3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47" y="1"/>
                  </a:lnTo>
                  <a:lnTo>
                    <a:pt x="785" y="4"/>
                  </a:lnTo>
                  <a:lnTo>
                    <a:pt x="825" y="9"/>
                  </a:lnTo>
                  <a:lnTo>
                    <a:pt x="862" y="17"/>
                  </a:lnTo>
                  <a:lnTo>
                    <a:pt x="902" y="27"/>
                  </a:lnTo>
                  <a:lnTo>
                    <a:pt x="941" y="39"/>
                  </a:lnTo>
                  <a:lnTo>
                    <a:pt x="980" y="52"/>
                  </a:lnTo>
                  <a:lnTo>
                    <a:pt x="1019" y="69"/>
                  </a:lnTo>
                  <a:lnTo>
                    <a:pt x="1019" y="69"/>
                  </a:lnTo>
                  <a:lnTo>
                    <a:pt x="1042" y="78"/>
                  </a:lnTo>
                  <a:lnTo>
                    <a:pt x="1063" y="89"/>
                  </a:lnTo>
                  <a:lnTo>
                    <a:pt x="1084" y="101"/>
                  </a:lnTo>
                  <a:lnTo>
                    <a:pt x="1102" y="111"/>
                  </a:lnTo>
                  <a:lnTo>
                    <a:pt x="1121" y="124"/>
                  </a:lnTo>
                  <a:lnTo>
                    <a:pt x="1140" y="137"/>
                  </a:lnTo>
                  <a:lnTo>
                    <a:pt x="1157" y="150"/>
                  </a:lnTo>
                  <a:lnTo>
                    <a:pt x="1174" y="165"/>
                  </a:lnTo>
                  <a:lnTo>
                    <a:pt x="1191" y="180"/>
                  </a:lnTo>
                  <a:lnTo>
                    <a:pt x="1206" y="196"/>
                  </a:lnTo>
                  <a:lnTo>
                    <a:pt x="1222" y="213"/>
                  </a:lnTo>
                  <a:lnTo>
                    <a:pt x="1237" y="230"/>
                  </a:lnTo>
                  <a:lnTo>
                    <a:pt x="1251" y="248"/>
                  </a:lnTo>
                  <a:lnTo>
                    <a:pt x="1265" y="268"/>
                  </a:lnTo>
                  <a:lnTo>
                    <a:pt x="1280" y="288"/>
                  </a:lnTo>
                  <a:lnTo>
                    <a:pt x="1293" y="309"/>
                  </a:lnTo>
                  <a:lnTo>
                    <a:pt x="1293" y="309"/>
                  </a:lnTo>
                  <a:lnTo>
                    <a:pt x="1298" y="319"/>
                  </a:lnTo>
                  <a:lnTo>
                    <a:pt x="1303" y="329"/>
                  </a:lnTo>
                  <a:lnTo>
                    <a:pt x="1312" y="354"/>
                  </a:lnTo>
                  <a:lnTo>
                    <a:pt x="1318" y="379"/>
                  </a:lnTo>
                  <a:lnTo>
                    <a:pt x="1323" y="405"/>
                  </a:lnTo>
                  <a:lnTo>
                    <a:pt x="1326" y="431"/>
                  </a:lnTo>
                  <a:lnTo>
                    <a:pt x="1328" y="455"/>
                  </a:lnTo>
                  <a:lnTo>
                    <a:pt x="1329" y="493"/>
                  </a:lnTo>
                  <a:lnTo>
                    <a:pt x="1329" y="493"/>
                  </a:lnTo>
                  <a:lnTo>
                    <a:pt x="1329" y="552"/>
                  </a:lnTo>
                  <a:lnTo>
                    <a:pt x="1329" y="612"/>
                  </a:lnTo>
                  <a:lnTo>
                    <a:pt x="1327" y="671"/>
                  </a:lnTo>
                  <a:lnTo>
                    <a:pt x="1326" y="701"/>
                  </a:lnTo>
                  <a:lnTo>
                    <a:pt x="1323" y="731"/>
                  </a:lnTo>
                  <a:lnTo>
                    <a:pt x="1323" y="731"/>
                  </a:lnTo>
                  <a:lnTo>
                    <a:pt x="1319" y="772"/>
                  </a:lnTo>
                  <a:lnTo>
                    <a:pt x="1319" y="772"/>
                  </a:lnTo>
                  <a:lnTo>
                    <a:pt x="1315" y="811"/>
                  </a:lnTo>
                  <a:lnTo>
                    <a:pt x="1310" y="850"/>
                  </a:lnTo>
                  <a:lnTo>
                    <a:pt x="1306" y="868"/>
                  </a:lnTo>
                  <a:lnTo>
                    <a:pt x="1301" y="888"/>
                  </a:lnTo>
                  <a:lnTo>
                    <a:pt x="1294" y="906"/>
                  </a:lnTo>
                  <a:lnTo>
                    <a:pt x="1286" y="926"/>
                  </a:lnTo>
                  <a:lnTo>
                    <a:pt x="1286" y="926"/>
                  </a:lnTo>
                  <a:lnTo>
                    <a:pt x="1273" y="949"/>
                  </a:lnTo>
                  <a:lnTo>
                    <a:pt x="1260" y="972"/>
                  </a:lnTo>
                  <a:lnTo>
                    <a:pt x="1247" y="994"/>
                  </a:lnTo>
                  <a:lnTo>
                    <a:pt x="1231" y="1013"/>
                  </a:lnTo>
                  <a:lnTo>
                    <a:pt x="1217" y="1033"/>
                  </a:lnTo>
                  <a:lnTo>
                    <a:pt x="1200" y="1050"/>
                  </a:lnTo>
                  <a:lnTo>
                    <a:pt x="1183" y="1067"/>
                  </a:lnTo>
                  <a:lnTo>
                    <a:pt x="1166" y="1081"/>
                  </a:lnTo>
                  <a:lnTo>
                    <a:pt x="1166" y="1081"/>
                  </a:lnTo>
                  <a:lnTo>
                    <a:pt x="1148" y="1095"/>
                  </a:lnTo>
                  <a:lnTo>
                    <a:pt x="1129" y="1106"/>
                  </a:lnTo>
                  <a:lnTo>
                    <a:pt x="1110" y="1118"/>
                  </a:lnTo>
                  <a:lnTo>
                    <a:pt x="1089" y="1129"/>
                  </a:lnTo>
                  <a:lnTo>
                    <a:pt x="1068" y="1139"/>
                  </a:lnTo>
                  <a:lnTo>
                    <a:pt x="1046" y="1148"/>
                  </a:lnTo>
                  <a:lnTo>
                    <a:pt x="1023" y="1156"/>
                  </a:lnTo>
                  <a:lnTo>
                    <a:pt x="1000" y="1164"/>
                  </a:lnTo>
                  <a:lnTo>
                    <a:pt x="975" y="1170"/>
                  </a:lnTo>
                  <a:lnTo>
                    <a:pt x="949" y="1177"/>
                  </a:lnTo>
                  <a:lnTo>
                    <a:pt x="923" y="1182"/>
                  </a:lnTo>
                  <a:lnTo>
                    <a:pt x="896" y="1186"/>
                  </a:lnTo>
                  <a:lnTo>
                    <a:pt x="868" y="1189"/>
                  </a:lnTo>
                  <a:lnTo>
                    <a:pt x="840" y="1193"/>
                  </a:lnTo>
                  <a:lnTo>
                    <a:pt x="810" y="1194"/>
                  </a:lnTo>
                  <a:lnTo>
                    <a:pt x="780" y="1195"/>
                  </a:lnTo>
                  <a:lnTo>
                    <a:pt x="780" y="1195"/>
                  </a:lnTo>
                  <a:lnTo>
                    <a:pt x="743" y="1195"/>
                  </a:lnTo>
                  <a:lnTo>
                    <a:pt x="743" y="1195"/>
                  </a:lnTo>
                  <a:lnTo>
                    <a:pt x="648" y="1197"/>
                  </a:lnTo>
                  <a:lnTo>
                    <a:pt x="648" y="1197"/>
                  </a:lnTo>
                  <a:close/>
                  <a:moveTo>
                    <a:pt x="630" y="54"/>
                  </a:moveTo>
                  <a:lnTo>
                    <a:pt x="630" y="54"/>
                  </a:lnTo>
                  <a:lnTo>
                    <a:pt x="575" y="54"/>
                  </a:lnTo>
                  <a:lnTo>
                    <a:pt x="520" y="56"/>
                  </a:lnTo>
                  <a:lnTo>
                    <a:pt x="465" y="60"/>
                  </a:lnTo>
                  <a:lnTo>
                    <a:pt x="437" y="64"/>
                  </a:lnTo>
                  <a:lnTo>
                    <a:pt x="410" y="69"/>
                  </a:lnTo>
                  <a:lnTo>
                    <a:pt x="384" y="74"/>
                  </a:lnTo>
                  <a:lnTo>
                    <a:pt x="358" y="81"/>
                  </a:lnTo>
                  <a:lnTo>
                    <a:pt x="331" y="89"/>
                  </a:lnTo>
                  <a:lnTo>
                    <a:pt x="305" y="98"/>
                  </a:lnTo>
                  <a:lnTo>
                    <a:pt x="280" y="110"/>
                  </a:lnTo>
                  <a:lnTo>
                    <a:pt x="257" y="122"/>
                  </a:lnTo>
                  <a:lnTo>
                    <a:pt x="232" y="136"/>
                  </a:lnTo>
                  <a:lnTo>
                    <a:pt x="210" y="153"/>
                  </a:lnTo>
                  <a:lnTo>
                    <a:pt x="210" y="153"/>
                  </a:lnTo>
                  <a:lnTo>
                    <a:pt x="194" y="165"/>
                  </a:lnTo>
                  <a:lnTo>
                    <a:pt x="181" y="176"/>
                  </a:lnTo>
                  <a:lnTo>
                    <a:pt x="168" y="190"/>
                  </a:lnTo>
                  <a:lnTo>
                    <a:pt x="155" y="203"/>
                  </a:lnTo>
                  <a:lnTo>
                    <a:pt x="143" y="217"/>
                  </a:lnTo>
                  <a:lnTo>
                    <a:pt x="133" y="230"/>
                  </a:lnTo>
                  <a:lnTo>
                    <a:pt x="123" y="244"/>
                  </a:lnTo>
                  <a:lnTo>
                    <a:pt x="114" y="260"/>
                  </a:lnTo>
                  <a:lnTo>
                    <a:pt x="97" y="290"/>
                  </a:lnTo>
                  <a:lnTo>
                    <a:pt x="84" y="322"/>
                  </a:lnTo>
                  <a:lnTo>
                    <a:pt x="74" y="353"/>
                  </a:lnTo>
                  <a:lnTo>
                    <a:pt x="65" y="384"/>
                  </a:lnTo>
                  <a:lnTo>
                    <a:pt x="58" y="416"/>
                  </a:lnTo>
                  <a:lnTo>
                    <a:pt x="53" y="447"/>
                  </a:lnTo>
                  <a:lnTo>
                    <a:pt x="49" y="479"/>
                  </a:lnTo>
                  <a:lnTo>
                    <a:pt x="48" y="507"/>
                  </a:lnTo>
                  <a:lnTo>
                    <a:pt x="48" y="536"/>
                  </a:lnTo>
                  <a:lnTo>
                    <a:pt x="48" y="564"/>
                  </a:lnTo>
                  <a:lnTo>
                    <a:pt x="49" y="590"/>
                  </a:lnTo>
                  <a:lnTo>
                    <a:pt x="50" y="613"/>
                  </a:lnTo>
                  <a:lnTo>
                    <a:pt x="50" y="613"/>
                  </a:lnTo>
                  <a:lnTo>
                    <a:pt x="53" y="638"/>
                  </a:lnTo>
                  <a:lnTo>
                    <a:pt x="57" y="663"/>
                  </a:lnTo>
                  <a:lnTo>
                    <a:pt x="67" y="718"/>
                  </a:lnTo>
                  <a:lnTo>
                    <a:pt x="80" y="777"/>
                  </a:lnTo>
                  <a:lnTo>
                    <a:pt x="99" y="841"/>
                  </a:lnTo>
                  <a:lnTo>
                    <a:pt x="99" y="841"/>
                  </a:lnTo>
                  <a:lnTo>
                    <a:pt x="106" y="864"/>
                  </a:lnTo>
                  <a:lnTo>
                    <a:pt x="118" y="888"/>
                  </a:lnTo>
                  <a:lnTo>
                    <a:pt x="133" y="913"/>
                  </a:lnTo>
                  <a:lnTo>
                    <a:pt x="150" y="936"/>
                  </a:lnTo>
                  <a:lnTo>
                    <a:pt x="169" y="960"/>
                  </a:lnTo>
                  <a:lnTo>
                    <a:pt x="191" y="982"/>
                  </a:lnTo>
                  <a:lnTo>
                    <a:pt x="215" y="1003"/>
                  </a:lnTo>
                  <a:lnTo>
                    <a:pt x="241" y="1023"/>
                  </a:lnTo>
                  <a:lnTo>
                    <a:pt x="241" y="1023"/>
                  </a:lnTo>
                  <a:lnTo>
                    <a:pt x="271" y="1046"/>
                  </a:lnTo>
                  <a:lnTo>
                    <a:pt x="271" y="1046"/>
                  </a:lnTo>
                  <a:lnTo>
                    <a:pt x="300" y="1068"/>
                  </a:lnTo>
                  <a:lnTo>
                    <a:pt x="314" y="1079"/>
                  </a:lnTo>
                  <a:lnTo>
                    <a:pt x="330" y="1088"/>
                  </a:lnTo>
                  <a:lnTo>
                    <a:pt x="330" y="1088"/>
                  </a:lnTo>
                  <a:lnTo>
                    <a:pt x="346" y="1097"/>
                  </a:lnTo>
                  <a:lnTo>
                    <a:pt x="363" y="1105"/>
                  </a:lnTo>
                  <a:lnTo>
                    <a:pt x="380" y="1112"/>
                  </a:lnTo>
                  <a:lnTo>
                    <a:pt x="397" y="1117"/>
                  </a:lnTo>
                  <a:lnTo>
                    <a:pt x="431" y="1126"/>
                  </a:lnTo>
                  <a:lnTo>
                    <a:pt x="463" y="1134"/>
                  </a:lnTo>
                  <a:lnTo>
                    <a:pt x="463" y="1134"/>
                  </a:lnTo>
                  <a:lnTo>
                    <a:pt x="494" y="1138"/>
                  </a:lnTo>
                  <a:lnTo>
                    <a:pt x="522" y="1142"/>
                  </a:lnTo>
                  <a:lnTo>
                    <a:pt x="552" y="1146"/>
                  </a:lnTo>
                  <a:lnTo>
                    <a:pt x="581" y="1147"/>
                  </a:lnTo>
                  <a:lnTo>
                    <a:pt x="641" y="1149"/>
                  </a:lnTo>
                  <a:lnTo>
                    <a:pt x="704" y="1149"/>
                  </a:lnTo>
                  <a:lnTo>
                    <a:pt x="739" y="1149"/>
                  </a:lnTo>
                  <a:lnTo>
                    <a:pt x="739" y="1149"/>
                  </a:lnTo>
                  <a:lnTo>
                    <a:pt x="779" y="1149"/>
                  </a:lnTo>
                  <a:lnTo>
                    <a:pt x="817" y="1147"/>
                  </a:lnTo>
                  <a:lnTo>
                    <a:pt x="853" y="1144"/>
                  </a:lnTo>
                  <a:lnTo>
                    <a:pt x="889" y="1140"/>
                  </a:lnTo>
                  <a:lnTo>
                    <a:pt x="921" y="1135"/>
                  </a:lnTo>
                  <a:lnTo>
                    <a:pt x="953" y="1129"/>
                  </a:lnTo>
                  <a:lnTo>
                    <a:pt x="983" y="1121"/>
                  </a:lnTo>
                  <a:lnTo>
                    <a:pt x="1012" y="1113"/>
                  </a:lnTo>
                  <a:lnTo>
                    <a:pt x="1038" y="1102"/>
                  </a:lnTo>
                  <a:lnTo>
                    <a:pt x="1064" y="1091"/>
                  </a:lnTo>
                  <a:lnTo>
                    <a:pt x="1087" y="1079"/>
                  </a:lnTo>
                  <a:lnTo>
                    <a:pt x="1110" y="1066"/>
                  </a:lnTo>
                  <a:lnTo>
                    <a:pt x="1131" y="1050"/>
                  </a:lnTo>
                  <a:lnTo>
                    <a:pt x="1150" y="1034"/>
                  </a:lnTo>
                  <a:lnTo>
                    <a:pt x="1169" y="1017"/>
                  </a:lnTo>
                  <a:lnTo>
                    <a:pt x="1184" y="999"/>
                  </a:lnTo>
                  <a:lnTo>
                    <a:pt x="1184" y="999"/>
                  </a:lnTo>
                  <a:lnTo>
                    <a:pt x="1204" y="974"/>
                  </a:lnTo>
                  <a:lnTo>
                    <a:pt x="1221" y="948"/>
                  </a:lnTo>
                  <a:lnTo>
                    <a:pt x="1235" y="922"/>
                  </a:lnTo>
                  <a:lnTo>
                    <a:pt x="1247" y="894"/>
                  </a:lnTo>
                  <a:lnTo>
                    <a:pt x="1256" y="866"/>
                  </a:lnTo>
                  <a:lnTo>
                    <a:pt x="1264" y="836"/>
                  </a:lnTo>
                  <a:lnTo>
                    <a:pt x="1269" y="802"/>
                  </a:lnTo>
                  <a:lnTo>
                    <a:pt x="1273" y="766"/>
                  </a:lnTo>
                  <a:lnTo>
                    <a:pt x="1273" y="766"/>
                  </a:lnTo>
                  <a:lnTo>
                    <a:pt x="1277" y="707"/>
                  </a:lnTo>
                  <a:lnTo>
                    <a:pt x="1281" y="649"/>
                  </a:lnTo>
                  <a:lnTo>
                    <a:pt x="1282" y="590"/>
                  </a:lnTo>
                  <a:lnTo>
                    <a:pt x="1284" y="532"/>
                  </a:lnTo>
                  <a:lnTo>
                    <a:pt x="1284" y="532"/>
                  </a:lnTo>
                  <a:lnTo>
                    <a:pt x="1284" y="507"/>
                  </a:lnTo>
                  <a:lnTo>
                    <a:pt x="1282" y="481"/>
                  </a:lnTo>
                  <a:lnTo>
                    <a:pt x="1280" y="452"/>
                  </a:lnTo>
                  <a:lnTo>
                    <a:pt x="1277" y="422"/>
                  </a:lnTo>
                  <a:lnTo>
                    <a:pt x="1271" y="392"/>
                  </a:lnTo>
                  <a:lnTo>
                    <a:pt x="1263" y="362"/>
                  </a:lnTo>
                  <a:lnTo>
                    <a:pt x="1257" y="346"/>
                  </a:lnTo>
                  <a:lnTo>
                    <a:pt x="1251" y="332"/>
                  </a:lnTo>
                  <a:lnTo>
                    <a:pt x="1244" y="318"/>
                  </a:lnTo>
                  <a:lnTo>
                    <a:pt x="1237" y="305"/>
                  </a:lnTo>
                  <a:lnTo>
                    <a:pt x="1237" y="305"/>
                  </a:lnTo>
                  <a:lnTo>
                    <a:pt x="1222" y="280"/>
                  </a:lnTo>
                  <a:lnTo>
                    <a:pt x="1204" y="256"/>
                  </a:lnTo>
                  <a:lnTo>
                    <a:pt x="1186" y="234"/>
                  </a:lnTo>
                  <a:lnTo>
                    <a:pt x="1165" y="213"/>
                  </a:lnTo>
                  <a:lnTo>
                    <a:pt x="1144" y="193"/>
                  </a:lnTo>
                  <a:lnTo>
                    <a:pt x="1121" y="175"/>
                  </a:lnTo>
                  <a:lnTo>
                    <a:pt x="1099" y="159"/>
                  </a:lnTo>
                  <a:lnTo>
                    <a:pt x="1076" y="146"/>
                  </a:lnTo>
                  <a:lnTo>
                    <a:pt x="1076" y="146"/>
                  </a:lnTo>
                  <a:lnTo>
                    <a:pt x="1033" y="124"/>
                  </a:lnTo>
                  <a:lnTo>
                    <a:pt x="989" y="105"/>
                  </a:lnTo>
                  <a:lnTo>
                    <a:pt x="946" y="89"/>
                  </a:lnTo>
                  <a:lnTo>
                    <a:pt x="902" y="74"/>
                  </a:lnTo>
                  <a:lnTo>
                    <a:pt x="859" y="64"/>
                  </a:lnTo>
                  <a:lnTo>
                    <a:pt x="814" y="55"/>
                  </a:lnTo>
                  <a:lnTo>
                    <a:pt x="771" y="50"/>
                  </a:lnTo>
                  <a:lnTo>
                    <a:pt x="729" y="46"/>
                  </a:lnTo>
                  <a:lnTo>
                    <a:pt x="726" y="46"/>
                  </a:lnTo>
                  <a:lnTo>
                    <a:pt x="725" y="48"/>
                  </a:lnTo>
                  <a:lnTo>
                    <a:pt x="725" y="48"/>
                  </a:lnTo>
                  <a:lnTo>
                    <a:pt x="721" y="51"/>
                  </a:lnTo>
                  <a:lnTo>
                    <a:pt x="717" y="52"/>
                  </a:lnTo>
                  <a:lnTo>
                    <a:pt x="713" y="54"/>
                  </a:lnTo>
                  <a:lnTo>
                    <a:pt x="709" y="54"/>
                  </a:lnTo>
                  <a:lnTo>
                    <a:pt x="709" y="54"/>
                  </a:lnTo>
                  <a:lnTo>
                    <a:pt x="670" y="54"/>
                  </a:lnTo>
                  <a:lnTo>
                    <a:pt x="670" y="54"/>
                  </a:lnTo>
                  <a:lnTo>
                    <a:pt x="630" y="54"/>
                  </a:lnTo>
                  <a:lnTo>
                    <a:pt x="630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chenying0907 918"/>
            <p:cNvSpPr>
              <a:spLocks/>
            </p:cNvSpPr>
            <p:nvPr/>
          </p:nvSpPr>
          <p:spPr bwMode="auto">
            <a:xfrm>
              <a:off x="3213101" y="3149601"/>
              <a:ext cx="519113" cy="127000"/>
            </a:xfrm>
            <a:custGeom>
              <a:avLst/>
              <a:gdLst/>
              <a:ahLst/>
              <a:cxnLst>
                <a:cxn ang="0">
                  <a:pos x="103" y="321"/>
                </a:cxn>
                <a:cxn ang="0">
                  <a:pos x="15" y="309"/>
                </a:cxn>
                <a:cxn ang="0">
                  <a:pos x="6" y="306"/>
                </a:cxn>
                <a:cxn ang="0">
                  <a:pos x="0" y="292"/>
                </a:cxn>
                <a:cxn ang="0">
                  <a:pos x="2" y="281"/>
                </a:cxn>
                <a:cxn ang="0">
                  <a:pos x="14" y="268"/>
                </a:cxn>
                <a:cxn ang="0">
                  <a:pos x="23" y="265"/>
                </a:cxn>
                <a:cxn ang="0">
                  <a:pos x="55" y="270"/>
                </a:cxn>
                <a:cxn ang="0">
                  <a:pos x="137" y="277"/>
                </a:cxn>
                <a:cxn ang="0">
                  <a:pos x="202" y="273"/>
                </a:cxn>
                <a:cxn ang="0">
                  <a:pos x="308" y="256"/>
                </a:cxn>
                <a:cxn ang="0">
                  <a:pos x="430" y="224"/>
                </a:cxn>
                <a:cxn ang="0">
                  <a:pos x="481" y="206"/>
                </a:cxn>
                <a:cxn ang="0">
                  <a:pos x="548" y="173"/>
                </a:cxn>
                <a:cxn ang="0">
                  <a:pos x="608" y="128"/>
                </a:cxn>
                <a:cxn ang="0">
                  <a:pos x="625" y="113"/>
                </a:cxn>
                <a:cxn ang="0">
                  <a:pos x="660" y="92"/>
                </a:cxn>
                <a:cxn ang="0">
                  <a:pos x="718" y="48"/>
                </a:cxn>
                <a:cxn ang="0">
                  <a:pos x="765" y="10"/>
                </a:cxn>
                <a:cxn ang="0">
                  <a:pos x="766" y="9"/>
                </a:cxn>
                <a:cxn ang="0">
                  <a:pos x="781" y="0"/>
                </a:cxn>
                <a:cxn ang="0">
                  <a:pos x="791" y="0"/>
                </a:cxn>
                <a:cxn ang="0">
                  <a:pos x="802" y="6"/>
                </a:cxn>
                <a:cxn ang="0">
                  <a:pos x="806" y="15"/>
                </a:cxn>
                <a:cxn ang="0">
                  <a:pos x="821" y="48"/>
                </a:cxn>
                <a:cxn ang="0">
                  <a:pos x="846" y="74"/>
                </a:cxn>
                <a:cxn ang="0">
                  <a:pos x="883" y="100"/>
                </a:cxn>
                <a:cxn ang="0">
                  <a:pos x="942" y="142"/>
                </a:cxn>
                <a:cxn ang="0">
                  <a:pos x="1020" y="190"/>
                </a:cxn>
                <a:cxn ang="0">
                  <a:pos x="1066" y="218"/>
                </a:cxn>
                <a:cxn ang="0">
                  <a:pos x="1114" y="238"/>
                </a:cxn>
                <a:cxn ang="0">
                  <a:pos x="1148" y="243"/>
                </a:cxn>
                <a:cxn ang="0">
                  <a:pos x="1218" y="247"/>
                </a:cxn>
                <a:cxn ang="0">
                  <a:pos x="1286" y="249"/>
                </a:cxn>
                <a:cxn ang="0">
                  <a:pos x="1300" y="255"/>
                </a:cxn>
                <a:cxn ang="0">
                  <a:pos x="1307" y="265"/>
                </a:cxn>
                <a:cxn ang="0">
                  <a:pos x="1307" y="282"/>
                </a:cxn>
                <a:cxn ang="0">
                  <a:pos x="1296" y="294"/>
                </a:cxn>
                <a:cxn ang="0">
                  <a:pos x="1287" y="295"/>
                </a:cxn>
                <a:cxn ang="0">
                  <a:pos x="1250" y="295"/>
                </a:cxn>
                <a:cxn ang="0">
                  <a:pos x="1142" y="290"/>
                </a:cxn>
                <a:cxn ang="0">
                  <a:pos x="1109" y="283"/>
                </a:cxn>
                <a:cxn ang="0">
                  <a:pos x="1055" y="261"/>
                </a:cxn>
                <a:cxn ang="0">
                  <a:pos x="1004" y="232"/>
                </a:cxn>
                <a:cxn ang="0">
                  <a:pos x="940" y="196"/>
                </a:cxn>
                <a:cxn ang="0">
                  <a:pos x="876" y="151"/>
                </a:cxn>
                <a:cxn ang="0">
                  <a:pos x="817" y="109"/>
                </a:cxn>
                <a:cxn ang="0">
                  <a:pos x="785" y="79"/>
                </a:cxn>
                <a:cxn ang="0">
                  <a:pos x="768" y="65"/>
                </a:cxn>
                <a:cxn ang="0">
                  <a:pos x="673" y="139"/>
                </a:cxn>
                <a:cxn ang="0">
                  <a:pos x="605" y="192"/>
                </a:cxn>
                <a:cxn ang="0">
                  <a:pos x="547" y="230"/>
                </a:cxn>
                <a:cxn ang="0">
                  <a:pos x="484" y="255"/>
                </a:cxn>
                <a:cxn ang="0">
                  <a:pos x="371" y="287"/>
                </a:cxn>
                <a:cxn ang="0">
                  <a:pos x="256" y="312"/>
                </a:cxn>
                <a:cxn ang="0">
                  <a:pos x="134" y="321"/>
                </a:cxn>
              </a:cxnLst>
              <a:rect l="0" t="0" r="r" b="b"/>
              <a:pathLst>
                <a:path w="1308" h="321">
                  <a:moveTo>
                    <a:pt x="134" y="321"/>
                  </a:moveTo>
                  <a:lnTo>
                    <a:pt x="134" y="321"/>
                  </a:lnTo>
                  <a:lnTo>
                    <a:pt x="103" y="321"/>
                  </a:lnTo>
                  <a:lnTo>
                    <a:pt x="73" y="319"/>
                  </a:lnTo>
                  <a:lnTo>
                    <a:pt x="44" y="315"/>
                  </a:lnTo>
                  <a:lnTo>
                    <a:pt x="15" y="309"/>
                  </a:lnTo>
                  <a:lnTo>
                    <a:pt x="15" y="309"/>
                  </a:lnTo>
                  <a:lnTo>
                    <a:pt x="10" y="308"/>
                  </a:lnTo>
                  <a:lnTo>
                    <a:pt x="6" y="306"/>
                  </a:lnTo>
                  <a:lnTo>
                    <a:pt x="4" y="303"/>
                  </a:lnTo>
                  <a:lnTo>
                    <a:pt x="1" y="299"/>
                  </a:lnTo>
                  <a:lnTo>
                    <a:pt x="0" y="292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2" y="281"/>
                  </a:lnTo>
                  <a:lnTo>
                    <a:pt x="8" y="273"/>
                  </a:lnTo>
                  <a:lnTo>
                    <a:pt x="10" y="270"/>
                  </a:lnTo>
                  <a:lnTo>
                    <a:pt x="14" y="268"/>
                  </a:lnTo>
                  <a:lnTo>
                    <a:pt x="18" y="266"/>
                  </a:lnTo>
                  <a:lnTo>
                    <a:pt x="23" y="265"/>
                  </a:lnTo>
                  <a:lnTo>
                    <a:pt x="23" y="265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55" y="270"/>
                  </a:lnTo>
                  <a:lnTo>
                    <a:pt x="81" y="274"/>
                  </a:lnTo>
                  <a:lnTo>
                    <a:pt x="108" y="275"/>
                  </a:lnTo>
                  <a:lnTo>
                    <a:pt x="137" y="277"/>
                  </a:lnTo>
                  <a:lnTo>
                    <a:pt x="137" y="277"/>
                  </a:lnTo>
                  <a:lnTo>
                    <a:pt x="168" y="275"/>
                  </a:lnTo>
                  <a:lnTo>
                    <a:pt x="202" y="273"/>
                  </a:lnTo>
                  <a:lnTo>
                    <a:pt x="236" y="269"/>
                  </a:lnTo>
                  <a:lnTo>
                    <a:pt x="272" y="264"/>
                  </a:lnTo>
                  <a:lnTo>
                    <a:pt x="308" y="256"/>
                  </a:lnTo>
                  <a:lnTo>
                    <a:pt x="348" y="247"/>
                  </a:lnTo>
                  <a:lnTo>
                    <a:pt x="387" y="236"/>
                  </a:lnTo>
                  <a:lnTo>
                    <a:pt x="430" y="224"/>
                  </a:lnTo>
                  <a:lnTo>
                    <a:pt x="430" y="224"/>
                  </a:lnTo>
                  <a:lnTo>
                    <a:pt x="456" y="215"/>
                  </a:lnTo>
                  <a:lnTo>
                    <a:pt x="481" y="206"/>
                  </a:lnTo>
                  <a:lnTo>
                    <a:pt x="505" y="197"/>
                  </a:lnTo>
                  <a:lnTo>
                    <a:pt x="527" y="187"/>
                  </a:lnTo>
                  <a:lnTo>
                    <a:pt x="548" y="173"/>
                  </a:lnTo>
                  <a:lnTo>
                    <a:pt x="569" y="160"/>
                  </a:lnTo>
                  <a:lnTo>
                    <a:pt x="588" y="145"/>
                  </a:lnTo>
                  <a:lnTo>
                    <a:pt x="608" y="128"/>
                  </a:lnTo>
                  <a:lnTo>
                    <a:pt x="608" y="128"/>
                  </a:lnTo>
                  <a:lnTo>
                    <a:pt x="616" y="120"/>
                  </a:lnTo>
                  <a:lnTo>
                    <a:pt x="625" y="113"/>
                  </a:lnTo>
                  <a:lnTo>
                    <a:pt x="646" y="100"/>
                  </a:lnTo>
                  <a:lnTo>
                    <a:pt x="646" y="100"/>
                  </a:lnTo>
                  <a:lnTo>
                    <a:pt x="660" y="92"/>
                  </a:lnTo>
                  <a:lnTo>
                    <a:pt x="673" y="83"/>
                  </a:lnTo>
                  <a:lnTo>
                    <a:pt x="673" y="83"/>
                  </a:lnTo>
                  <a:lnTo>
                    <a:pt x="718" y="48"/>
                  </a:lnTo>
                  <a:lnTo>
                    <a:pt x="760" y="14"/>
                  </a:lnTo>
                  <a:lnTo>
                    <a:pt x="760" y="14"/>
                  </a:lnTo>
                  <a:lnTo>
                    <a:pt x="765" y="10"/>
                  </a:lnTo>
                  <a:lnTo>
                    <a:pt x="765" y="10"/>
                  </a:lnTo>
                  <a:lnTo>
                    <a:pt x="766" y="9"/>
                  </a:lnTo>
                  <a:lnTo>
                    <a:pt x="766" y="9"/>
                  </a:lnTo>
                  <a:lnTo>
                    <a:pt x="770" y="5"/>
                  </a:lnTo>
                  <a:lnTo>
                    <a:pt x="775" y="2"/>
                  </a:lnTo>
                  <a:lnTo>
                    <a:pt x="781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91" y="0"/>
                  </a:lnTo>
                  <a:lnTo>
                    <a:pt x="796" y="2"/>
                  </a:lnTo>
                  <a:lnTo>
                    <a:pt x="799" y="3"/>
                  </a:lnTo>
                  <a:lnTo>
                    <a:pt x="802" y="6"/>
                  </a:lnTo>
                  <a:lnTo>
                    <a:pt x="804" y="10"/>
                  </a:lnTo>
                  <a:lnTo>
                    <a:pt x="806" y="15"/>
                  </a:lnTo>
                  <a:lnTo>
                    <a:pt x="806" y="15"/>
                  </a:lnTo>
                  <a:lnTo>
                    <a:pt x="809" y="27"/>
                  </a:lnTo>
                  <a:lnTo>
                    <a:pt x="815" y="39"/>
                  </a:lnTo>
                  <a:lnTo>
                    <a:pt x="821" y="48"/>
                  </a:lnTo>
                  <a:lnTo>
                    <a:pt x="829" y="57"/>
                  </a:lnTo>
                  <a:lnTo>
                    <a:pt x="837" y="66"/>
                  </a:lnTo>
                  <a:lnTo>
                    <a:pt x="846" y="74"/>
                  </a:lnTo>
                  <a:lnTo>
                    <a:pt x="866" y="88"/>
                  </a:lnTo>
                  <a:lnTo>
                    <a:pt x="866" y="88"/>
                  </a:lnTo>
                  <a:lnTo>
                    <a:pt x="883" y="100"/>
                  </a:lnTo>
                  <a:lnTo>
                    <a:pt x="883" y="100"/>
                  </a:lnTo>
                  <a:lnTo>
                    <a:pt x="913" y="122"/>
                  </a:lnTo>
                  <a:lnTo>
                    <a:pt x="942" y="142"/>
                  </a:lnTo>
                  <a:lnTo>
                    <a:pt x="1002" y="179"/>
                  </a:lnTo>
                  <a:lnTo>
                    <a:pt x="1002" y="179"/>
                  </a:lnTo>
                  <a:lnTo>
                    <a:pt x="1020" y="190"/>
                  </a:lnTo>
                  <a:lnTo>
                    <a:pt x="1020" y="190"/>
                  </a:lnTo>
                  <a:lnTo>
                    <a:pt x="1050" y="209"/>
                  </a:lnTo>
                  <a:lnTo>
                    <a:pt x="1066" y="218"/>
                  </a:lnTo>
                  <a:lnTo>
                    <a:pt x="1082" y="226"/>
                  </a:lnTo>
                  <a:lnTo>
                    <a:pt x="1097" y="232"/>
                  </a:lnTo>
                  <a:lnTo>
                    <a:pt x="1114" y="238"/>
                  </a:lnTo>
                  <a:lnTo>
                    <a:pt x="1131" y="240"/>
                  </a:lnTo>
                  <a:lnTo>
                    <a:pt x="1148" y="243"/>
                  </a:lnTo>
                  <a:lnTo>
                    <a:pt x="1148" y="243"/>
                  </a:lnTo>
                  <a:lnTo>
                    <a:pt x="1184" y="244"/>
                  </a:lnTo>
                  <a:lnTo>
                    <a:pt x="1218" y="247"/>
                  </a:lnTo>
                  <a:lnTo>
                    <a:pt x="1218" y="247"/>
                  </a:lnTo>
                  <a:lnTo>
                    <a:pt x="1252" y="248"/>
                  </a:lnTo>
                  <a:lnTo>
                    <a:pt x="1286" y="249"/>
                  </a:lnTo>
                  <a:lnTo>
                    <a:pt x="1286" y="249"/>
                  </a:lnTo>
                  <a:lnTo>
                    <a:pt x="1291" y="251"/>
                  </a:lnTo>
                  <a:lnTo>
                    <a:pt x="1296" y="252"/>
                  </a:lnTo>
                  <a:lnTo>
                    <a:pt x="1300" y="255"/>
                  </a:lnTo>
                  <a:lnTo>
                    <a:pt x="1303" y="257"/>
                  </a:lnTo>
                  <a:lnTo>
                    <a:pt x="1305" y="261"/>
                  </a:lnTo>
                  <a:lnTo>
                    <a:pt x="1307" y="265"/>
                  </a:lnTo>
                  <a:lnTo>
                    <a:pt x="1308" y="274"/>
                  </a:lnTo>
                  <a:lnTo>
                    <a:pt x="1308" y="274"/>
                  </a:lnTo>
                  <a:lnTo>
                    <a:pt x="1307" y="282"/>
                  </a:lnTo>
                  <a:lnTo>
                    <a:pt x="1303" y="289"/>
                  </a:lnTo>
                  <a:lnTo>
                    <a:pt x="1300" y="291"/>
                  </a:lnTo>
                  <a:lnTo>
                    <a:pt x="1296" y="294"/>
                  </a:lnTo>
                  <a:lnTo>
                    <a:pt x="1292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50" y="295"/>
                  </a:lnTo>
                  <a:lnTo>
                    <a:pt x="1250" y="295"/>
                  </a:lnTo>
                  <a:lnTo>
                    <a:pt x="1214" y="295"/>
                  </a:lnTo>
                  <a:lnTo>
                    <a:pt x="1177" y="294"/>
                  </a:lnTo>
                  <a:lnTo>
                    <a:pt x="1142" y="290"/>
                  </a:lnTo>
                  <a:lnTo>
                    <a:pt x="1125" y="287"/>
                  </a:lnTo>
                  <a:lnTo>
                    <a:pt x="1109" y="283"/>
                  </a:lnTo>
                  <a:lnTo>
                    <a:pt x="1109" y="283"/>
                  </a:lnTo>
                  <a:lnTo>
                    <a:pt x="1095" y="279"/>
                  </a:lnTo>
                  <a:lnTo>
                    <a:pt x="1082" y="274"/>
                  </a:lnTo>
                  <a:lnTo>
                    <a:pt x="1055" y="261"/>
                  </a:lnTo>
                  <a:lnTo>
                    <a:pt x="1029" y="248"/>
                  </a:lnTo>
                  <a:lnTo>
                    <a:pt x="1004" y="232"/>
                  </a:lnTo>
                  <a:lnTo>
                    <a:pt x="1004" y="232"/>
                  </a:lnTo>
                  <a:lnTo>
                    <a:pt x="962" y="209"/>
                  </a:lnTo>
                  <a:lnTo>
                    <a:pt x="962" y="209"/>
                  </a:lnTo>
                  <a:lnTo>
                    <a:pt x="940" y="196"/>
                  </a:lnTo>
                  <a:lnTo>
                    <a:pt x="918" y="181"/>
                  </a:lnTo>
                  <a:lnTo>
                    <a:pt x="876" y="151"/>
                  </a:lnTo>
                  <a:lnTo>
                    <a:pt x="876" y="151"/>
                  </a:lnTo>
                  <a:lnTo>
                    <a:pt x="847" y="130"/>
                  </a:lnTo>
                  <a:lnTo>
                    <a:pt x="817" y="109"/>
                  </a:lnTo>
                  <a:lnTo>
                    <a:pt x="817" y="109"/>
                  </a:lnTo>
                  <a:lnTo>
                    <a:pt x="806" y="100"/>
                  </a:lnTo>
                  <a:lnTo>
                    <a:pt x="794" y="91"/>
                  </a:lnTo>
                  <a:lnTo>
                    <a:pt x="785" y="79"/>
                  </a:lnTo>
                  <a:lnTo>
                    <a:pt x="777" y="68"/>
                  </a:lnTo>
                  <a:lnTo>
                    <a:pt x="773" y="61"/>
                  </a:lnTo>
                  <a:lnTo>
                    <a:pt x="768" y="65"/>
                  </a:lnTo>
                  <a:lnTo>
                    <a:pt x="768" y="65"/>
                  </a:lnTo>
                  <a:lnTo>
                    <a:pt x="720" y="103"/>
                  </a:lnTo>
                  <a:lnTo>
                    <a:pt x="673" y="139"/>
                  </a:lnTo>
                  <a:lnTo>
                    <a:pt x="673" y="139"/>
                  </a:lnTo>
                  <a:lnTo>
                    <a:pt x="605" y="192"/>
                  </a:lnTo>
                  <a:lnTo>
                    <a:pt x="605" y="192"/>
                  </a:lnTo>
                  <a:lnTo>
                    <a:pt x="586" y="206"/>
                  </a:lnTo>
                  <a:lnTo>
                    <a:pt x="566" y="218"/>
                  </a:lnTo>
                  <a:lnTo>
                    <a:pt x="547" y="230"/>
                  </a:lnTo>
                  <a:lnTo>
                    <a:pt x="526" y="239"/>
                  </a:lnTo>
                  <a:lnTo>
                    <a:pt x="505" y="247"/>
                  </a:lnTo>
                  <a:lnTo>
                    <a:pt x="484" y="255"/>
                  </a:lnTo>
                  <a:lnTo>
                    <a:pt x="442" y="268"/>
                  </a:lnTo>
                  <a:lnTo>
                    <a:pt x="442" y="268"/>
                  </a:lnTo>
                  <a:lnTo>
                    <a:pt x="371" y="287"/>
                  </a:lnTo>
                  <a:lnTo>
                    <a:pt x="333" y="296"/>
                  </a:lnTo>
                  <a:lnTo>
                    <a:pt x="295" y="304"/>
                  </a:lnTo>
                  <a:lnTo>
                    <a:pt x="256" y="312"/>
                  </a:lnTo>
                  <a:lnTo>
                    <a:pt x="216" y="317"/>
                  </a:lnTo>
                  <a:lnTo>
                    <a:pt x="175" y="320"/>
                  </a:lnTo>
                  <a:lnTo>
                    <a:pt x="134" y="321"/>
                  </a:lnTo>
                  <a:lnTo>
                    <a:pt x="134" y="3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chenying0907 919"/>
            <p:cNvSpPr>
              <a:spLocks/>
            </p:cNvSpPr>
            <p:nvPr/>
          </p:nvSpPr>
          <p:spPr bwMode="auto">
            <a:xfrm>
              <a:off x="3368676" y="3514726"/>
              <a:ext cx="252413" cy="92075"/>
            </a:xfrm>
            <a:custGeom>
              <a:avLst/>
              <a:gdLst/>
              <a:ahLst/>
              <a:cxnLst>
                <a:cxn ang="0">
                  <a:pos x="112" y="229"/>
                </a:cxn>
                <a:cxn ang="0">
                  <a:pos x="92" y="223"/>
                </a:cxn>
                <a:cxn ang="0">
                  <a:pos x="69" y="206"/>
                </a:cxn>
                <a:cxn ang="0">
                  <a:pos x="51" y="181"/>
                </a:cxn>
                <a:cxn ang="0">
                  <a:pos x="19" y="100"/>
                </a:cxn>
                <a:cxn ang="0">
                  <a:pos x="1" y="50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30" y="15"/>
                </a:cxn>
                <a:cxn ang="0">
                  <a:pos x="40" y="25"/>
                </a:cxn>
                <a:cxn ang="0">
                  <a:pos x="54" y="68"/>
                </a:cxn>
                <a:cxn ang="0">
                  <a:pos x="65" y="101"/>
                </a:cxn>
                <a:cxn ang="0">
                  <a:pos x="92" y="158"/>
                </a:cxn>
                <a:cxn ang="0">
                  <a:pos x="105" y="175"/>
                </a:cxn>
                <a:cxn ang="0">
                  <a:pos x="119" y="182"/>
                </a:cxn>
                <a:cxn ang="0">
                  <a:pos x="132" y="182"/>
                </a:cxn>
                <a:cxn ang="0">
                  <a:pos x="153" y="170"/>
                </a:cxn>
                <a:cxn ang="0">
                  <a:pos x="177" y="149"/>
                </a:cxn>
                <a:cxn ang="0">
                  <a:pos x="198" y="127"/>
                </a:cxn>
                <a:cxn ang="0">
                  <a:pos x="228" y="92"/>
                </a:cxn>
                <a:cxn ang="0">
                  <a:pos x="260" y="63"/>
                </a:cxn>
                <a:cxn ang="0">
                  <a:pos x="279" y="54"/>
                </a:cxn>
                <a:cxn ang="0">
                  <a:pos x="285" y="46"/>
                </a:cxn>
                <a:cxn ang="0">
                  <a:pos x="302" y="38"/>
                </a:cxn>
                <a:cxn ang="0">
                  <a:pos x="315" y="42"/>
                </a:cxn>
                <a:cxn ang="0">
                  <a:pos x="324" y="54"/>
                </a:cxn>
                <a:cxn ang="0">
                  <a:pos x="327" y="58"/>
                </a:cxn>
                <a:cxn ang="0">
                  <a:pos x="379" y="107"/>
                </a:cxn>
                <a:cxn ang="0">
                  <a:pos x="413" y="141"/>
                </a:cxn>
                <a:cxn ang="0">
                  <a:pos x="451" y="172"/>
                </a:cxn>
                <a:cxn ang="0">
                  <a:pos x="465" y="175"/>
                </a:cxn>
                <a:cxn ang="0">
                  <a:pos x="494" y="165"/>
                </a:cxn>
                <a:cxn ang="0">
                  <a:pos x="525" y="136"/>
                </a:cxn>
                <a:cxn ang="0">
                  <a:pos x="578" y="62"/>
                </a:cxn>
                <a:cxn ang="0">
                  <a:pos x="591" y="30"/>
                </a:cxn>
                <a:cxn ang="0">
                  <a:pos x="592" y="17"/>
                </a:cxn>
                <a:cxn ang="0">
                  <a:pos x="600" y="5"/>
                </a:cxn>
                <a:cxn ang="0">
                  <a:pos x="616" y="0"/>
                </a:cxn>
                <a:cxn ang="0">
                  <a:pos x="625" y="3"/>
                </a:cxn>
                <a:cxn ang="0">
                  <a:pos x="631" y="7"/>
                </a:cxn>
                <a:cxn ang="0">
                  <a:pos x="637" y="17"/>
                </a:cxn>
                <a:cxn ang="0">
                  <a:pos x="637" y="33"/>
                </a:cxn>
                <a:cxn ang="0">
                  <a:pos x="629" y="63"/>
                </a:cxn>
                <a:cxn ang="0">
                  <a:pos x="595" y="121"/>
                </a:cxn>
                <a:cxn ang="0">
                  <a:pos x="554" y="168"/>
                </a:cxn>
                <a:cxn ang="0">
                  <a:pos x="545" y="178"/>
                </a:cxn>
                <a:cxn ang="0">
                  <a:pos x="502" y="219"/>
                </a:cxn>
                <a:cxn ang="0">
                  <a:pos x="473" y="229"/>
                </a:cxn>
                <a:cxn ang="0">
                  <a:pos x="464" y="228"/>
                </a:cxn>
                <a:cxn ang="0">
                  <a:pos x="435" y="216"/>
                </a:cxn>
                <a:cxn ang="0">
                  <a:pos x="388" y="182"/>
                </a:cxn>
                <a:cxn ang="0">
                  <a:pos x="349" y="145"/>
                </a:cxn>
                <a:cxn ang="0">
                  <a:pos x="329" y="128"/>
                </a:cxn>
                <a:cxn ang="0">
                  <a:pos x="298" y="98"/>
                </a:cxn>
                <a:cxn ang="0">
                  <a:pos x="289" y="100"/>
                </a:cxn>
                <a:cxn ang="0">
                  <a:pos x="273" y="110"/>
                </a:cxn>
                <a:cxn ang="0">
                  <a:pos x="256" y="134"/>
                </a:cxn>
                <a:cxn ang="0">
                  <a:pos x="240" y="155"/>
                </a:cxn>
                <a:cxn ang="0">
                  <a:pos x="215" y="177"/>
                </a:cxn>
                <a:cxn ang="0">
                  <a:pos x="185" y="202"/>
                </a:cxn>
                <a:cxn ang="0">
                  <a:pos x="146" y="226"/>
                </a:cxn>
                <a:cxn ang="0">
                  <a:pos x="124" y="230"/>
                </a:cxn>
              </a:cxnLst>
              <a:rect l="0" t="0" r="r" b="b"/>
              <a:pathLst>
                <a:path w="637" h="230">
                  <a:moveTo>
                    <a:pt x="124" y="230"/>
                  </a:moveTo>
                  <a:lnTo>
                    <a:pt x="124" y="230"/>
                  </a:lnTo>
                  <a:lnTo>
                    <a:pt x="112" y="229"/>
                  </a:lnTo>
                  <a:lnTo>
                    <a:pt x="112" y="229"/>
                  </a:lnTo>
                  <a:lnTo>
                    <a:pt x="103" y="226"/>
                  </a:lnTo>
                  <a:lnTo>
                    <a:pt x="92" y="223"/>
                  </a:lnTo>
                  <a:lnTo>
                    <a:pt x="85" y="217"/>
                  </a:lnTo>
                  <a:lnTo>
                    <a:pt x="77" y="212"/>
                  </a:lnTo>
                  <a:lnTo>
                    <a:pt x="69" y="206"/>
                  </a:lnTo>
                  <a:lnTo>
                    <a:pt x="62" y="198"/>
                  </a:lnTo>
                  <a:lnTo>
                    <a:pt x="57" y="190"/>
                  </a:lnTo>
                  <a:lnTo>
                    <a:pt x="51" y="181"/>
                  </a:lnTo>
                  <a:lnTo>
                    <a:pt x="41" y="161"/>
                  </a:lnTo>
                  <a:lnTo>
                    <a:pt x="32" y="141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0" y="73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3" y="17"/>
                  </a:lnTo>
                  <a:lnTo>
                    <a:pt x="18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30" y="15"/>
                  </a:lnTo>
                  <a:lnTo>
                    <a:pt x="34" y="17"/>
                  </a:lnTo>
                  <a:lnTo>
                    <a:pt x="37" y="21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8" y="47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65" y="101"/>
                  </a:lnTo>
                  <a:lnTo>
                    <a:pt x="65" y="101"/>
                  </a:lnTo>
                  <a:lnTo>
                    <a:pt x="73" y="119"/>
                  </a:lnTo>
                  <a:lnTo>
                    <a:pt x="82" y="139"/>
                  </a:lnTo>
                  <a:lnTo>
                    <a:pt x="92" y="158"/>
                  </a:lnTo>
                  <a:lnTo>
                    <a:pt x="99" y="168"/>
                  </a:lnTo>
                  <a:lnTo>
                    <a:pt x="105" y="175"/>
                  </a:lnTo>
                  <a:lnTo>
                    <a:pt x="105" y="175"/>
                  </a:lnTo>
                  <a:lnTo>
                    <a:pt x="109" y="178"/>
                  </a:lnTo>
                  <a:lnTo>
                    <a:pt x="115" y="181"/>
                  </a:lnTo>
                  <a:lnTo>
                    <a:pt x="119" y="182"/>
                  </a:lnTo>
                  <a:lnTo>
                    <a:pt x="124" y="182"/>
                  </a:lnTo>
                  <a:lnTo>
                    <a:pt x="124" y="182"/>
                  </a:lnTo>
                  <a:lnTo>
                    <a:pt x="132" y="182"/>
                  </a:lnTo>
                  <a:lnTo>
                    <a:pt x="138" y="179"/>
                  </a:lnTo>
                  <a:lnTo>
                    <a:pt x="146" y="175"/>
                  </a:lnTo>
                  <a:lnTo>
                    <a:pt x="153" y="170"/>
                  </a:lnTo>
                  <a:lnTo>
                    <a:pt x="166" y="160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4" y="143"/>
                  </a:lnTo>
                  <a:lnTo>
                    <a:pt x="184" y="143"/>
                  </a:lnTo>
                  <a:lnTo>
                    <a:pt x="198" y="127"/>
                  </a:lnTo>
                  <a:lnTo>
                    <a:pt x="214" y="109"/>
                  </a:lnTo>
                  <a:lnTo>
                    <a:pt x="214" y="109"/>
                  </a:lnTo>
                  <a:lnTo>
                    <a:pt x="228" y="92"/>
                  </a:lnTo>
                  <a:lnTo>
                    <a:pt x="243" y="76"/>
                  </a:lnTo>
                  <a:lnTo>
                    <a:pt x="251" y="68"/>
                  </a:lnTo>
                  <a:lnTo>
                    <a:pt x="260" y="63"/>
                  </a:lnTo>
                  <a:lnTo>
                    <a:pt x="268" y="58"/>
                  </a:lnTo>
                  <a:lnTo>
                    <a:pt x="277" y="55"/>
                  </a:lnTo>
                  <a:lnTo>
                    <a:pt x="279" y="54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5" y="46"/>
                  </a:lnTo>
                  <a:lnTo>
                    <a:pt x="290" y="42"/>
                  </a:lnTo>
                  <a:lnTo>
                    <a:pt x="296" y="39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8" y="39"/>
                  </a:lnTo>
                  <a:lnTo>
                    <a:pt x="315" y="42"/>
                  </a:lnTo>
                  <a:lnTo>
                    <a:pt x="321" y="47"/>
                  </a:lnTo>
                  <a:lnTo>
                    <a:pt x="323" y="50"/>
                  </a:lnTo>
                  <a:lnTo>
                    <a:pt x="324" y="54"/>
                  </a:lnTo>
                  <a:lnTo>
                    <a:pt x="325" y="56"/>
                  </a:lnTo>
                  <a:lnTo>
                    <a:pt x="327" y="58"/>
                  </a:lnTo>
                  <a:lnTo>
                    <a:pt x="327" y="58"/>
                  </a:lnTo>
                  <a:lnTo>
                    <a:pt x="340" y="68"/>
                  </a:lnTo>
                  <a:lnTo>
                    <a:pt x="353" y="81"/>
                  </a:lnTo>
                  <a:lnTo>
                    <a:pt x="379" y="107"/>
                  </a:lnTo>
                  <a:lnTo>
                    <a:pt x="379" y="107"/>
                  </a:lnTo>
                  <a:lnTo>
                    <a:pt x="396" y="124"/>
                  </a:lnTo>
                  <a:lnTo>
                    <a:pt x="413" y="141"/>
                  </a:lnTo>
                  <a:lnTo>
                    <a:pt x="431" y="158"/>
                  </a:lnTo>
                  <a:lnTo>
                    <a:pt x="451" y="172"/>
                  </a:lnTo>
                  <a:lnTo>
                    <a:pt x="451" y="172"/>
                  </a:lnTo>
                  <a:lnTo>
                    <a:pt x="457" y="174"/>
                  </a:lnTo>
                  <a:lnTo>
                    <a:pt x="465" y="175"/>
                  </a:lnTo>
                  <a:lnTo>
                    <a:pt x="465" y="175"/>
                  </a:lnTo>
                  <a:lnTo>
                    <a:pt x="474" y="174"/>
                  </a:lnTo>
                  <a:lnTo>
                    <a:pt x="484" y="170"/>
                  </a:lnTo>
                  <a:lnTo>
                    <a:pt x="494" y="165"/>
                  </a:lnTo>
                  <a:lnTo>
                    <a:pt x="504" y="157"/>
                  </a:lnTo>
                  <a:lnTo>
                    <a:pt x="515" y="148"/>
                  </a:lnTo>
                  <a:lnTo>
                    <a:pt x="525" y="136"/>
                  </a:lnTo>
                  <a:lnTo>
                    <a:pt x="545" y="113"/>
                  </a:lnTo>
                  <a:lnTo>
                    <a:pt x="563" y="87"/>
                  </a:lnTo>
                  <a:lnTo>
                    <a:pt x="578" y="62"/>
                  </a:lnTo>
                  <a:lnTo>
                    <a:pt x="583" y="50"/>
                  </a:lnTo>
                  <a:lnTo>
                    <a:pt x="588" y="39"/>
                  </a:lnTo>
                  <a:lnTo>
                    <a:pt x="591" y="30"/>
                  </a:lnTo>
                  <a:lnTo>
                    <a:pt x="592" y="22"/>
                  </a:lnTo>
                  <a:lnTo>
                    <a:pt x="592" y="22"/>
                  </a:lnTo>
                  <a:lnTo>
                    <a:pt x="592" y="17"/>
                  </a:lnTo>
                  <a:lnTo>
                    <a:pt x="593" y="13"/>
                  </a:lnTo>
                  <a:lnTo>
                    <a:pt x="596" y="9"/>
                  </a:lnTo>
                  <a:lnTo>
                    <a:pt x="600" y="5"/>
                  </a:lnTo>
                  <a:lnTo>
                    <a:pt x="603" y="4"/>
                  </a:lnTo>
                  <a:lnTo>
                    <a:pt x="606" y="2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20" y="2"/>
                  </a:lnTo>
                  <a:lnTo>
                    <a:pt x="625" y="3"/>
                  </a:lnTo>
                  <a:lnTo>
                    <a:pt x="629" y="4"/>
                  </a:lnTo>
                  <a:lnTo>
                    <a:pt x="631" y="7"/>
                  </a:lnTo>
                  <a:lnTo>
                    <a:pt x="631" y="7"/>
                  </a:lnTo>
                  <a:lnTo>
                    <a:pt x="634" y="11"/>
                  </a:lnTo>
                  <a:lnTo>
                    <a:pt x="637" y="13"/>
                  </a:lnTo>
                  <a:lnTo>
                    <a:pt x="637" y="17"/>
                  </a:lnTo>
                  <a:lnTo>
                    <a:pt x="637" y="22"/>
                  </a:lnTo>
                  <a:lnTo>
                    <a:pt x="637" y="22"/>
                  </a:lnTo>
                  <a:lnTo>
                    <a:pt x="637" y="33"/>
                  </a:lnTo>
                  <a:lnTo>
                    <a:pt x="634" y="43"/>
                  </a:lnTo>
                  <a:lnTo>
                    <a:pt x="631" y="53"/>
                  </a:lnTo>
                  <a:lnTo>
                    <a:pt x="629" y="63"/>
                  </a:lnTo>
                  <a:lnTo>
                    <a:pt x="620" y="83"/>
                  </a:lnTo>
                  <a:lnTo>
                    <a:pt x="608" y="102"/>
                  </a:lnTo>
                  <a:lnTo>
                    <a:pt x="595" y="121"/>
                  </a:lnTo>
                  <a:lnTo>
                    <a:pt x="582" y="138"/>
                  </a:lnTo>
                  <a:lnTo>
                    <a:pt x="567" y="153"/>
                  </a:lnTo>
                  <a:lnTo>
                    <a:pt x="554" y="168"/>
                  </a:lnTo>
                  <a:lnTo>
                    <a:pt x="554" y="168"/>
                  </a:lnTo>
                  <a:lnTo>
                    <a:pt x="545" y="178"/>
                  </a:lnTo>
                  <a:lnTo>
                    <a:pt x="545" y="178"/>
                  </a:lnTo>
                  <a:lnTo>
                    <a:pt x="529" y="195"/>
                  </a:lnTo>
                  <a:lnTo>
                    <a:pt x="511" y="211"/>
                  </a:lnTo>
                  <a:lnTo>
                    <a:pt x="502" y="219"/>
                  </a:lnTo>
                  <a:lnTo>
                    <a:pt x="493" y="224"/>
                  </a:lnTo>
                  <a:lnTo>
                    <a:pt x="482" y="228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64" y="228"/>
                  </a:lnTo>
                  <a:lnTo>
                    <a:pt x="464" y="228"/>
                  </a:lnTo>
                  <a:lnTo>
                    <a:pt x="450" y="223"/>
                  </a:lnTo>
                  <a:lnTo>
                    <a:pt x="435" y="216"/>
                  </a:lnTo>
                  <a:lnTo>
                    <a:pt x="423" y="209"/>
                  </a:lnTo>
                  <a:lnTo>
                    <a:pt x="412" y="200"/>
                  </a:lnTo>
                  <a:lnTo>
                    <a:pt x="388" y="182"/>
                  </a:lnTo>
                  <a:lnTo>
                    <a:pt x="366" y="161"/>
                  </a:lnTo>
                  <a:lnTo>
                    <a:pt x="366" y="161"/>
                  </a:lnTo>
                  <a:lnTo>
                    <a:pt x="349" y="145"/>
                  </a:lnTo>
                  <a:lnTo>
                    <a:pt x="332" y="130"/>
                  </a:lnTo>
                  <a:lnTo>
                    <a:pt x="329" y="128"/>
                  </a:lnTo>
                  <a:lnTo>
                    <a:pt x="329" y="128"/>
                  </a:lnTo>
                  <a:lnTo>
                    <a:pt x="313" y="115"/>
                  </a:lnTo>
                  <a:lnTo>
                    <a:pt x="299" y="101"/>
                  </a:lnTo>
                  <a:lnTo>
                    <a:pt x="298" y="98"/>
                  </a:lnTo>
                  <a:lnTo>
                    <a:pt x="295" y="98"/>
                  </a:lnTo>
                  <a:lnTo>
                    <a:pt x="295" y="98"/>
                  </a:lnTo>
                  <a:lnTo>
                    <a:pt x="289" y="100"/>
                  </a:lnTo>
                  <a:lnTo>
                    <a:pt x="283" y="102"/>
                  </a:lnTo>
                  <a:lnTo>
                    <a:pt x="277" y="106"/>
                  </a:lnTo>
                  <a:lnTo>
                    <a:pt x="273" y="110"/>
                  </a:lnTo>
                  <a:lnTo>
                    <a:pt x="264" y="122"/>
                  </a:lnTo>
                  <a:lnTo>
                    <a:pt x="256" y="134"/>
                  </a:lnTo>
                  <a:lnTo>
                    <a:pt x="256" y="134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0" y="155"/>
                  </a:lnTo>
                  <a:lnTo>
                    <a:pt x="232" y="162"/>
                  </a:lnTo>
                  <a:lnTo>
                    <a:pt x="215" y="177"/>
                  </a:lnTo>
                  <a:lnTo>
                    <a:pt x="215" y="177"/>
                  </a:lnTo>
                  <a:lnTo>
                    <a:pt x="204" y="187"/>
                  </a:lnTo>
                  <a:lnTo>
                    <a:pt x="204" y="187"/>
                  </a:lnTo>
                  <a:lnTo>
                    <a:pt x="185" y="202"/>
                  </a:lnTo>
                  <a:lnTo>
                    <a:pt x="167" y="216"/>
                  </a:lnTo>
                  <a:lnTo>
                    <a:pt x="157" y="221"/>
                  </a:lnTo>
                  <a:lnTo>
                    <a:pt x="146" y="226"/>
                  </a:lnTo>
                  <a:lnTo>
                    <a:pt x="134" y="229"/>
                  </a:lnTo>
                  <a:lnTo>
                    <a:pt x="124" y="230"/>
                  </a:lnTo>
                  <a:lnTo>
                    <a:pt x="124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chenying0907 920"/>
            <p:cNvSpPr>
              <a:spLocks/>
            </p:cNvSpPr>
            <p:nvPr/>
          </p:nvSpPr>
          <p:spPr bwMode="auto">
            <a:xfrm>
              <a:off x="3444876" y="3551238"/>
              <a:ext cx="80963" cy="52388"/>
            </a:xfrm>
            <a:custGeom>
              <a:avLst/>
              <a:gdLst/>
              <a:ahLst/>
              <a:cxnLst>
                <a:cxn ang="0">
                  <a:pos x="204" y="100"/>
                </a:cxn>
                <a:cxn ang="0">
                  <a:pos x="197" y="63"/>
                </a:cxn>
                <a:cxn ang="0">
                  <a:pos x="188" y="26"/>
                </a:cxn>
                <a:cxn ang="0">
                  <a:pos x="187" y="21"/>
                </a:cxn>
                <a:cxn ang="0">
                  <a:pos x="182" y="14"/>
                </a:cxn>
                <a:cxn ang="0">
                  <a:pos x="174" y="10"/>
                </a:cxn>
                <a:cxn ang="0">
                  <a:pos x="162" y="10"/>
                </a:cxn>
                <a:cxn ang="0">
                  <a:pos x="150" y="17"/>
                </a:cxn>
                <a:cxn ang="0">
                  <a:pos x="145" y="23"/>
                </a:cxn>
                <a:cxn ang="0">
                  <a:pos x="144" y="32"/>
                </a:cxn>
                <a:cxn ang="0">
                  <a:pos x="144" y="38"/>
                </a:cxn>
                <a:cxn ang="0">
                  <a:pos x="157" y="86"/>
                </a:cxn>
                <a:cxn ang="0">
                  <a:pos x="142" y="87"/>
                </a:cxn>
                <a:cxn ang="0">
                  <a:pos x="101" y="85"/>
                </a:cxn>
                <a:cxn ang="0">
                  <a:pos x="77" y="85"/>
                </a:cxn>
                <a:cxn ang="0">
                  <a:pos x="53" y="85"/>
                </a:cxn>
                <a:cxn ang="0">
                  <a:pos x="48" y="83"/>
                </a:cxn>
                <a:cxn ang="0">
                  <a:pos x="50" y="74"/>
                </a:cxn>
                <a:cxn ang="0">
                  <a:pos x="57" y="52"/>
                </a:cxn>
                <a:cxn ang="0">
                  <a:pos x="64" y="29"/>
                </a:cxn>
                <a:cxn ang="0">
                  <a:pos x="64" y="23"/>
                </a:cxn>
                <a:cxn ang="0">
                  <a:pos x="63" y="14"/>
                </a:cxn>
                <a:cxn ang="0">
                  <a:pos x="53" y="4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3" y="8"/>
                </a:cxn>
                <a:cxn ang="0">
                  <a:pos x="21" y="17"/>
                </a:cxn>
                <a:cxn ang="0">
                  <a:pos x="17" y="32"/>
                </a:cxn>
                <a:cxn ang="0">
                  <a:pos x="5" y="70"/>
                </a:cxn>
                <a:cxn ang="0">
                  <a:pos x="0" y="98"/>
                </a:cxn>
                <a:cxn ang="0">
                  <a:pos x="2" y="112"/>
                </a:cxn>
                <a:cxn ang="0">
                  <a:pos x="12" y="123"/>
                </a:cxn>
                <a:cxn ang="0">
                  <a:pos x="30" y="129"/>
                </a:cxn>
                <a:cxn ang="0">
                  <a:pos x="42" y="129"/>
                </a:cxn>
                <a:cxn ang="0">
                  <a:pos x="102" y="129"/>
                </a:cxn>
                <a:cxn ang="0">
                  <a:pos x="161" y="131"/>
                </a:cxn>
                <a:cxn ang="0">
                  <a:pos x="174" y="129"/>
                </a:cxn>
                <a:cxn ang="0">
                  <a:pos x="187" y="125"/>
                </a:cxn>
                <a:cxn ang="0">
                  <a:pos x="195" y="121"/>
                </a:cxn>
                <a:cxn ang="0">
                  <a:pos x="191" y="121"/>
                </a:cxn>
                <a:cxn ang="0">
                  <a:pos x="193" y="120"/>
                </a:cxn>
                <a:cxn ang="0">
                  <a:pos x="196" y="117"/>
                </a:cxn>
                <a:cxn ang="0">
                  <a:pos x="203" y="110"/>
                </a:cxn>
                <a:cxn ang="0">
                  <a:pos x="204" y="100"/>
                </a:cxn>
              </a:cxnLst>
              <a:rect l="0" t="0" r="r" b="b"/>
              <a:pathLst>
                <a:path w="204" h="131">
                  <a:moveTo>
                    <a:pt x="204" y="100"/>
                  </a:moveTo>
                  <a:lnTo>
                    <a:pt x="204" y="100"/>
                  </a:lnTo>
                  <a:lnTo>
                    <a:pt x="201" y="82"/>
                  </a:lnTo>
                  <a:lnTo>
                    <a:pt x="197" y="63"/>
                  </a:lnTo>
                  <a:lnTo>
                    <a:pt x="192" y="44"/>
                  </a:lnTo>
                  <a:lnTo>
                    <a:pt x="188" y="26"/>
                  </a:lnTo>
                  <a:lnTo>
                    <a:pt x="188" y="26"/>
                  </a:lnTo>
                  <a:lnTo>
                    <a:pt x="187" y="21"/>
                  </a:lnTo>
                  <a:lnTo>
                    <a:pt x="184" y="17"/>
                  </a:lnTo>
                  <a:lnTo>
                    <a:pt x="182" y="14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9"/>
                  </a:lnTo>
                  <a:lnTo>
                    <a:pt x="162" y="10"/>
                  </a:lnTo>
                  <a:lnTo>
                    <a:pt x="154" y="14"/>
                  </a:lnTo>
                  <a:lnTo>
                    <a:pt x="150" y="17"/>
                  </a:lnTo>
                  <a:lnTo>
                    <a:pt x="148" y="19"/>
                  </a:lnTo>
                  <a:lnTo>
                    <a:pt x="145" y="23"/>
                  </a:lnTo>
                  <a:lnTo>
                    <a:pt x="144" y="27"/>
                  </a:lnTo>
                  <a:lnTo>
                    <a:pt x="144" y="32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50" y="61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42" y="87"/>
                  </a:lnTo>
                  <a:lnTo>
                    <a:pt x="128" y="86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77" y="85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0" y="74"/>
                  </a:lnTo>
                  <a:lnTo>
                    <a:pt x="50" y="74"/>
                  </a:lnTo>
                  <a:lnTo>
                    <a:pt x="53" y="63"/>
                  </a:lnTo>
                  <a:lnTo>
                    <a:pt x="57" y="52"/>
                  </a:lnTo>
                  <a:lnTo>
                    <a:pt x="61" y="40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3"/>
                  </a:lnTo>
                  <a:lnTo>
                    <a:pt x="64" y="18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3" y="4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4"/>
                  </a:lnTo>
                  <a:lnTo>
                    <a:pt x="23" y="8"/>
                  </a:lnTo>
                  <a:lnTo>
                    <a:pt x="22" y="12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7" y="32"/>
                  </a:lnTo>
                  <a:lnTo>
                    <a:pt x="10" y="51"/>
                  </a:lnTo>
                  <a:lnTo>
                    <a:pt x="5" y="70"/>
                  </a:lnTo>
                  <a:lnTo>
                    <a:pt x="1" y="89"/>
                  </a:lnTo>
                  <a:lnTo>
                    <a:pt x="0" y="98"/>
                  </a:lnTo>
                  <a:lnTo>
                    <a:pt x="1" y="106"/>
                  </a:lnTo>
                  <a:lnTo>
                    <a:pt x="2" y="112"/>
                  </a:lnTo>
                  <a:lnTo>
                    <a:pt x="6" y="119"/>
                  </a:lnTo>
                  <a:lnTo>
                    <a:pt x="12" y="123"/>
                  </a:lnTo>
                  <a:lnTo>
                    <a:pt x="19" y="127"/>
                  </a:lnTo>
                  <a:lnTo>
                    <a:pt x="30" y="129"/>
                  </a:lnTo>
                  <a:lnTo>
                    <a:pt x="42" y="129"/>
                  </a:lnTo>
                  <a:lnTo>
                    <a:pt x="42" y="129"/>
                  </a:lnTo>
                  <a:lnTo>
                    <a:pt x="72" y="128"/>
                  </a:lnTo>
                  <a:lnTo>
                    <a:pt x="102" y="129"/>
                  </a:lnTo>
                  <a:lnTo>
                    <a:pt x="132" y="131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74" y="129"/>
                  </a:lnTo>
                  <a:lnTo>
                    <a:pt x="180" y="128"/>
                  </a:lnTo>
                  <a:lnTo>
                    <a:pt x="187" y="125"/>
                  </a:lnTo>
                  <a:lnTo>
                    <a:pt x="187" y="125"/>
                  </a:lnTo>
                  <a:lnTo>
                    <a:pt x="195" y="121"/>
                  </a:lnTo>
                  <a:lnTo>
                    <a:pt x="196" y="120"/>
                  </a:lnTo>
                  <a:lnTo>
                    <a:pt x="191" y="121"/>
                  </a:lnTo>
                  <a:lnTo>
                    <a:pt x="191" y="121"/>
                  </a:lnTo>
                  <a:lnTo>
                    <a:pt x="193" y="1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200" y="114"/>
                  </a:lnTo>
                  <a:lnTo>
                    <a:pt x="203" y="110"/>
                  </a:lnTo>
                  <a:lnTo>
                    <a:pt x="204" y="104"/>
                  </a:lnTo>
                  <a:lnTo>
                    <a:pt x="204" y="100"/>
                  </a:lnTo>
                  <a:lnTo>
                    <a:pt x="204" y="1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chenying0907 921"/>
            <p:cNvSpPr>
              <a:spLocks/>
            </p:cNvSpPr>
            <p:nvPr/>
          </p:nvSpPr>
          <p:spPr bwMode="auto">
            <a:xfrm>
              <a:off x="3436938" y="3586163"/>
              <a:ext cx="96838" cy="152400"/>
            </a:xfrm>
            <a:custGeom>
              <a:avLst/>
              <a:gdLst/>
              <a:ahLst/>
              <a:cxnLst>
                <a:cxn ang="0">
                  <a:pos x="228" y="124"/>
                </a:cxn>
                <a:cxn ang="0">
                  <a:pos x="218" y="80"/>
                </a:cxn>
                <a:cxn ang="0">
                  <a:pos x="206" y="41"/>
                </a:cxn>
                <a:cxn ang="0">
                  <a:pos x="206" y="30"/>
                </a:cxn>
                <a:cxn ang="0">
                  <a:pos x="205" y="16"/>
                </a:cxn>
                <a:cxn ang="0">
                  <a:pos x="188" y="1"/>
                </a:cxn>
                <a:cxn ang="0">
                  <a:pos x="172" y="3"/>
                </a:cxn>
                <a:cxn ang="0">
                  <a:pos x="163" y="13"/>
                </a:cxn>
                <a:cxn ang="0">
                  <a:pos x="160" y="26"/>
                </a:cxn>
                <a:cxn ang="0">
                  <a:pos x="167" y="61"/>
                </a:cxn>
                <a:cxn ang="0">
                  <a:pos x="177" y="105"/>
                </a:cxn>
                <a:cxn ang="0">
                  <a:pos x="188" y="190"/>
                </a:cxn>
                <a:cxn ang="0">
                  <a:pos x="193" y="234"/>
                </a:cxn>
                <a:cxn ang="0">
                  <a:pos x="192" y="268"/>
                </a:cxn>
                <a:cxn ang="0">
                  <a:pos x="189" y="276"/>
                </a:cxn>
                <a:cxn ang="0">
                  <a:pos x="137" y="327"/>
                </a:cxn>
                <a:cxn ang="0">
                  <a:pos x="120" y="335"/>
                </a:cxn>
                <a:cxn ang="0">
                  <a:pos x="82" y="298"/>
                </a:cxn>
                <a:cxn ang="0">
                  <a:pos x="60" y="275"/>
                </a:cxn>
                <a:cxn ang="0">
                  <a:pos x="47" y="267"/>
                </a:cxn>
                <a:cxn ang="0">
                  <a:pos x="57" y="225"/>
                </a:cxn>
                <a:cxn ang="0">
                  <a:pos x="62" y="199"/>
                </a:cxn>
                <a:cxn ang="0">
                  <a:pos x="73" y="118"/>
                </a:cxn>
                <a:cxn ang="0">
                  <a:pos x="87" y="46"/>
                </a:cxn>
                <a:cxn ang="0">
                  <a:pos x="91" y="17"/>
                </a:cxn>
                <a:cxn ang="0">
                  <a:pos x="86" y="5"/>
                </a:cxn>
                <a:cxn ang="0">
                  <a:pos x="70" y="0"/>
                </a:cxn>
                <a:cxn ang="0">
                  <a:pos x="51" y="8"/>
                </a:cxn>
                <a:cxn ang="0">
                  <a:pos x="45" y="22"/>
                </a:cxn>
                <a:cxn ang="0">
                  <a:pos x="34" y="84"/>
                </a:cxn>
                <a:cxn ang="0">
                  <a:pos x="20" y="145"/>
                </a:cxn>
                <a:cxn ang="0">
                  <a:pos x="2" y="247"/>
                </a:cxn>
                <a:cxn ang="0">
                  <a:pos x="0" y="265"/>
                </a:cxn>
                <a:cxn ang="0">
                  <a:pos x="10" y="292"/>
                </a:cxn>
                <a:cxn ang="0">
                  <a:pos x="45" y="331"/>
                </a:cxn>
                <a:cxn ang="0">
                  <a:pos x="90" y="369"/>
                </a:cxn>
                <a:cxn ang="0">
                  <a:pos x="103" y="375"/>
                </a:cxn>
                <a:cxn ang="0">
                  <a:pos x="109" y="382"/>
                </a:cxn>
                <a:cxn ang="0">
                  <a:pos x="121" y="383"/>
                </a:cxn>
                <a:cxn ang="0">
                  <a:pos x="149" y="374"/>
                </a:cxn>
                <a:cxn ang="0">
                  <a:pos x="197" y="341"/>
                </a:cxn>
                <a:cxn ang="0">
                  <a:pos x="228" y="305"/>
                </a:cxn>
                <a:cxn ang="0">
                  <a:pos x="240" y="279"/>
                </a:cxn>
                <a:cxn ang="0">
                  <a:pos x="240" y="238"/>
                </a:cxn>
                <a:cxn ang="0">
                  <a:pos x="230" y="140"/>
                </a:cxn>
              </a:cxnLst>
              <a:rect l="0" t="0" r="r" b="b"/>
              <a:pathLst>
                <a:path w="242" h="383">
                  <a:moveTo>
                    <a:pt x="230" y="140"/>
                  </a:moveTo>
                  <a:lnTo>
                    <a:pt x="230" y="140"/>
                  </a:lnTo>
                  <a:lnTo>
                    <a:pt x="228" y="124"/>
                  </a:lnTo>
                  <a:lnTo>
                    <a:pt x="226" y="110"/>
                  </a:lnTo>
                  <a:lnTo>
                    <a:pt x="218" y="80"/>
                  </a:lnTo>
                  <a:lnTo>
                    <a:pt x="218" y="80"/>
                  </a:lnTo>
                  <a:lnTo>
                    <a:pt x="215" y="68"/>
                  </a:lnTo>
                  <a:lnTo>
                    <a:pt x="210" y="54"/>
                  </a:lnTo>
                  <a:lnTo>
                    <a:pt x="206" y="41"/>
                  </a:lnTo>
                  <a:lnTo>
                    <a:pt x="206" y="34"/>
                  </a:lnTo>
                  <a:lnTo>
                    <a:pt x="206" y="30"/>
                  </a:lnTo>
                  <a:lnTo>
                    <a:pt x="206" y="30"/>
                  </a:lnTo>
                  <a:lnTo>
                    <a:pt x="206" y="25"/>
                  </a:lnTo>
                  <a:lnTo>
                    <a:pt x="206" y="20"/>
                  </a:lnTo>
                  <a:lnTo>
                    <a:pt x="205" y="16"/>
                  </a:lnTo>
                  <a:lnTo>
                    <a:pt x="202" y="12"/>
                  </a:lnTo>
                  <a:lnTo>
                    <a:pt x="196" y="5"/>
                  </a:lnTo>
                  <a:lnTo>
                    <a:pt x="188" y="1"/>
                  </a:lnTo>
                  <a:lnTo>
                    <a:pt x="180" y="1"/>
                  </a:lnTo>
                  <a:lnTo>
                    <a:pt x="175" y="1"/>
                  </a:lnTo>
                  <a:lnTo>
                    <a:pt x="172" y="3"/>
                  </a:lnTo>
                  <a:lnTo>
                    <a:pt x="168" y="5"/>
                  </a:lnTo>
                  <a:lnTo>
                    <a:pt x="166" y="8"/>
                  </a:lnTo>
                  <a:lnTo>
                    <a:pt x="163" y="13"/>
                  </a:lnTo>
                  <a:lnTo>
                    <a:pt x="162" y="17"/>
                  </a:lnTo>
                  <a:lnTo>
                    <a:pt x="162" y="17"/>
                  </a:lnTo>
                  <a:lnTo>
                    <a:pt x="160" y="26"/>
                  </a:lnTo>
                  <a:lnTo>
                    <a:pt x="162" y="33"/>
                  </a:lnTo>
                  <a:lnTo>
                    <a:pt x="163" y="47"/>
                  </a:lnTo>
                  <a:lnTo>
                    <a:pt x="167" y="61"/>
                  </a:lnTo>
                  <a:lnTo>
                    <a:pt x="171" y="77"/>
                  </a:lnTo>
                  <a:lnTo>
                    <a:pt x="171" y="77"/>
                  </a:lnTo>
                  <a:lnTo>
                    <a:pt x="177" y="105"/>
                  </a:lnTo>
                  <a:lnTo>
                    <a:pt x="181" y="133"/>
                  </a:lnTo>
                  <a:lnTo>
                    <a:pt x="185" y="161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89" y="208"/>
                  </a:lnTo>
                  <a:lnTo>
                    <a:pt x="193" y="234"/>
                  </a:lnTo>
                  <a:lnTo>
                    <a:pt x="194" y="247"/>
                  </a:lnTo>
                  <a:lnTo>
                    <a:pt x="194" y="259"/>
                  </a:lnTo>
                  <a:lnTo>
                    <a:pt x="192" y="268"/>
                  </a:lnTo>
                  <a:lnTo>
                    <a:pt x="191" y="272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64" y="303"/>
                  </a:lnTo>
                  <a:lnTo>
                    <a:pt x="151" y="316"/>
                  </a:lnTo>
                  <a:lnTo>
                    <a:pt x="137" y="327"/>
                  </a:lnTo>
                  <a:lnTo>
                    <a:pt x="137" y="327"/>
                  </a:lnTo>
                  <a:lnTo>
                    <a:pt x="129" y="331"/>
                  </a:lnTo>
                  <a:lnTo>
                    <a:pt x="120" y="335"/>
                  </a:lnTo>
                  <a:lnTo>
                    <a:pt x="120" y="335"/>
                  </a:lnTo>
                  <a:lnTo>
                    <a:pt x="94" y="311"/>
                  </a:lnTo>
                  <a:lnTo>
                    <a:pt x="82" y="298"/>
                  </a:lnTo>
                  <a:lnTo>
                    <a:pt x="70" y="285"/>
                  </a:lnTo>
                  <a:lnTo>
                    <a:pt x="70" y="285"/>
                  </a:lnTo>
                  <a:lnTo>
                    <a:pt x="60" y="275"/>
                  </a:lnTo>
                  <a:lnTo>
                    <a:pt x="51" y="267"/>
                  </a:lnTo>
                  <a:lnTo>
                    <a:pt x="48" y="265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57" y="225"/>
                  </a:lnTo>
                  <a:lnTo>
                    <a:pt x="57" y="225"/>
                  </a:lnTo>
                  <a:lnTo>
                    <a:pt x="60" y="212"/>
                  </a:lnTo>
                  <a:lnTo>
                    <a:pt x="62" y="199"/>
                  </a:lnTo>
                  <a:lnTo>
                    <a:pt x="65" y="171"/>
                  </a:lnTo>
                  <a:lnTo>
                    <a:pt x="68" y="144"/>
                  </a:lnTo>
                  <a:lnTo>
                    <a:pt x="73" y="118"/>
                  </a:lnTo>
                  <a:lnTo>
                    <a:pt x="73" y="118"/>
                  </a:lnTo>
                  <a:lnTo>
                    <a:pt x="83" y="69"/>
                  </a:lnTo>
                  <a:lnTo>
                    <a:pt x="87" y="46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91" y="17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2" y="3"/>
                  </a:lnTo>
                  <a:lnTo>
                    <a:pt x="78" y="1"/>
                  </a:lnTo>
                  <a:lnTo>
                    <a:pt x="70" y="0"/>
                  </a:lnTo>
                  <a:lnTo>
                    <a:pt x="62" y="1"/>
                  </a:lnTo>
                  <a:lnTo>
                    <a:pt x="54" y="5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47" y="17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0" y="52"/>
                  </a:lnTo>
                  <a:lnTo>
                    <a:pt x="34" y="84"/>
                  </a:lnTo>
                  <a:lnTo>
                    <a:pt x="27" y="114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4" y="196"/>
                  </a:lnTo>
                  <a:lnTo>
                    <a:pt x="9" y="222"/>
                  </a:lnTo>
                  <a:lnTo>
                    <a:pt x="2" y="247"/>
                  </a:lnTo>
                  <a:lnTo>
                    <a:pt x="2" y="247"/>
                  </a:lnTo>
                  <a:lnTo>
                    <a:pt x="0" y="256"/>
                  </a:lnTo>
                  <a:lnTo>
                    <a:pt x="0" y="265"/>
                  </a:lnTo>
                  <a:lnTo>
                    <a:pt x="2" y="275"/>
                  </a:lnTo>
                  <a:lnTo>
                    <a:pt x="5" y="284"/>
                  </a:lnTo>
                  <a:lnTo>
                    <a:pt x="10" y="292"/>
                  </a:lnTo>
                  <a:lnTo>
                    <a:pt x="15" y="299"/>
                  </a:lnTo>
                  <a:lnTo>
                    <a:pt x="30" y="316"/>
                  </a:lnTo>
                  <a:lnTo>
                    <a:pt x="45" y="331"/>
                  </a:lnTo>
                  <a:lnTo>
                    <a:pt x="61" y="345"/>
                  </a:lnTo>
                  <a:lnTo>
                    <a:pt x="77" y="357"/>
                  </a:lnTo>
                  <a:lnTo>
                    <a:pt x="90" y="369"/>
                  </a:lnTo>
                  <a:lnTo>
                    <a:pt x="90" y="369"/>
                  </a:lnTo>
                  <a:lnTo>
                    <a:pt x="96" y="374"/>
                  </a:lnTo>
                  <a:lnTo>
                    <a:pt x="103" y="375"/>
                  </a:lnTo>
                  <a:lnTo>
                    <a:pt x="103" y="375"/>
                  </a:lnTo>
                  <a:lnTo>
                    <a:pt x="105" y="379"/>
                  </a:lnTo>
                  <a:lnTo>
                    <a:pt x="109" y="382"/>
                  </a:lnTo>
                  <a:lnTo>
                    <a:pt x="115" y="383"/>
                  </a:lnTo>
                  <a:lnTo>
                    <a:pt x="121" y="383"/>
                  </a:lnTo>
                  <a:lnTo>
                    <a:pt x="121" y="383"/>
                  </a:lnTo>
                  <a:lnTo>
                    <a:pt x="129" y="382"/>
                  </a:lnTo>
                  <a:lnTo>
                    <a:pt x="138" y="378"/>
                  </a:lnTo>
                  <a:lnTo>
                    <a:pt x="149" y="374"/>
                  </a:lnTo>
                  <a:lnTo>
                    <a:pt x="158" y="369"/>
                  </a:lnTo>
                  <a:lnTo>
                    <a:pt x="177" y="357"/>
                  </a:lnTo>
                  <a:lnTo>
                    <a:pt x="197" y="341"/>
                  </a:lnTo>
                  <a:lnTo>
                    <a:pt x="214" y="323"/>
                  </a:lnTo>
                  <a:lnTo>
                    <a:pt x="222" y="314"/>
                  </a:lnTo>
                  <a:lnTo>
                    <a:pt x="228" y="305"/>
                  </a:lnTo>
                  <a:lnTo>
                    <a:pt x="234" y="296"/>
                  </a:lnTo>
                  <a:lnTo>
                    <a:pt x="238" y="286"/>
                  </a:lnTo>
                  <a:lnTo>
                    <a:pt x="240" y="279"/>
                  </a:lnTo>
                  <a:lnTo>
                    <a:pt x="242" y="269"/>
                  </a:lnTo>
                  <a:lnTo>
                    <a:pt x="242" y="269"/>
                  </a:lnTo>
                  <a:lnTo>
                    <a:pt x="240" y="238"/>
                  </a:lnTo>
                  <a:lnTo>
                    <a:pt x="238" y="205"/>
                  </a:lnTo>
                  <a:lnTo>
                    <a:pt x="230" y="140"/>
                  </a:lnTo>
                  <a:lnTo>
                    <a:pt x="23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chenying0907 922"/>
            <p:cNvSpPr>
              <a:spLocks/>
            </p:cNvSpPr>
            <p:nvPr/>
          </p:nvSpPr>
          <p:spPr bwMode="auto">
            <a:xfrm>
              <a:off x="3230563" y="3502026"/>
              <a:ext cx="523875" cy="285750"/>
            </a:xfrm>
            <a:custGeom>
              <a:avLst/>
              <a:gdLst/>
              <a:ahLst/>
              <a:cxnLst>
                <a:cxn ang="0">
                  <a:pos x="1287" y="425"/>
                </a:cxn>
                <a:cxn ang="0">
                  <a:pos x="1255" y="322"/>
                </a:cxn>
                <a:cxn ang="0">
                  <a:pos x="1205" y="201"/>
                </a:cxn>
                <a:cxn ang="0">
                  <a:pos x="1140" y="98"/>
                </a:cxn>
                <a:cxn ang="0">
                  <a:pos x="1061" y="17"/>
                </a:cxn>
                <a:cxn ang="0">
                  <a:pos x="1028" y="0"/>
                </a:cxn>
                <a:cxn ang="0">
                  <a:pos x="1009" y="19"/>
                </a:cxn>
                <a:cxn ang="0">
                  <a:pos x="1015" y="40"/>
                </a:cxn>
                <a:cxn ang="0">
                  <a:pos x="1074" y="90"/>
                </a:cxn>
                <a:cxn ang="0">
                  <a:pos x="1143" y="189"/>
                </a:cxn>
                <a:cxn ang="0">
                  <a:pos x="1201" y="305"/>
                </a:cxn>
                <a:cxn ang="0">
                  <a:pos x="1223" y="384"/>
                </a:cxn>
                <a:cxn ang="0">
                  <a:pos x="1255" y="503"/>
                </a:cxn>
                <a:cxn ang="0">
                  <a:pos x="1269" y="594"/>
                </a:cxn>
                <a:cxn ang="0">
                  <a:pos x="1234" y="650"/>
                </a:cxn>
                <a:cxn ang="0">
                  <a:pos x="1126" y="660"/>
                </a:cxn>
                <a:cxn ang="0">
                  <a:pos x="935" y="667"/>
                </a:cxn>
                <a:cxn ang="0">
                  <a:pos x="665" y="675"/>
                </a:cxn>
                <a:cxn ang="0">
                  <a:pos x="659" y="675"/>
                </a:cxn>
                <a:cxn ang="0">
                  <a:pos x="585" y="675"/>
                </a:cxn>
                <a:cxn ang="0">
                  <a:pos x="382" y="667"/>
                </a:cxn>
                <a:cxn ang="0">
                  <a:pos x="191" y="660"/>
                </a:cxn>
                <a:cxn ang="0">
                  <a:pos x="47" y="647"/>
                </a:cxn>
                <a:cxn ang="0">
                  <a:pos x="51" y="575"/>
                </a:cxn>
                <a:cxn ang="0">
                  <a:pos x="64" y="482"/>
                </a:cxn>
                <a:cxn ang="0">
                  <a:pos x="100" y="365"/>
                </a:cxn>
                <a:cxn ang="0">
                  <a:pos x="126" y="285"/>
                </a:cxn>
                <a:cxn ang="0">
                  <a:pos x="186" y="169"/>
                </a:cxn>
                <a:cxn ang="0">
                  <a:pos x="261" y="73"/>
                </a:cxn>
                <a:cxn ang="0">
                  <a:pos x="306" y="36"/>
                </a:cxn>
                <a:cxn ang="0">
                  <a:pos x="305" y="12"/>
                </a:cxn>
                <a:cxn ang="0">
                  <a:pos x="284" y="0"/>
                </a:cxn>
                <a:cxn ang="0">
                  <a:pos x="240" y="31"/>
                </a:cxn>
                <a:cxn ang="0">
                  <a:pos x="165" y="116"/>
                </a:cxn>
                <a:cxn ang="0">
                  <a:pos x="100" y="225"/>
                </a:cxn>
                <a:cxn ang="0">
                  <a:pos x="63" y="322"/>
                </a:cxn>
                <a:cxn ang="0">
                  <a:pos x="25" y="446"/>
                </a:cxn>
                <a:cxn ang="0">
                  <a:pos x="12" y="533"/>
                </a:cxn>
                <a:cxn ang="0">
                  <a:pos x="2" y="651"/>
                </a:cxn>
                <a:cxn ang="0">
                  <a:pos x="12" y="681"/>
                </a:cxn>
                <a:cxn ang="0">
                  <a:pos x="26" y="692"/>
                </a:cxn>
                <a:cxn ang="0">
                  <a:pos x="105" y="697"/>
                </a:cxn>
                <a:cxn ang="0">
                  <a:pos x="268" y="706"/>
                </a:cxn>
                <a:cxn ang="0">
                  <a:pos x="402" y="714"/>
                </a:cxn>
                <a:cxn ang="0">
                  <a:pos x="659" y="720"/>
                </a:cxn>
                <a:cxn ang="0">
                  <a:pos x="879" y="716"/>
                </a:cxn>
                <a:cxn ang="0">
                  <a:pos x="1001" y="707"/>
                </a:cxn>
                <a:cxn ang="0">
                  <a:pos x="1179" y="701"/>
                </a:cxn>
                <a:cxn ang="0">
                  <a:pos x="1286" y="693"/>
                </a:cxn>
                <a:cxn ang="0">
                  <a:pos x="1302" y="685"/>
                </a:cxn>
                <a:cxn ang="0">
                  <a:pos x="1315" y="662"/>
                </a:cxn>
                <a:cxn ang="0">
                  <a:pos x="1314" y="580"/>
                </a:cxn>
              </a:cxnLst>
              <a:rect l="0" t="0" r="r" b="b"/>
              <a:pathLst>
                <a:path w="1317" h="720">
                  <a:moveTo>
                    <a:pt x="1300" y="489"/>
                  </a:moveTo>
                  <a:lnTo>
                    <a:pt x="1300" y="489"/>
                  </a:lnTo>
                  <a:lnTo>
                    <a:pt x="1298" y="467"/>
                  </a:lnTo>
                  <a:lnTo>
                    <a:pt x="1293" y="446"/>
                  </a:lnTo>
                  <a:lnTo>
                    <a:pt x="1287" y="425"/>
                  </a:lnTo>
                  <a:lnTo>
                    <a:pt x="1280" y="405"/>
                  </a:lnTo>
                  <a:lnTo>
                    <a:pt x="1265" y="363"/>
                  </a:lnTo>
                  <a:lnTo>
                    <a:pt x="1260" y="342"/>
                  </a:lnTo>
                  <a:lnTo>
                    <a:pt x="1255" y="322"/>
                  </a:lnTo>
                  <a:lnTo>
                    <a:pt x="1255" y="322"/>
                  </a:lnTo>
                  <a:lnTo>
                    <a:pt x="1248" y="299"/>
                  </a:lnTo>
                  <a:lnTo>
                    <a:pt x="1240" y="274"/>
                  </a:lnTo>
                  <a:lnTo>
                    <a:pt x="1230" y="250"/>
                  </a:lnTo>
                  <a:lnTo>
                    <a:pt x="1218" y="225"/>
                  </a:lnTo>
                  <a:lnTo>
                    <a:pt x="1205" y="201"/>
                  </a:lnTo>
                  <a:lnTo>
                    <a:pt x="1192" y="178"/>
                  </a:lnTo>
                  <a:lnTo>
                    <a:pt x="1166" y="136"/>
                  </a:lnTo>
                  <a:lnTo>
                    <a:pt x="1166" y="136"/>
                  </a:lnTo>
                  <a:lnTo>
                    <a:pt x="1153" y="116"/>
                  </a:lnTo>
                  <a:lnTo>
                    <a:pt x="1140" y="98"/>
                  </a:lnTo>
                  <a:lnTo>
                    <a:pt x="1125" y="81"/>
                  </a:lnTo>
                  <a:lnTo>
                    <a:pt x="1111" y="64"/>
                  </a:lnTo>
                  <a:lnTo>
                    <a:pt x="1095" y="47"/>
                  </a:lnTo>
                  <a:lnTo>
                    <a:pt x="1078" y="31"/>
                  </a:lnTo>
                  <a:lnTo>
                    <a:pt x="1061" y="17"/>
                  </a:lnTo>
                  <a:lnTo>
                    <a:pt x="1041" y="4"/>
                  </a:lnTo>
                  <a:lnTo>
                    <a:pt x="1041" y="4"/>
                  </a:lnTo>
                  <a:lnTo>
                    <a:pt x="1038" y="1"/>
                  </a:lnTo>
                  <a:lnTo>
                    <a:pt x="1034" y="0"/>
                  </a:lnTo>
                  <a:lnTo>
                    <a:pt x="1028" y="0"/>
                  </a:lnTo>
                  <a:lnTo>
                    <a:pt x="1024" y="1"/>
                  </a:lnTo>
                  <a:lnTo>
                    <a:pt x="1021" y="2"/>
                  </a:lnTo>
                  <a:lnTo>
                    <a:pt x="1018" y="5"/>
                  </a:lnTo>
                  <a:lnTo>
                    <a:pt x="1013" y="12"/>
                  </a:lnTo>
                  <a:lnTo>
                    <a:pt x="1009" y="19"/>
                  </a:lnTo>
                  <a:lnTo>
                    <a:pt x="1009" y="23"/>
                  </a:lnTo>
                  <a:lnTo>
                    <a:pt x="1009" y="27"/>
                  </a:lnTo>
                  <a:lnTo>
                    <a:pt x="1010" y="33"/>
                  </a:lnTo>
                  <a:lnTo>
                    <a:pt x="1011" y="36"/>
                  </a:lnTo>
                  <a:lnTo>
                    <a:pt x="1015" y="40"/>
                  </a:lnTo>
                  <a:lnTo>
                    <a:pt x="1019" y="43"/>
                  </a:lnTo>
                  <a:lnTo>
                    <a:pt x="1019" y="43"/>
                  </a:lnTo>
                  <a:lnTo>
                    <a:pt x="1039" y="57"/>
                  </a:lnTo>
                  <a:lnTo>
                    <a:pt x="1057" y="73"/>
                  </a:lnTo>
                  <a:lnTo>
                    <a:pt x="1074" y="90"/>
                  </a:lnTo>
                  <a:lnTo>
                    <a:pt x="1091" y="108"/>
                  </a:lnTo>
                  <a:lnTo>
                    <a:pt x="1106" y="128"/>
                  </a:lnTo>
                  <a:lnTo>
                    <a:pt x="1120" y="148"/>
                  </a:lnTo>
                  <a:lnTo>
                    <a:pt x="1132" y="169"/>
                  </a:lnTo>
                  <a:lnTo>
                    <a:pt x="1143" y="189"/>
                  </a:lnTo>
                  <a:lnTo>
                    <a:pt x="1143" y="189"/>
                  </a:lnTo>
                  <a:lnTo>
                    <a:pt x="1163" y="227"/>
                  </a:lnTo>
                  <a:lnTo>
                    <a:pt x="1183" y="265"/>
                  </a:lnTo>
                  <a:lnTo>
                    <a:pt x="1192" y="285"/>
                  </a:lnTo>
                  <a:lnTo>
                    <a:pt x="1201" y="305"/>
                  </a:lnTo>
                  <a:lnTo>
                    <a:pt x="1208" y="325"/>
                  </a:lnTo>
                  <a:lnTo>
                    <a:pt x="1213" y="345"/>
                  </a:lnTo>
                  <a:lnTo>
                    <a:pt x="1213" y="345"/>
                  </a:lnTo>
                  <a:lnTo>
                    <a:pt x="1218" y="365"/>
                  </a:lnTo>
                  <a:lnTo>
                    <a:pt x="1223" y="384"/>
                  </a:lnTo>
                  <a:lnTo>
                    <a:pt x="1238" y="424"/>
                  </a:lnTo>
                  <a:lnTo>
                    <a:pt x="1243" y="443"/>
                  </a:lnTo>
                  <a:lnTo>
                    <a:pt x="1249" y="463"/>
                  </a:lnTo>
                  <a:lnTo>
                    <a:pt x="1253" y="482"/>
                  </a:lnTo>
                  <a:lnTo>
                    <a:pt x="1255" y="503"/>
                  </a:lnTo>
                  <a:lnTo>
                    <a:pt x="1255" y="503"/>
                  </a:lnTo>
                  <a:lnTo>
                    <a:pt x="1256" y="520"/>
                  </a:lnTo>
                  <a:lnTo>
                    <a:pt x="1260" y="537"/>
                  </a:lnTo>
                  <a:lnTo>
                    <a:pt x="1266" y="575"/>
                  </a:lnTo>
                  <a:lnTo>
                    <a:pt x="1269" y="594"/>
                  </a:lnTo>
                  <a:lnTo>
                    <a:pt x="1272" y="612"/>
                  </a:lnTo>
                  <a:lnTo>
                    <a:pt x="1272" y="630"/>
                  </a:lnTo>
                  <a:lnTo>
                    <a:pt x="1270" y="647"/>
                  </a:lnTo>
                  <a:lnTo>
                    <a:pt x="1270" y="647"/>
                  </a:lnTo>
                  <a:lnTo>
                    <a:pt x="1234" y="650"/>
                  </a:lnTo>
                  <a:lnTo>
                    <a:pt x="1198" y="654"/>
                  </a:lnTo>
                  <a:lnTo>
                    <a:pt x="1162" y="658"/>
                  </a:lnTo>
                  <a:lnTo>
                    <a:pt x="1143" y="659"/>
                  </a:lnTo>
                  <a:lnTo>
                    <a:pt x="1126" y="660"/>
                  </a:lnTo>
                  <a:lnTo>
                    <a:pt x="1126" y="660"/>
                  </a:lnTo>
                  <a:lnTo>
                    <a:pt x="1078" y="660"/>
                  </a:lnTo>
                  <a:lnTo>
                    <a:pt x="1031" y="662"/>
                  </a:lnTo>
                  <a:lnTo>
                    <a:pt x="984" y="663"/>
                  </a:lnTo>
                  <a:lnTo>
                    <a:pt x="935" y="667"/>
                  </a:lnTo>
                  <a:lnTo>
                    <a:pt x="935" y="667"/>
                  </a:lnTo>
                  <a:lnTo>
                    <a:pt x="901" y="669"/>
                  </a:lnTo>
                  <a:lnTo>
                    <a:pt x="867" y="672"/>
                  </a:lnTo>
                  <a:lnTo>
                    <a:pt x="801" y="673"/>
                  </a:lnTo>
                  <a:lnTo>
                    <a:pt x="733" y="675"/>
                  </a:lnTo>
                  <a:lnTo>
                    <a:pt x="665" y="675"/>
                  </a:lnTo>
                  <a:lnTo>
                    <a:pt x="665" y="675"/>
                  </a:lnTo>
                  <a:lnTo>
                    <a:pt x="663" y="675"/>
                  </a:lnTo>
                  <a:lnTo>
                    <a:pt x="663" y="675"/>
                  </a:lnTo>
                  <a:lnTo>
                    <a:pt x="659" y="675"/>
                  </a:lnTo>
                  <a:lnTo>
                    <a:pt x="659" y="675"/>
                  </a:lnTo>
                  <a:lnTo>
                    <a:pt x="654" y="675"/>
                  </a:lnTo>
                  <a:lnTo>
                    <a:pt x="654" y="675"/>
                  </a:lnTo>
                  <a:lnTo>
                    <a:pt x="653" y="675"/>
                  </a:lnTo>
                  <a:lnTo>
                    <a:pt x="653" y="675"/>
                  </a:lnTo>
                  <a:lnTo>
                    <a:pt x="585" y="675"/>
                  </a:lnTo>
                  <a:lnTo>
                    <a:pt x="517" y="673"/>
                  </a:lnTo>
                  <a:lnTo>
                    <a:pt x="450" y="672"/>
                  </a:lnTo>
                  <a:lnTo>
                    <a:pt x="416" y="669"/>
                  </a:lnTo>
                  <a:lnTo>
                    <a:pt x="382" y="667"/>
                  </a:lnTo>
                  <a:lnTo>
                    <a:pt x="382" y="667"/>
                  </a:lnTo>
                  <a:lnTo>
                    <a:pt x="334" y="663"/>
                  </a:lnTo>
                  <a:lnTo>
                    <a:pt x="287" y="662"/>
                  </a:lnTo>
                  <a:lnTo>
                    <a:pt x="240" y="660"/>
                  </a:lnTo>
                  <a:lnTo>
                    <a:pt x="191" y="660"/>
                  </a:lnTo>
                  <a:lnTo>
                    <a:pt x="191" y="660"/>
                  </a:lnTo>
                  <a:lnTo>
                    <a:pt x="174" y="659"/>
                  </a:lnTo>
                  <a:lnTo>
                    <a:pt x="156" y="658"/>
                  </a:lnTo>
                  <a:lnTo>
                    <a:pt x="119" y="654"/>
                  </a:lnTo>
                  <a:lnTo>
                    <a:pt x="84" y="650"/>
                  </a:lnTo>
                  <a:lnTo>
                    <a:pt x="47" y="647"/>
                  </a:lnTo>
                  <a:lnTo>
                    <a:pt x="47" y="647"/>
                  </a:lnTo>
                  <a:lnTo>
                    <a:pt x="46" y="630"/>
                  </a:lnTo>
                  <a:lnTo>
                    <a:pt x="46" y="612"/>
                  </a:lnTo>
                  <a:lnTo>
                    <a:pt x="49" y="594"/>
                  </a:lnTo>
                  <a:lnTo>
                    <a:pt x="51" y="575"/>
                  </a:lnTo>
                  <a:lnTo>
                    <a:pt x="58" y="537"/>
                  </a:lnTo>
                  <a:lnTo>
                    <a:pt x="62" y="520"/>
                  </a:lnTo>
                  <a:lnTo>
                    <a:pt x="63" y="503"/>
                  </a:lnTo>
                  <a:lnTo>
                    <a:pt x="63" y="503"/>
                  </a:lnTo>
                  <a:lnTo>
                    <a:pt x="64" y="482"/>
                  </a:lnTo>
                  <a:lnTo>
                    <a:pt x="68" y="463"/>
                  </a:lnTo>
                  <a:lnTo>
                    <a:pt x="75" y="443"/>
                  </a:lnTo>
                  <a:lnTo>
                    <a:pt x="80" y="424"/>
                  </a:lnTo>
                  <a:lnTo>
                    <a:pt x="94" y="384"/>
                  </a:lnTo>
                  <a:lnTo>
                    <a:pt x="100" y="365"/>
                  </a:lnTo>
                  <a:lnTo>
                    <a:pt x="105" y="345"/>
                  </a:lnTo>
                  <a:lnTo>
                    <a:pt x="105" y="345"/>
                  </a:lnTo>
                  <a:lnTo>
                    <a:pt x="110" y="325"/>
                  </a:lnTo>
                  <a:lnTo>
                    <a:pt x="118" y="305"/>
                  </a:lnTo>
                  <a:lnTo>
                    <a:pt x="126" y="285"/>
                  </a:lnTo>
                  <a:lnTo>
                    <a:pt x="135" y="265"/>
                  </a:lnTo>
                  <a:lnTo>
                    <a:pt x="155" y="227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86" y="169"/>
                  </a:lnTo>
                  <a:lnTo>
                    <a:pt x="198" y="148"/>
                  </a:lnTo>
                  <a:lnTo>
                    <a:pt x="212" y="128"/>
                  </a:lnTo>
                  <a:lnTo>
                    <a:pt x="227" y="108"/>
                  </a:lnTo>
                  <a:lnTo>
                    <a:pt x="244" y="90"/>
                  </a:lnTo>
                  <a:lnTo>
                    <a:pt x="261" y="73"/>
                  </a:lnTo>
                  <a:lnTo>
                    <a:pt x="279" y="57"/>
                  </a:lnTo>
                  <a:lnTo>
                    <a:pt x="298" y="43"/>
                  </a:lnTo>
                  <a:lnTo>
                    <a:pt x="298" y="43"/>
                  </a:lnTo>
                  <a:lnTo>
                    <a:pt x="302" y="40"/>
                  </a:lnTo>
                  <a:lnTo>
                    <a:pt x="306" y="36"/>
                  </a:lnTo>
                  <a:lnTo>
                    <a:pt x="308" y="33"/>
                  </a:lnTo>
                  <a:lnTo>
                    <a:pt x="309" y="27"/>
                  </a:lnTo>
                  <a:lnTo>
                    <a:pt x="309" y="23"/>
                  </a:lnTo>
                  <a:lnTo>
                    <a:pt x="309" y="19"/>
                  </a:lnTo>
                  <a:lnTo>
                    <a:pt x="305" y="12"/>
                  </a:lnTo>
                  <a:lnTo>
                    <a:pt x="300" y="5"/>
                  </a:lnTo>
                  <a:lnTo>
                    <a:pt x="297" y="2"/>
                  </a:lnTo>
                  <a:lnTo>
                    <a:pt x="293" y="1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80" y="1"/>
                  </a:lnTo>
                  <a:lnTo>
                    <a:pt x="276" y="4"/>
                  </a:lnTo>
                  <a:lnTo>
                    <a:pt x="276" y="4"/>
                  </a:lnTo>
                  <a:lnTo>
                    <a:pt x="257" y="17"/>
                  </a:lnTo>
                  <a:lnTo>
                    <a:pt x="240" y="31"/>
                  </a:lnTo>
                  <a:lnTo>
                    <a:pt x="223" y="47"/>
                  </a:lnTo>
                  <a:lnTo>
                    <a:pt x="207" y="64"/>
                  </a:lnTo>
                  <a:lnTo>
                    <a:pt x="192" y="81"/>
                  </a:lnTo>
                  <a:lnTo>
                    <a:pt x="178" y="98"/>
                  </a:lnTo>
                  <a:lnTo>
                    <a:pt x="165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26" y="178"/>
                  </a:lnTo>
                  <a:lnTo>
                    <a:pt x="113" y="201"/>
                  </a:lnTo>
                  <a:lnTo>
                    <a:pt x="100" y="225"/>
                  </a:lnTo>
                  <a:lnTo>
                    <a:pt x="88" y="250"/>
                  </a:lnTo>
                  <a:lnTo>
                    <a:pt x="77" y="274"/>
                  </a:lnTo>
                  <a:lnTo>
                    <a:pt x="70" y="299"/>
                  </a:lnTo>
                  <a:lnTo>
                    <a:pt x="63" y="322"/>
                  </a:lnTo>
                  <a:lnTo>
                    <a:pt x="63" y="322"/>
                  </a:lnTo>
                  <a:lnTo>
                    <a:pt x="58" y="342"/>
                  </a:lnTo>
                  <a:lnTo>
                    <a:pt x="53" y="363"/>
                  </a:lnTo>
                  <a:lnTo>
                    <a:pt x="38" y="405"/>
                  </a:lnTo>
                  <a:lnTo>
                    <a:pt x="30" y="425"/>
                  </a:lnTo>
                  <a:lnTo>
                    <a:pt x="25" y="446"/>
                  </a:lnTo>
                  <a:lnTo>
                    <a:pt x="20" y="467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16" y="510"/>
                  </a:lnTo>
                  <a:lnTo>
                    <a:pt x="12" y="533"/>
                  </a:lnTo>
                  <a:lnTo>
                    <a:pt x="4" y="580"/>
                  </a:lnTo>
                  <a:lnTo>
                    <a:pt x="0" y="605"/>
                  </a:lnTo>
                  <a:lnTo>
                    <a:pt x="0" y="629"/>
                  </a:lnTo>
                  <a:lnTo>
                    <a:pt x="0" y="641"/>
                  </a:lnTo>
                  <a:lnTo>
                    <a:pt x="2" y="651"/>
                  </a:lnTo>
                  <a:lnTo>
                    <a:pt x="3" y="662"/>
                  </a:lnTo>
                  <a:lnTo>
                    <a:pt x="7" y="672"/>
                  </a:lnTo>
                  <a:lnTo>
                    <a:pt x="7" y="672"/>
                  </a:lnTo>
                  <a:lnTo>
                    <a:pt x="9" y="677"/>
                  </a:lnTo>
                  <a:lnTo>
                    <a:pt x="12" y="681"/>
                  </a:lnTo>
                  <a:lnTo>
                    <a:pt x="16" y="685"/>
                  </a:lnTo>
                  <a:lnTo>
                    <a:pt x="20" y="686"/>
                  </a:lnTo>
                  <a:lnTo>
                    <a:pt x="20" y="686"/>
                  </a:lnTo>
                  <a:lnTo>
                    <a:pt x="24" y="689"/>
                  </a:lnTo>
                  <a:lnTo>
                    <a:pt x="26" y="692"/>
                  </a:lnTo>
                  <a:lnTo>
                    <a:pt x="32" y="693"/>
                  </a:lnTo>
                  <a:lnTo>
                    <a:pt x="36" y="693"/>
                  </a:lnTo>
                  <a:lnTo>
                    <a:pt x="36" y="693"/>
                  </a:lnTo>
                  <a:lnTo>
                    <a:pt x="70" y="694"/>
                  </a:lnTo>
                  <a:lnTo>
                    <a:pt x="105" y="697"/>
                  </a:lnTo>
                  <a:lnTo>
                    <a:pt x="139" y="701"/>
                  </a:lnTo>
                  <a:lnTo>
                    <a:pt x="173" y="705"/>
                  </a:lnTo>
                  <a:lnTo>
                    <a:pt x="173" y="705"/>
                  </a:lnTo>
                  <a:lnTo>
                    <a:pt x="221" y="706"/>
                  </a:lnTo>
                  <a:lnTo>
                    <a:pt x="268" y="706"/>
                  </a:lnTo>
                  <a:lnTo>
                    <a:pt x="317" y="707"/>
                  </a:lnTo>
                  <a:lnTo>
                    <a:pt x="340" y="709"/>
                  </a:lnTo>
                  <a:lnTo>
                    <a:pt x="364" y="711"/>
                  </a:lnTo>
                  <a:lnTo>
                    <a:pt x="364" y="711"/>
                  </a:lnTo>
                  <a:lnTo>
                    <a:pt x="402" y="714"/>
                  </a:lnTo>
                  <a:lnTo>
                    <a:pt x="438" y="716"/>
                  </a:lnTo>
                  <a:lnTo>
                    <a:pt x="475" y="719"/>
                  </a:lnTo>
                  <a:lnTo>
                    <a:pt x="512" y="719"/>
                  </a:lnTo>
                  <a:lnTo>
                    <a:pt x="585" y="720"/>
                  </a:lnTo>
                  <a:lnTo>
                    <a:pt x="659" y="720"/>
                  </a:lnTo>
                  <a:lnTo>
                    <a:pt x="659" y="720"/>
                  </a:lnTo>
                  <a:lnTo>
                    <a:pt x="733" y="720"/>
                  </a:lnTo>
                  <a:lnTo>
                    <a:pt x="806" y="719"/>
                  </a:lnTo>
                  <a:lnTo>
                    <a:pt x="843" y="719"/>
                  </a:lnTo>
                  <a:lnTo>
                    <a:pt x="879" y="716"/>
                  </a:lnTo>
                  <a:lnTo>
                    <a:pt x="916" y="714"/>
                  </a:lnTo>
                  <a:lnTo>
                    <a:pt x="954" y="711"/>
                  </a:lnTo>
                  <a:lnTo>
                    <a:pt x="954" y="711"/>
                  </a:lnTo>
                  <a:lnTo>
                    <a:pt x="977" y="709"/>
                  </a:lnTo>
                  <a:lnTo>
                    <a:pt x="1001" y="707"/>
                  </a:lnTo>
                  <a:lnTo>
                    <a:pt x="1049" y="706"/>
                  </a:lnTo>
                  <a:lnTo>
                    <a:pt x="1098" y="706"/>
                  </a:lnTo>
                  <a:lnTo>
                    <a:pt x="1145" y="705"/>
                  </a:lnTo>
                  <a:lnTo>
                    <a:pt x="1145" y="705"/>
                  </a:lnTo>
                  <a:lnTo>
                    <a:pt x="1179" y="701"/>
                  </a:lnTo>
                  <a:lnTo>
                    <a:pt x="1213" y="697"/>
                  </a:lnTo>
                  <a:lnTo>
                    <a:pt x="1248" y="694"/>
                  </a:lnTo>
                  <a:lnTo>
                    <a:pt x="1282" y="693"/>
                  </a:lnTo>
                  <a:lnTo>
                    <a:pt x="1282" y="693"/>
                  </a:lnTo>
                  <a:lnTo>
                    <a:pt x="1286" y="693"/>
                  </a:lnTo>
                  <a:lnTo>
                    <a:pt x="1291" y="692"/>
                  </a:lnTo>
                  <a:lnTo>
                    <a:pt x="1294" y="689"/>
                  </a:lnTo>
                  <a:lnTo>
                    <a:pt x="1298" y="686"/>
                  </a:lnTo>
                  <a:lnTo>
                    <a:pt x="1298" y="686"/>
                  </a:lnTo>
                  <a:lnTo>
                    <a:pt x="1302" y="685"/>
                  </a:lnTo>
                  <a:lnTo>
                    <a:pt x="1306" y="681"/>
                  </a:lnTo>
                  <a:lnTo>
                    <a:pt x="1308" y="677"/>
                  </a:lnTo>
                  <a:lnTo>
                    <a:pt x="1311" y="672"/>
                  </a:lnTo>
                  <a:lnTo>
                    <a:pt x="1311" y="672"/>
                  </a:lnTo>
                  <a:lnTo>
                    <a:pt x="1315" y="662"/>
                  </a:lnTo>
                  <a:lnTo>
                    <a:pt x="1316" y="651"/>
                  </a:lnTo>
                  <a:lnTo>
                    <a:pt x="1317" y="641"/>
                  </a:lnTo>
                  <a:lnTo>
                    <a:pt x="1317" y="629"/>
                  </a:lnTo>
                  <a:lnTo>
                    <a:pt x="1317" y="605"/>
                  </a:lnTo>
                  <a:lnTo>
                    <a:pt x="1314" y="580"/>
                  </a:lnTo>
                  <a:lnTo>
                    <a:pt x="1306" y="533"/>
                  </a:lnTo>
                  <a:lnTo>
                    <a:pt x="1302" y="510"/>
                  </a:lnTo>
                  <a:lnTo>
                    <a:pt x="1300" y="489"/>
                  </a:lnTo>
                  <a:lnTo>
                    <a:pt x="1300" y="48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chenying0907 923"/>
            <p:cNvSpPr>
              <a:spLocks noEditPoints="1"/>
            </p:cNvSpPr>
            <p:nvPr/>
          </p:nvSpPr>
          <p:spPr bwMode="auto">
            <a:xfrm>
              <a:off x="3565526" y="3633788"/>
              <a:ext cx="120650" cy="47625"/>
            </a:xfrm>
            <a:custGeom>
              <a:avLst/>
              <a:gdLst/>
              <a:ahLst/>
              <a:cxnLst>
                <a:cxn ang="0">
                  <a:pos x="300" y="30"/>
                </a:cxn>
                <a:cxn ang="0">
                  <a:pos x="298" y="21"/>
                </a:cxn>
                <a:cxn ang="0">
                  <a:pos x="294" y="14"/>
                </a:cxn>
                <a:cxn ang="0">
                  <a:pos x="280" y="8"/>
                </a:cxn>
                <a:cxn ang="0">
                  <a:pos x="274" y="8"/>
                </a:cxn>
                <a:cxn ang="0">
                  <a:pos x="214" y="3"/>
                </a:cxn>
                <a:cxn ang="0">
                  <a:pos x="94" y="0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8" y="1"/>
                </a:cxn>
                <a:cxn ang="0">
                  <a:pos x="9" y="5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1" y="41"/>
                </a:cxn>
                <a:cxn ang="0">
                  <a:pos x="7" y="76"/>
                </a:cxn>
                <a:cxn ang="0">
                  <a:pos x="14" y="92"/>
                </a:cxn>
                <a:cxn ang="0">
                  <a:pos x="18" y="95"/>
                </a:cxn>
                <a:cxn ang="0">
                  <a:pos x="28" y="103"/>
                </a:cxn>
                <a:cxn ang="0">
                  <a:pos x="48" y="109"/>
                </a:cxn>
                <a:cxn ang="0">
                  <a:pos x="95" y="112"/>
                </a:cxn>
                <a:cxn ang="0">
                  <a:pos x="121" y="114"/>
                </a:cxn>
                <a:cxn ang="0">
                  <a:pos x="201" y="119"/>
                </a:cxn>
                <a:cxn ang="0">
                  <a:pos x="242" y="116"/>
                </a:cxn>
                <a:cxn ang="0">
                  <a:pos x="280" y="109"/>
                </a:cxn>
                <a:cxn ang="0">
                  <a:pos x="285" y="107"/>
                </a:cxn>
                <a:cxn ang="0">
                  <a:pos x="294" y="101"/>
                </a:cxn>
                <a:cxn ang="0">
                  <a:pos x="300" y="86"/>
                </a:cxn>
                <a:cxn ang="0">
                  <a:pos x="303" y="63"/>
                </a:cxn>
                <a:cxn ang="0">
                  <a:pos x="300" y="30"/>
                </a:cxn>
                <a:cxn ang="0">
                  <a:pos x="121" y="68"/>
                </a:cxn>
                <a:cxn ang="0">
                  <a:pos x="87" y="64"/>
                </a:cxn>
                <a:cxn ang="0">
                  <a:pos x="53" y="60"/>
                </a:cxn>
                <a:cxn ang="0">
                  <a:pos x="49" y="56"/>
                </a:cxn>
                <a:cxn ang="0">
                  <a:pos x="47" y="46"/>
                </a:cxn>
                <a:cxn ang="0">
                  <a:pos x="205" y="48"/>
                </a:cxn>
                <a:cxn ang="0">
                  <a:pos x="257" y="52"/>
                </a:cxn>
                <a:cxn ang="0">
                  <a:pos x="257" y="67"/>
                </a:cxn>
                <a:cxn ang="0">
                  <a:pos x="223" y="69"/>
                </a:cxn>
                <a:cxn ang="0">
                  <a:pos x="155" y="71"/>
                </a:cxn>
                <a:cxn ang="0">
                  <a:pos x="121" y="68"/>
                </a:cxn>
              </a:cxnLst>
              <a:rect l="0" t="0" r="r" b="b"/>
              <a:pathLst>
                <a:path w="303" h="119">
                  <a:moveTo>
                    <a:pt x="300" y="30"/>
                  </a:moveTo>
                  <a:lnTo>
                    <a:pt x="300" y="30"/>
                  </a:lnTo>
                  <a:lnTo>
                    <a:pt x="300" y="25"/>
                  </a:lnTo>
                  <a:lnTo>
                    <a:pt x="298" y="21"/>
                  </a:lnTo>
                  <a:lnTo>
                    <a:pt x="297" y="18"/>
                  </a:lnTo>
                  <a:lnTo>
                    <a:pt x="294" y="14"/>
                  </a:lnTo>
                  <a:lnTo>
                    <a:pt x="287" y="10"/>
                  </a:lnTo>
                  <a:lnTo>
                    <a:pt x="280" y="8"/>
                  </a:lnTo>
                  <a:lnTo>
                    <a:pt x="280" y="8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14" y="3"/>
                  </a:lnTo>
                  <a:lnTo>
                    <a:pt x="154" y="1"/>
                  </a:lnTo>
                  <a:lnTo>
                    <a:pt x="9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41"/>
                  </a:lnTo>
                  <a:lnTo>
                    <a:pt x="2" y="58"/>
                  </a:lnTo>
                  <a:lnTo>
                    <a:pt x="7" y="76"/>
                  </a:lnTo>
                  <a:lnTo>
                    <a:pt x="10" y="84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8" y="95"/>
                  </a:lnTo>
                  <a:lnTo>
                    <a:pt x="23" y="99"/>
                  </a:lnTo>
                  <a:lnTo>
                    <a:pt x="28" y="103"/>
                  </a:lnTo>
                  <a:lnTo>
                    <a:pt x="34" y="106"/>
                  </a:lnTo>
                  <a:lnTo>
                    <a:pt x="48" y="109"/>
                  </a:lnTo>
                  <a:lnTo>
                    <a:pt x="64" y="111"/>
                  </a:lnTo>
                  <a:lnTo>
                    <a:pt x="95" y="112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61" y="116"/>
                  </a:lnTo>
                  <a:lnTo>
                    <a:pt x="201" y="119"/>
                  </a:lnTo>
                  <a:lnTo>
                    <a:pt x="221" y="118"/>
                  </a:lnTo>
                  <a:lnTo>
                    <a:pt x="242" y="116"/>
                  </a:lnTo>
                  <a:lnTo>
                    <a:pt x="261" y="114"/>
                  </a:lnTo>
                  <a:lnTo>
                    <a:pt x="280" y="109"/>
                  </a:lnTo>
                  <a:lnTo>
                    <a:pt x="280" y="109"/>
                  </a:lnTo>
                  <a:lnTo>
                    <a:pt x="285" y="107"/>
                  </a:lnTo>
                  <a:lnTo>
                    <a:pt x="290" y="105"/>
                  </a:lnTo>
                  <a:lnTo>
                    <a:pt x="294" y="101"/>
                  </a:lnTo>
                  <a:lnTo>
                    <a:pt x="297" y="97"/>
                  </a:lnTo>
                  <a:lnTo>
                    <a:pt x="300" y="86"/>
                  </a:lnTo>
                  <a:lnTo>
                    <a:pt x="302" y="75"/>
                  </a:lnTo>
                  <a:lnTo>
                    <a:pt x="303" y="63"/>
                  </a:lnTo>
                  <a:lnTo>
                    <a:pt x="302" y="51"/>
                  </a:lnTo>
                  <a:lnTo>
                    <a:pt x="300" y="30"/>
                  </a:lnTo>
                  <a:lnTo>
                    <a:pt x="300" y="30"/>
                  </a:lnTo>
                  <a:close/>
                  <a:moveTo>
                    <a:pt x="121" y="68"/>
                  </a:moveTo>
                  <a:lnTo>
                    <a:pt x="121" y="68"/>
                  </a:lnTo>
                  <a:lnTo>
                    <a:pt x="87" y="64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1" y="59"/>
                  </a:lnTo>
                  <a:lnTo>
                    <a:pt x="49" y="56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153" y="47"/>
                  </a:lnTo>
                  <a:lnTo>
                    <a:pt x="205" y="48"/>
                  </a:lnTo>
                  <a:lnTo>
                    <a:pt x="257" y="52"/>
                  </a:lnTo>
                  <a:lnTo>
                    <a:pt x="257" y="52"/>
                  </a:lnTo>
                  <a:lnTo>
                    <a:pt x="257" y="59"/>
                  </a:lnTo>
                  <a:lnTo>
                    <a:pt x="257" y="67"/>
                  </a:lnTo>
                  <a:lnTo>
                    <a:pt x="257" y="67"/>
                  </a:lnTo>
                  <a:lnTo>
                    <a:pt x="223" y="69"/>
                  </a:lnTo>
                  <a:lnTo>
                    <a:pt x="189" y="71"/>
                  </a:lnTo>
                  <a:lnTo>
                    <a:pt x="155" y="71"/>
                  </a:lnTo>
                  <a:lnTo>
                    <a:pt x="121" y="68"/>
                  </a:lnTo>
                  <a:lnTo>
                    <a:pt x="121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PA_chenying0907 58"/>
          <p:cNvGrpSpPr/>
          <p:nvPr>
            <p:custDataLst>
              <p:tags r:id="rId2"/>
            </p:custDataLst>
          </p:nvPr>
        </p:nvGrpSpPr>
        <p:grpSpPr>
          <a:xfrm>
            <a:off x="1933440" y="2161153"/>
            <a:ext cx="1420688" cy="1374344"/>
            <a:chOff x="2033588" y="3044825"/>
            <a:chExt cx="771525" cy="746126"/>
          </a:xfrm>
          <a:solidFill>
            <a:schemeClr val="accent2"/>
          </a:solidFill>
        </p:grpSpPr>
        <p:sp>
          <p:nvSpPr>
            <p:cNvPr id="60" name="chenying0907 717"/>
            <p:cNvSpPr>
              <a:spLocks/>
            </p:cNvSpPr>
            <p:nvPr/>
          </p:nvSpPr>
          <p:spPr bwMode="auto">
            <a:xfrm>
              <a:off x="2122488" y="3668713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29" y="14"/>
                </a:cxn>
                <a:cxn ang="0">
                  <a:pos x="15" y="27"/>
                </a:cxn>
                <a:cxn ang="0">
                  <a:pos x="15" y="27"/>
                </a:cxn>
                <a:cxn ang="0">
                  <a:pos x="13" y="31"/>
                </a:cxn>
                <a:cxn ang="0">
                  <a:pos x="12" y="37"/>
                </a:cxn>
                <a:cxn ang="0">
                  <a:pos x="9" y="46"/>
                </a:cxn>
                <a:cxn ang="0">
                  <a:pos x="6" y="56"/>
                </a:cxn>
                <a:cxn ang="0">
                  <a:pos x="4" y="6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2" y="73"/>
                </a:cxn>
                <a:cxn ang="0">
                  <a:pos x="5" y="74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4" y="73"/>
                </a:cxn>
                <a:cxn ang="0">
                  <a:pos x="17" y="71"/>
                </a:cxn>
                <a:cxn ang="0">
                  <a:pos x="17" y="67"/>
                </a:cxn>
                <a:cxn ang="0">
                  <a:pos x="14" y="64"/>
                </a:cxn>
                <a:cxn ang="0">
                  <a:pos x="14" y="64"/>
                </a:cxn>
                <a:cxn ang="0">
                  <a:pos x="18" y="54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23" y="38"/>
                </a:cxn>
                <a:cxn ang="0">
                  <a:pos x="26" y="33"/>
                </a:cxn>
                <a:cxn ang="0">
                  <a:pos x="34" y="25"/>
                </a:cxn>
                <a:cxn ang="0">
                  <a:pos x="49" y="10"/>
                </a:cxn>
                <a:cxn ang="0">
                  <a:pos x="49" y="10"/>
                </a:cxn>
                <a:cxn ang="0">
                  <a:pos x="51" y="8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1" h="74">
                  <a:moveTo>
                    <a:pt x="42" y="1"/>
                  </a:moveTo>
                  <a:lnTo>
                    <a:pt x="42" y="1"/>
                  </a:lnTo>
                  <a:lnTo>
                    <a:pt x="29" y="14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2" y="37"/>
                  </a:lnTo>
                  <a:lnTo>
                    <a:pt x="9" y="46"/>
                  </a:lnTo>
                  <a:lnTo>
                    <a:pt x="6" y="56"/>
                  </a:lnTo>
                  <a:lnTo>
                    <a:pt x="4" y="6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2" y="73"/>
                  </a:lnTo>
                  <a:lnTo>
                    <a:pt x="5" y="74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4" y="73"/>
                  </a:lnTo>
                  <a:lnTo>
                    <a:pt x="17" y="71"/>
                  </a:lnTo>
                  <a:lnTo>
                    <a:pt x="17" y="67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8" y="54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3" y="38"/>
                  </a:lnTo>
                  <a:lnTo>
                    <a:pt x="26" y="33"/>
                  </a:lnTo>
                  <a:lnTo>
                    <a:pt x="34" y="25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51" y="8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chenying0907 718"/>
            <p:cNvSpPr>
              <a:spLocks/>
            </p:cNvSpPr>
            <p:nvPr/>
          </p:nvSpPr>
          <p:spPr bwMode="auto">
            <a:xfrm>
              <a:off x="2143126" y="3673475"/>
              <a:ext cx="23813" cy="254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34" y="10"/>
                </a:cxn>
                <a:cxn ang="0">
                  <a:pos x="24" y="17"/>
                </a:cxn>
                <a:cxn ang="0">
                  <a:pos x="15" y="25"/>
                </a:cxn>
                <a:cxn ang="0">
                  <a:pos x="7" y="32"/>
                </a:cxn>
                <a:cxn ang="0">
                  <a:pos x="2" y="42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55"/>
                </a:cxn>
                <a:cxn ang="0">
                  <a:pos x="3" y="60"/>
                </a:cxn>
                <a:cxn ang="0">
                  <a:pos x="3" y="60"/>
                </a:cxn>
                <a:cxn ang="0">
                  <a:pos x="4" y="61"/>
                </a:cxn>
                <a:cxn ang="0">
                  <a:pos x="6" y="62"/>
                </a:cxn>
                <a:cxn ang="0">
                  <a:pos x="11" y="61"/>
                </a:cxn>
                <a:cxn ang="0">
                  <a:pos x="14" y="59"/>
                </a:cxn>
                <a:cxn ang="0">
                  <a:pos x="14" y="56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11" y="51"/>
                </a:cxn>
                <a:cxn ang="0">
                  <a:pos x="12" y="47"/>
                </a:cxn>
                <a:cxn ang="0">
                  <a:pos x="14" y="43"/>
                </a:cxn>
                <a:cxn ang="0">
                  <a:pos x="17" y="39"/>
                </a:cxn>
                <a:cxn ang="0">
                  <a:pos x="24" y="32"/>
                </a:cxn>
                <a:cxn ang="0">
                  <a:pos x="29" y="27"/>
                </a:cxn>
                <a:cxn ang="0">
                  <a:pos x="29" y="27"/>
                </a:cxn>
                <a:cxn ang="0">
                  <a:pos x="42" y="18"/>
                </a:cxn>
                <a:cxn ang="0">
                  <a:pos x="57" y="10"/>
                </a:cxn>
                <a:cxn ang="0">
                  <a:pos x="57" y="10"/>
                </a:cxn>
                <a:cxn ang="0">
                  <a:pos x="58" y="9"/>
                </a:cxn>
                <a:cxn ang="0">
                  <a:pos x="59" y="6"/>
                </a:cxn>
                <a:cxn ang="0">
                  <a:pos x="58" y="2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59" h="62">
                  <a:moveTo>
                    <a:pt x="50" y="0"/>
                  </a:moveTo>
                  <a:lnTo>
                    <a:pt x="50" y="0"/>
                  </a:lnTo>
                  <a:lnTo>
                    <a:pt x="34" y="10"/>
                  </a:lnTo>
                  <a:lnTo>
                    <a:pt x="24" y="17"/>
                  </a:lnTo>
                  <a:lnTo>
                    <a:pt x="15" y="25"/>
                  </a:lnTo>
                  <a:lnTo>
                    <a:pt x="7" y="32"/>
                  </a:lnTo>
                  <a:lnTo>
                    <a:pt x="2" y="42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4" y="61"/>
                  </a:lnTo>
                  <a:lnTo>
                    <a:pt x="6" y="62"/>
                  </a:lnTo>
                  <a:lnTo>
                    <a:pt x="11" y="61"/>
                  </a:lnTo>
                  <a:lnTo>
                    <a:pt x="14" y="59"/>
                  </a:lnTo>
                  <a:lnTo>
                    <a:pt x="14" y="56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12" y="47"/>
                  </a:lnTo>
                  <a:lnTo>
                    <a:pt x="14" y="43"/>
                  </a:lnTo>
                  <a:lnTo>
                    <a:pt x="17" y="39"/>
                  </a:lnTo>
                  <a:lnTo>
                    <a:pt x="24" y="32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42" y="18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58" y="9"/>
                  </a:lnTo>
                  <a:lnTo>
                    <a:pt x="59" y="6"/>
                  </a:lnTo>
                  <a:lnTo>
                    <a:pt x="58" y="2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chenying0907 719"/>
            <p:cNvSpPr>
              <a:spLocks/>
            </p:cNvSpPr>
            <p:nvPr/>
          </p:nvSpPr>
          <p:spPr bwMode="auto">
            <a:xfrm>
              <a:off x="2165351" y="3676650"/>
              <a:ext cx="20638" cy="23813"/>
            </a:xfrm>
            <a:custGeom>
              <a:avLst/>
              <a:gdLst/>
              <a:ahLst/>
              <a:cxnLst>
                <a:cxn ang="0">
                  <a:pos x="44" y="1"/>
                </a:cxn>
                <a:cxn ang="0">
                  <a:pos x="44" y="1"/>
                </a:cxn>
                <a:cxn ang="0">
                  <a:pos x="30" y="13"/>
                </a:cxn>
                <a:cxn ang="0">
                  <a:pos x="22" y="21"/>
                </a:cxn>
                <a:cxn ang="0">
                  <a:pos x="13" y="29"/>
                </a:cxn>
                <a:cxn ang="0">
                  <a:pos x="6" y="37"/>
                </a:cxn>
                <a:cxn ang="0">
                  <a:pos x="1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1" y="57"/>
                </a:cxn>
                <a:cxn ang="0">
                  <a:pos x="4" y="61"/>
                </a:cxn>
                <a:cxn ang="0">
                  <a:pos x="4" y="61"/>
                </a:cxn>
                <a:cxn ang="0">
                  <a:pos x="5" y="63"/>
                </a:cxn>
                <a:cxn ang="0">
                  <a:pos x="8" y="63"/>
                </a:cxn>
                <a:cxn ang="0">
                  <a:pos x="10" y="63"/>
                </a:cxn>
                <a:cxn ang="0">
                  <a:pos x="11" y="61"/>
                </a:cxn>
                <a:cxn ang="0">
                  <a:pos x="13" y="57"/>
                </a:cxn>
                <a:cxn ang="0">
                  <a:pos x="13" y="55"/>
                </a:cxn>
                <a:cxn ang="0">
                  <a:pos x="11" y="54"/>
                </a:cxn>
                <a:cxn ang="0">
                  <a:pos x="11" y="54"/>
                </a:cxn>
                <a:cxn ang="0">
                  <a:pos x="11" y="52"/>
                </a:cxn>
                <a:cxn ang="0">
                  <a:pos x="11" y="50"/>
                </a:cxn>
                <a:cxn ang="0">
                  <a:pos x="14" y="44"/>
                </a:cxn>
                <a:cxn ang="0">
                  <a:pos x="21" y="38"/>
                </a:cxn>
                <a:cxn ang="0">
                  <a:pos x="27" y="31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53" y="8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48" y="0"/>
                </a:cxn>
                <a:cxn ang="0">
                  <a:pos x="45" y="0"/>
                </a:cxn>
                <a:cxn ang="0">
                  <a:pos x="44" y="1"/>
                </a:cxn>
                <a:cxn ang="0">
                  <a:pos x="44" y="1"/>
                </a:cxn>
              </a:cxnLst>
              <a:rect l="0" t="0" r="r" b="b"/>
              <a:pathLst>
                <a:path w="53" h="63">
                  <a:moveTo>
                    <a:pt x="44" y="1"/>
                  </a:moveTo>
                  <a:lnTo>
                    <a:pt x="44" y="1"/>
                  </a:lnTo>
                  <a:lnTo>
                    <a:pt x="30" y="13"/>
                  </a:lnTo>
                  <a:lnTo>
                    <a:pt x="22" y="21"/>
                  </a:lnTo>
                  <a:lnTo>
                    <a:pt x="13" y="29"/>
                  </a:lnTo>
                  <a:lnTo>
                    <a:pt x="6" y="37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5" y="63"/>
                  </a:lnTo>
                  <a:lnTo>
                    <a:pt x="8" y="63"/>
                  </a:lnTo>
                  <a:lnTo>
                    <a:pt x="10" y="63"/>
                  </a:lnTo>
                  <a:lnTo>
                    <a:pt x="11" y="61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4" y="44"/>
                  </a:lnTo>
                  <a:lnTo>
                    <a:pt x="21" y="38"/>
                  </a:lnTo>
                  <a:lnTo>
                    <a:pt x="27" y="31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53" y="8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4" y="1"/>
                  </a:lnTo>
                  <a:lnTo>
                    <a:pt x="4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chenying0907 720"/>
            <p:cNvSpPr>
              <a:spLocks/>
            </p:cNvSpPr>
            <p:nvPr/>
          </p:nvSpPr>
          <p:spPr bwMode="auto">
            <a:xfrm>
              <a:off x="2176463" y="3671888"/>
              <a:ext cx="34925" cy="3333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65" y="13"/>
                </a:cxn>
                <a:cxn ang="0">
                  <a:pos x="53" y="22"/>
                </a:cxn>
                <a:cxn ang="0">
                  <a:pos x="31" y="42"/>
                </a:cxn>
                <a:cxn ang="0">
                  <a:pos x="31" y="42"/>
                </a:cxn>
                <a:cxn ang="0">
                  <a:pos x="22" y="50"/>
                </a:cxn>
                <a:cxn ang="0">
                  <a:pos x="14" y="59"/>
                </a:cxn>
                <a:cxn ang="0">
                  <a:pos x="6" y="68"/>
                </a:cxn>
                <a:cxn ang="0">
                  <a:pos x="1" y="79"/>
                </a:cxn>
                <a:cxn ang="0">
                  <a:pos x="1" y="79"/>
                </a:cxn>
                <a:cxn ang="0">
                  <a:pos x="0" y="81"/>
                </a:cxn>
                <a:cxn ang="0">
                  <a:pos x="1" y="84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2" y="83"/>
                </a:cxn>
                <a:cxn ang="0">
                  <a:pos x="12" y="83"/>
                </a:cxn>
                <a:cxn ang="0">
                  <a:pos x="14" y="76"/>
                </a:cxn>
                <a:cxn ang="0">
                  <a:pos x="18" y="71"/>
                </a:cxn>
                <a:cxn ang="0">
                  <a:pos x="27" y="60"/>
                </a:cxn>
                <a:cxn ang="0">
                  <a:pos x="38" y="50"/>
                </a:cxn>
                <a:cxn ang="0">
                  <a:pos x="48" y="42"/>
                </a:cxn>
                <a:cxn ang="0">
                  <a:pos x="48" y="42"/>
                </a:cxn>
                <a:cxn ang="0">
                  <a:pos x="57" y="35"/>
                </a:cxn>
                <a:cxn ang="0">
                  <a:pos x="67" y="28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86" y="8"/>
                </a:cxn>
                <a:cxn ang="0">
                  <a:pos x="86" y="7"/>
                </a:cxn>
                <a:cxn ang="0">
                  <a:pos x="85" y="3"/>
                </a:cxn>
                <a:cxn ang="0">
                  <a:pos x="81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85">
                  <a:moveTo>
                    <a:pt x="77" y="3"/>
                  </a:moveTo>
                  <a:lnTo>
                    <a:pt x="77" y="3"/>
                  </a:lnTo>
                  <a:lnTo>
                    <a:pt x="65" y="13"/>
                  </a:lnTo>
                  <a:lnTo>
                    <a:pt x="53" y="22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22" y="50"/>
                  </a:lnTo>
                  <a:lnTo>
                    <a:pt x="14" y="59"/>
                  </a:lnTo>
                  <a:lnTo>
                    <a:pt x="6" y="68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4" y="76"/>
                  </a:lnTo>
                  <a:lnTo>
                    <a:pt x="18" y="71"/>
                  </a:lnTo>
                  <a:lnTo>
                    <a:pt x="27" y="60"/>
                  </a:lnTo>
                  <a:lnTo>
                    <a:pt x="38" y="50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57" y="35"/>
                  </a:lnTo>
                  <a:lnTo>
                    <a:pt x="67" y="28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86" y="8"/>
                  </a:lnTo>
                  <a:lnTo>
                    <a:pt x="86" y="7"/>
                  </a:lnTo>
                  <a:lnTo>
                    <a:pt x="85" y="3"/>
                  </a:lnTo>
                  <a:lnTo>
                    <a:pt x="81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chenying0907 721"/>
            <p:cNvSpPr>
              <a:spLocks/>
            </p:cNvSpPr>
            <p:nvPr/>
          </p:nvSpPr>
          <p:spPr bwMode="auto">
            <a:xfrm>
              <a:off x="2200276" y="3676650"/>
              <a:ext cx="26988" cy="2698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51" y="9"/>
                </a:cxn>
                <a:cxn ang="0">
                  <a:pos x="42" y="16"/>
                </a:cxn>
                <a:cxn ang="0">
                  <a:pos x="25" y="27"/>
                </a:cxn>
                <a:cxn ang="0">
                  <a:pos x="17" y="34"/>
                </a:cxn>
                <a:cxn ang="0">
                  <a:pos x="11" y="42"/>
                </a:cxn>
                <a:cxn ang="0">
                  <a:pos x="4" y="51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2" y="67"/>
                </a:cxn>
                <a:cxn ang="0">
                  <a:pos x="4" y="68"/>
                </a:cxn>
                <a:cxn ang="0">
                  <a:pos x="7" y="69"/>
                </a:cxn>
                <a:cxn ang="0">
                  <a:pos x="12" y="69"/>
                </a:cxn>
                <a:cxn ang="0">
                  <a:pos x="12" y="69"/>
                </a:cxn>
                <a:cxn ang="0">
                  <a:pos x="15" y="68"/>
                </a:cxn>
                <a:cxn ang="0">
                  <a:pos x="16" y="67"/>
                </a:cxn>
                <a:cxn ang="0">
                  <a:pos x="17" y="64"/>
                </a:cxn>
                <a:cxn ang="0">
                  <a:pos x="17" y="60"/>
                </a:cxn>
                <a:cxn ang="0">
                  <a:pos x="15" y="57"/>
                </a:cxn>
                <a:cxn ang="0">
                  <a:pos x="15" y="57"/>
                </a:cxn>
                <a:cxn ang="0">
                  <a:pos x="19" y="50"/>
                </a:cxn>
                <a:cxn ang="0">
                  <a:pos x="24" y="43"/>
                </a:cxn>
                <a:cxn ang="0">
                  <a:pos x="30" y="37"/>
                </a:cxn>
                <a:cxn ang="0">
                  <a:pos x="38" y="31"/>
                </a:cxn>
                <a:cxn ang="0">
                  <a:pos x="54" y="21"/>
                </a:cxn>
                <a:cxn ang="0">
                  <a:pos x="61" y="16"/>
                </a:cxn>
                <a:cxn ang="0">
                  <a:pos x="67" y="10"/>
                </a:cxn>
                <a:cxn ang="0">
                  <a:pos x="67" y="10"/>
                </a:cxn>
                <a:cxn ang="0">
                  <a:pos x="68" y="8"/>
                </a:cxn>
                <a:cxn ang="0">
                  <a:pos x="70" y="5"/>
                </a:cxn>
                <a:cxn ang="0">
                  <a:pos x="67" y="3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70" h="69">
                  <a:moveTo>
                    <a:pt x="59" y="1"/>
                  </a:moveTo>
                  <a:lnTo>
                    <a:pt x="59" y="1"/>
                  </a:lnTo>
                  <a:lnTo>
                    <a:pt x="51" y="9"/>
                  </a:lnTo>
                  <a:lnTo>
                    <a:pt x="42" y="16"/>
                  </a:lnTo>
                  <a:lnTo>
                    <a:pt x="25" y="27"/>
                  </a:lnTo>
                  <a:lnTo>
                    <a:pt x="17" y="34"/>
                  </a:lnTo>
                  <a:lnTo>
                    <a:pt x="11" y="42"/>
                  </a:lnTo>
                  <a:lnTo>
                    <a:pt x="4" y="5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2" y="67"/>
                  </a:lnTo>
                  <a:lnTo>
                    <a:pt x="4" y="68"/>
                  </a:lnTo>
                  <a:lnTo>
                    <a:pt x="7" y="69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5" y="68"/>
                  </a:lnTo>
                  <a:lnTo>
                    <a:pt x="16" y="67"/>
                  </a:lnTo>
                  <a:lnTo>
                    <a:pt x="17" y="64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5" y="57"/>
                  </a:lnTo>
                  <a:lnTo>
                    <a:pt x="19" y="50"/>
                  </a:lnTo>
                  <a:lnTo>
                    <a:pt x="24" y="43"/>
                  </a:lnTo>
                  <a:lnTo>
                    <a:pt x="30" y="37"/>
                  </a:lnTo>
                  <a:lnTo>
                    <a:pt x="38" y="31"/>
                  </a:lnTo>
                  <a:lnTo>
                    <a:pt x="54" y="21"/>
                  </a:lnTo>
                  <a:lnTo>
                    <a:pt x="61" y="16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chenying0907 722"/>
            <p:cNvSpPr>
              <a:spLocks/>
            </p:cNvSpPr>
            <p:nvPr/>
          </p:nvSpPr>
          <p:spPr bwMode="auto">
            <a:xfrm>
              <a:off x="2222501" y="3676650"/>
              <a:ext cx="25400" cy="31750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43" y="13"/>
                </a:cxn>
                <a:cxn ang="0">
                  <a:pos x="35" y="23"/>
                </a:cxn>
                <a:cxn ang="0">
                  <a:pos x="26" y="34"/>
                </a:cxn>
                <a:cxn ang="0">
                  <a:pos x="16" y="44"/>
                </a:cxn>
                <a:cxn ang="0">
                  <a:pos x="16" y="44"/>
                </a:cxn>
                <a:cxn ang="0">
                  <a:pos x="9" y="51"/>
                </a:cxn>
                <a:cxn ang="0">
                  <a:pos x="4" y="57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7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9" y="78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2" y="69"/>
                </a:cxn>
                <a:cxn ang="0">
                  <a:pos x="13" y="65"/>
                </a:cxn>
                <a:cxn ang="0">
                  <a:pos x="18" y="57"/>
                </a:cxn>
                <a:cxn ang="0">
                  <a:pos x="25" y="51"/>
                </a:cxn>
                <a:cxn ang="0">
                  <a:pos x="33" y="44"/>
                </a:cxn>
                <a:cxn ang="0">
                  <a:pos x="33" y="44"/>
                </a:cxn>
                <a:cxn ang="0">
                  <a:pos x="40" y="37"/>
                </a:cxn>
                <a:cxn ang="0">
                  <a:pos x="47" y="27"/>
                </a:cxn>
                <a:cxn ang="0">
                  <a:pos x="54" y="18"/>
                </a:cxn>
                <a:cxn ang="0">
                  <a:pos x="61" y="10"/>
                </a:cxn>
                <a:cxn ang="0">
                  <a:pos x="61" y="10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0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3" h="80">
                  <a:moveTo>
                    <a:pt x="52" y="1"/>
                  </a:moveTo>
                  <a:lnTo>
                    <a:pt x="52" y="1"/>
                  </a:lnTo>
                  <a:lnTo>
                    <a:pt x="43" y="13"/>
                  </a:lnTo>
                  <a:lnTo>
                    <a:pt x="35" y="23"/>
                  </a:lnTo>
                  <a:lnTo>
                    <a:pt x="26" y="3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9" y="51"/>
                  </a:lnTo>
                  <a:lnTo>
                    <a:pt x="4" y="57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9" y="78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2" y="69"/>
                  </a:lnTo>
                  <a:lnTo>
                    <a:pt x="13" y="65"/>
                  </a:lnTo>
                  <a:lnTo>
                    <a:pt x="18" y="57"/>
                  </a:lnTo>
                  <a:lnTo>
                    <a:pt x="25" y="51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40" y="37"/>
                  </a:lnTo>
                  <a:lnTo>
                    <a:pt x="47" y="27"/>
                  </a:lnTo>
                  <a:lnTo>
                    <a:pt x="54" y="18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0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chenying0907 723"/>
            <p:cNvSpPr>
              <a:spLocks/>
            </p:cNvSpPr>
            <p:nvPr/>
          </p:nvSpPr>
          <p:spPr bwMode="auto">
            <a:xfrm>
              <a:off x="2238376" y="3681413"/>
              <a:ext cx="26988" cy="3333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2" y="18"/>
                </a:cxn>
                <a:cxn ang="0">
                  <a:pos x="26" y="36"/>
                </a:cxn>
                <a:cxn ang="0">
                  <a:pos x="18" y="45"/>
                </a:cxn>
                <a:cxn ang="0">
                  <a:pos x="12" y="56"/>
                </a:cxn>
                <a:cxn ang="0">
                  <a:pos x="5" y="66"/>
                </a:cxn>
                <a:cxn ang="0">
                  <a:pos x="1" y="78"/>
                </a:cxn>
                <a:cxn ang="0">
                  <a:pos x="1" y="78"/>
                </a:cxn>
                <a:cxn ang="0">
                  <a:pos x="0" y="81"/>
                </a:cxn>
                <a:cxn ang="0">
                  <a:pos x="1" y="82"/>
                </a:cxn>
                <a:cxn ang="0">
                  <a:pos x="3" y="83"/>
                </a:cxn>
                <a:cxn ang="0">
                  <a:pos x="4" y="85"/>
                </a:cxn>
                <a:cxn ang="0">
                  <a:pos x="9" y="85"/>
                </a:cxn>
                <a:cxn ang="0">
                  <a:pos x="11" y="83"/>
                </a:cxn>
                <a:cxn ang="0">
                  <a:pos x="12" y="81"/>
                </a:cxn>
                <a:cxn ang="0">
                  <a:pos x="12" y="81"/>
                </a:cxn>
                <a:cxn ang="0">
                  <a:pos x="17" y="70"/>
                </a:cxn>
                <a:cxn ang="0">
                  <a:pos x="22" y="61"/>
                </a:cxn>
                <a:cxn ang="0">
                  <a:pos x="29" y="51"/>
                </a:cxn>
                <a:cxn ang="0">
                  <a:pos x="35" y="43"/>
                </a:cxn>
                <a:cxn ang="0">
                  <a:pos x="51" y="26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9" y="8"/>
                </a:cxn>
                <a:cxn ang="0">
                  <a:pos x="69" y="5"/>
                </a:cxn>
                <a:cxn ang="0">
                  <a:pos x="67" y="1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69" h="85">
                  <a:moveTo>
                    <a:pt x="59" y="1"/>
                  </a:moveTo>
                  <a:lnTo>
                    <a:pt x="59" y="1"/>
                  </a:lnTo>
                  <a:lnTo>
                    <a:pt x="42" y="18"/>
                  </a:lnTo>
                  <a:lnTo>
                    <a:pt x="26" y="36"/>
                  </a:lnTo>
                  <a:lnTo>
                    <a:pt x="18" y="45"/>
                  </a:lnTo>
                  <a:lnTo>
                    <a:pt x="12" y="56"/>
                  </a:lnTo>
                  <a:lnTo>
                    <a:pt x="5" y="66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3" y="83"/>
                  </a:lnTo>
                  <a:lnTo>
                    <a:pt x="4" y="85"/>
                  </a:lnTo>
                  <a:lnTo>
                    <a:pt x="9" y="85"/>
                  </a:lnTo>
                  <a:lnTo>
                    <a:pt x="11" y="83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7" y="70"/>
                  </a:lnTo>
                  <a:lnTo>
                    <a:pt x="22" y="61"/>
                  </a:lnTo>
                  <a:lnTo>
                    <a:pt x="29" y="51"/>
                  </a:lnTo>
                  <a:lnTo>
                    <a:pt x="35" y="43"/>
                  </a:lnTo>
                  <a:lnTo>
                    <a:pt x="51" y="26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67" y="1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chenying0907 724"/>
            <p:cNvSpPr>
              <a:spLocks/>
            </p:cNvSpPr>
            <p:nvPr/>
          </p:nvSpPr>
          <p:spPr bwMode="auto">
            <a:xfrm>
              <a:off x="2268538" y="3681413"/>
              <a:ext cx="28575" cy="3333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64" y="1"/>
                </a:cxn>
                <a:cxn ang="0">
                  <a:pos x="45" y="18"/>
                </a:cxn>
                <a:cxn ang="0">
                  <a:pos x="27" y="35"/>
                </a:cxn>
                <a:cxn ang="0">
                  <a:pos x="18" y="45"/>
                </a:cxn>
                <a:cxn ang="0">
                  <a:pos x="10" y="55"/>
                </a:cxn>
                <a:cxn ang="0">
                  <a:pos x="4" y="6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1" y="82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15" y="70"/>
                </a:cxn>
                <a:cxn ang="0">
                  <a:pos x="21" y="60"/>
                </a:cxn>
                <a:cxn ang="0">
                  <a:pos x="28" y="51"/>
                </a:cxn>
                <a:cxn ang="0">
                  <a:pos x="36" y="42"/>
                </a:cxn>
                <a:cxn ang="0">
                  <a:pos x="55" y="25"/>
                </a:cxn>
                <a:cxn ang="0">
                  <a:pos x="73" y="9"/>
                </a:cxn>
                <a:cxn ang="0">
                  <a:pos x="73" y="9"/>
                </a:cxn>
                <a:cxn ang="0">
                  <a:pos x="74" y="8"/>
                </a:cxn>
                <a:cxn ang="0">
                  <a:pos x="74" y="5"/>
                </a:cxn>
                <a:cxn ang="0">
                  <a:pos x="73" y="1"/>
                </a:cxn>
                <a:cxn ang="0">
                  <a:pos x="69" y="0"/>
                </a:cxn>
                <a:cxn ang="0">
                  <a:pos x="66" y="0"/>
                </a:cxn>
                <a:cxn ang="0">
                  <a:pos x="64" y="1"/>
                </a:cxn>
                <a:cxn ang="0">
                  <a:pos x="64" y="1"/>
                </a:cxn>
              </a:cxnLst>
              <a:rect l="0" t="0" r="r" b="b"/>
              <a:pathLst>
                <a:path w="74" h="85">
                  <a:moveTo>
                    <a:pt x="64" y="1"/>
                  </a:moveTo>
                  <a:lnTo>
                    <a:pt x="64" y="1"/>
                  </a:lnTo>
                  <a:lnTo>
                    <a:pt x="45" y="18"/>
                  </a:lnTo>
                  <a:lnTo>
                    <a:pt x="27" y="35"/>
                  </a:lnTo>
                  <a:lnTo>
                    <a:pt x="18" y="45"/>
                  </a:lnTo>
                  <a:lnTo>
                    <a:pt x="10" y="55"/>
                  </a:lnTo>
                  <a:lnTo>
                    <a:pt x="4" y="6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5" y="70"/>
                  </a:lnTo>
                  <a:lnTo>
                    <a:pt x="21" y="60"/>
                  </a:lnTo>
                  <a:lnTo>
                    <a:pt x="28" y="51"/>
                  </a:lnTo>
                  <a:lnTo>
                    <a:pt x="36" y="42"/>
                  </a:lnTo>
                  <a:lnTo>
                    <a:pt x="55" y="25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4" y="8"/>
                  </a:lnTo>
                  <a:lnTo>
                    <a:pt x="74" y="5"/>
                  </a:lnTo>
                  <a:lnTo>
                    <a:pt x="73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1"/>
                  </a:lnTo>
                  <a:lnTo>
                    <a:pt x="6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chenying0907 725"/>
            <p:cNvSpPr>
              <a:spLocks/>
            </p:cNvSpPr>
            <p:nvPr/>
          </p:nvSpPr>
          <p:spPr bwMode="auto">
            <a:xfrm>
              <a:off x="2306638" y="3678238"/>
              <a:ext cx="33338" cy="3175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64" y="6"/>
                </a:cxn>
                <a:cxn ang="0">
                  <a:pos x="52" y="12"/>
                </a:cxn>
                <a:cxn ang="0">
                  <a:pos x="42" y="20"/>
                </a:cxn>
                <a:cxn ang="0">
                  <a:pos x="31" y="29"/>
                </a:cxn>
                <a:cxn ang="0">
                  <a:pos x="22" y="38"/>
                </a:cxn>
                <a:cxn ang="0">
                  <a:pos x="13" y="49"/>
                </a:cxn>
                <a:cxn ang="0">
                  <a:pos x="6" y="59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2" y="79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16" y="66"/>
                </a:cxn>
                <a:cxn ang="0">
                  <a:pos x="22" y="55"/>
                </a:cxn>
                <a:cxn ang="0">
                  <a:pos x="30" y="46"/>
                </a:cxn>
                <a:cxn ang="0">
                  <a:pos x="39" y="37"/>
                </a:cxn>
                <a:cxn ang="0">
                  <a:pos x="50" y="29"/>
                </a:cxn>
                <a:cxn ang="0">
                  <a:pos x="60" y="21"/>
                </a:cxn>
                <a:cxn ang="0">
                  <a:pos x="70" y="16"/>
                </a:cxn>
                <a:cxn ang="0">
                  <a:pos x="82" y="11"/>
                </a:cxn>
                <a:cxn ang="0">
                  <a:pos x="82" y="11"/>
                </a:cxn>
                <a:cxn ang="0">
                  <a:pos x="84" y="10"/>
                </a:cxn>
                <a:cxn ang="0">
                  <a:pos x="85" y="7"/>
                </a:cxn>
                <a:cxn ang="0">
                  <a:pos x="85" y="6"/>
                </a:cxn>
                <a:cxn ang="0">
                  <a:pos x="84" y="3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5" h="80">
                  <a:moveTo>
                    <a:pt x="76" y="0"/>
                  </a:moveTo>
                  <a:lnTo>
                    <a:pt x="76" y="0"/>
                  </a:lnTo>
                  <a:lnTo>
                    <a:pt x="64" y="6"/>
                  </a:lnTo>
                  <a:lnTo>
                    <a:pt x="52" y="12"/>
                  </a:lnTo>
                  <a:lnTo>
                    <a:pt x="42" y="20"/>
                  </a:lnTo>
                  <a:lnTo>
                    <a:pt x="31" y="29"/>
                  </a:lnTo>
                  <a:lnTo>
                    <a:pt x="22" y="38"/>
                  </a:lnTo>
                  <a:lnTo>
                    <a:pt x="13" y="49"/>
                  </a:lnTo>
                  <a:lnTo>
                    <a:pt x="6" y="59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2" y="79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16" y="66"/>
                  </a:lnTo>
                  <a:lnTo>
                    <a:pt x="22" y="55"/>
                  </a:lnTo>
                  <a:lnTo>
                    <a:pt x="30" y="46"/>
                  </a:lnTo>
                  <a:lnTo>
                    <a:pt x="39" y="37"/>
                  </a:lnTo>
                  <a:lnTo>
                    <a:pt x="50" y="29"/>
                  </a:lnTo>
                  <a:lnTo>
                    <a:pt x="60" y="21"/>
                  </a:lnTo>
                  <a:lnTo>
                    <a:pt x="70" y="16"/>
                  </a:lnTo>
                  <a:lnTo>
                    <a:pt x="82" y="11"/>
                  </a:lnTo>
                  <a:lnTo>
                    <a:pt x="82" y="11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5" y="6"/>
                  </a:lnTo>
                  <a:lnTo>
                    <a:pt x="84" y="3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chenying0907 726"/>
            <p:cNvSpPr>
              <a:spLocks/>
            </p:cNvSpPr>
            <p:nvPr/>
          </p:nvSpPr>
          <p:spPr bwMode="auto">
            <a:xfrm>
              <a:off x="2336801" y="3681413"/>
              <a:ext cx="23813" cy="28575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35" y="22"/>
                </a:cxn>
                <a:cxn ang="0">
                  <a:pos x="25" y="31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12" y="43"/>
                </a:cxn>
                <a:cxn ang="0">
                  <a:pos x="11" y="45"/>
                </a:cxn>
                <a:cxn ang="0">
                  <a:pos x="9" y="52"/>
                </a:cxn>
                <a:cxn ang="0">
                  <a:pos x="9" y="52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3" y="73"/>
                </a:cxn>
                <a:cxn ang="0">
                  <a:pos x="7" y="73"/>
                </a:cxn>
                <a:cxn ang="0">
                  <a:pos x="9" y="73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7" y="60"/>
                </a:cxn>
                <a:cxn ang="0">
                  <a:pos x="20" y="55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33" y="39"/>
                </a:cxn>
                <a:cxn ang="0">
                  <a:pos x="42" y="30"/>
                </a:cxn>
                <a:cxn ang="0">
                  <a:pos x="62" y="9"/>
                </a:cxn>
                <a:cxn ang="0">
                  <a:pos x="62" y="9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3" h="73">
                  <a:moveTo>
                    <a:pt x="54" y="1"/>
                  </a:moveTo>
                  <a:lnTo>
                    <a:pt x="54" y="1"/>
                  </a:lnTo>
                  <a:lnTo>
                    <a:pt x="35" y="22"/>
                  </a:lnTo>
                  <a:lnTo>
                    <a:pt x="25" y="31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3" y="73"/>
                  </a:lnTo>
                  <a:lnTo>
                    <a:pt x="7" y="73"/>
                  </a:lnTo>
                  <a:lnTo>
                    <a:pt x="9" y="73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7" y="60"/>
                  </a:lnTo>
                  <a:lnTo>
                    <a:pt x="20" y="5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33" y="39"/>
                  </a:lnTo>
                  <a:lnTo>
                    <a:pt x="42" y="30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chenying0907 727"/>
            <p:cNvSpPr>
              <a:spLocks/>
            </p:cNvSpPr>
            <p:nvPr/>
          </p:nvSpPr>
          <p:spPr bwMode="auto">
            <a:xfrm>
              <a:off x="2366963" y="3676650"/>
              <a:ext cx="41275" cy="33338"/>
            </a:xfrm>
            <a:custGeom>
              <a:avLst/>
              <a:gdLst/>
              <a:ahLst/>
              <a:cxnLst>
                <a:cxn ang="0">
                  <a:pos x="94" y="1"/>
                </a:cxn>
                <a:cxn ang="0">
                  <a:pos x="94" y="1"/>
                </a:cxn>
                <a:cxn ang="0">
                  <a:pos x="82" y="8"/>
                </a:cxn>
                <a:cxn ang="0">
                  <a:pos x="69" y="13"/>
                </a:cxn>
                <a:cxn ang="0">
                  <a:pos x="56" y="20"/>
                </a:cxn>
                <a:cxn ang="0">
                  <a:pos x="46" y="27"/>
                </a:cxn>
                <a:cxn ang="0">
                  <a:pos x="46" y="27"/>
                </a:cxn>
                <a:cxn ang="0">
                  <a:pos x="34" y="39"/>
                </a:cxn>
                <a:cxn ang="0">
                  <a:pos x="23" y="51"/>
                </a:cxn>
                <a:cxn ang="0">
                  <a:pos x="13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2" y="84"/>
                </a:cxn>
                <a:cxn ang="0">
                  <a:pos x="5" y="86"/>
                </a:cxn>
                <a:cxn ang="0">
                  <a:pos x="8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29" y="64"/>
                </a:cxn>
                <a:cxn ang="0">
                  <a:pos x="46" y="43"/>
                </a:cxn>
                <a:cxn ang="0">
                  <a:pos x="46" y="43"/>
                </a:cxn>
                <a:cxn ang="0">
                  <a:pos x="51" y="38"/>
                </a:cxn>
                <a:cxn ang="0">
                  <a:pos x="57" y="33"/>
                </a:cxn>
                <a:cxn ang="0">
                  <a:pos x="72" y="25"/>
                </a:cxn>
                <a:cxn ang="0">
                  <a:pos x="86" y="18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9"/>
                </a:cxn>
                <a:cxn ang="0">
                  <a:pos x="103" y="6"/>
                </a:cxn>
                <a:cxn ang="0">
                  <a:pos x="102" y="3"/>
                </a:cxn>
                <a:cxn ang="0">
                  <a:pos x="99" y="0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4" y="1"/>
                </a:cxn>
              </a:cxnLst>
              <a:rect l="0" t="0" r="r" b="b"/>
              <a:pathLst>
                <a:path w="103" h="86">
                  <a:moveTo>
                    <a:pt x="94" y="1"/>
                  </a:moveTo>
                  <a:lnTo>
                    <a:pt x="94" y="1"/>
                  </a:lnTo>
                  <a:lnTo>
                    <a:pt x="82" y="8"/>
                  </a:lnTo>
                  <a:lnTo>
                    <a:pt x="69" y="13"/>
                  </a:lnTo>
                  <a:lnTo>
                    <a:pt x="56" y="20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34" y="39"/>
                  </a:lnTo>
                  <a:lnTo>
                    <a:pt x="23" y="51"/>
                  </a:lnTo>
                  <a:lnTo>
                    <a:pt x="13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5" y="86"/>
                  </a:lnTo>
                  <a:lnTo>
                    <a:pt x="8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29" y="64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51" y="38"/>
                  </a:lnTo>
                  <a:lnTo>
                    <a:pt x="57" y="33"/>
                  </a:lnTo>
                  <a:lnTo>
                    <a:pt x="72" y="25"/>
                  </a:lnTo>
                  <a:lnTo>
                    <a:pt x="86" y="18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9"/>
                  </a:lnTo>
                  <a:lnTo>
                    <a:pt x="103" y="6"/>
                  </a:lnTo>
                  <a:lnTo>
                    <a:pt x="102" y="3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chenying0907 728"/>
            <p:cNvSpPr>
              <a:spLocks/>
            </p:cNvSpPr>
            <p:nvPr/>
          </p:nvSpPr>
          <p:spPr bwMode="auto">
            <a:xfrm>
              <a:off x="2403476" y="3678238"/>
              <a:ext cx="36513" cy="30163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68" y="10"/>
                </a:cxn>
                <a:cxn ang="0">
                  <a:pos x="53" y="19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16" y="44"/>
                </a:cxn>
                <a:cxn ang="0">
                  <a:pos x="8" y="50"/>
                </a:cxn>
                <a:cxn ang="0">
                  <a:pos x="3" y="58"/>
                </a:cxn>
                <a:cxn ang="0">
                  <a:pos x="2" y="63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2" y="72"/>
                </a:cxn>
                <a:cxn ang="0">
                  <a:pos x="3" y="74"/>
                </a:cxn>
                <a:cxn ang="0">
                  <a:pos x="6" y="74"/>
                </a:cxn>
                <a:cxn ang="0">
                  <a:pos x="10" y="72"/>
                </a:cxn>
                <a:cxn ang="0">
                  <a:pos x="11" y="71"/>
                </a:cxn>
                <a:cxn ang="0">
                  <a:pos x="12" y="68"/>
                </a:cxn>
                <a:cxn ang="0">
                  <a:pos x="12" y="68"/>
                </a:cxn>
                <a:cxn ang="0">
                  <a:pos x="14" y="63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5" y="50"/>
                </a:cxn>
                <a:cxn ang="0">
                  <a:pos x="37" y="42"/>
                </a:cxn>
                <a:cxn ang="0">
                  <a:pos x="46" y="37"/>
                </a:cxn>
                <a:cxn ang="0">
                  <a:pos x="46" y="37"/>
                </a:cxn>
                <a:cxn ang="0">
                  <a:pos x="67" y="23"/>
                </a:cxn>
                <a:cxn ang="0">
                  <a:pos x="89" y="11"/>
                </a:cxn>
                <a:cxn ang="0">
                  <a:pos x="89" y="11"/>
                </a:cxn>
                <a:cxn ang="0">
                  <a:pos x="91" y="10"/>
                </a:cxn>
                <a:cxn ang="0">
                  <a:pos x="92" y="7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92" h="74">
                  <a:moveTo>
                    <a:pt x="83" y="0"/>
                  </a:moveTo>
                  <a:lnTo>
                    <a:pt x="83" y="0"/>
                  </a:lnTo>
                  <a:lnTo>
                    <a:pt x="68" y="10"/>
                  </a:lnTo>
                  <a:lnTo>
                    <a:pt x="53" y="19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16" y="44"/>
                  </a:lnTo>
                  <a:lnTo>
                    <a:pt x="8" y="50"/>
                  </a:lnTo>
                  <a:lnTo>
                    <a:pt x="3" y="58"/>
                  </a:lnTo>
                  <a:lnTo>
                    <a:pt x="2" y="63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2" y="72"/>
                  </a:lnTo>
                  <a:lnTo>
                    <a:pt x="3" y="74"/>
                  </a:lnTo>
                  <a:lnTo>
                    <a:pt x="6" y="74"/>
                  </a:lnTo>
                  <a:lnTo>
                    <a:pt x="10" y="72"/>
                  </a:lnTo>
                  <a:lnTo>
                    <a:pt x="11" y="71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4" y="63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5" y="50"/>
                  </a:lnTo>
                  <a:lnTo>
                    <a:pt x="37" y="42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67" y="23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1" y="10"/>
                  </a:lnTo>
                  <a:lnTo>
                    <a:pt x="92" y="7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chenying0907 729"/>
            <p:cNvSpPr>
              <a:spLocks/>
            </p:cNvSpPr>
            <p:nvPr/>
          </p:nvSpPr>
          <p:spPr bwMode="auto">
            <a:xfrm>
              <a:off x="2427288" y="3678238"/>
              <a:ext cx="33338" cy="34925"/>
            </a:xfrm>
            <a:custGeom>
              <a:avLst/>
              <a:gdLst/>
              <a:ahLst/>
              <a:cxnLst>
                <a:cxn ang="0">
                  <a:pos x="75" y="4"/>
                </a:cxn>
                <a:cxn ang="0">
                  <a:pos x="75" y="4"/>
                </a:cxn>
                <a:cxn ang="0">
                  <a:pos x="71" y="10"/>
                </a:cxn>
                <a:cxn ang="0">
                  <a:pos x="67" y="15"/>
                </a:cxn>
                <a:cxn ang="0">
                  <a:pos x="58" y="24"/>
                </a:cxn>
                <a:cxn ang="0">
                  <a:pos x="47" y="32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1" y="84"/>
                </a:cxn>
                <a:cxn ang="0">
                  <a:pos x="5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9" y="84"/>
                </a:cxn>
                <a:cxn ang="0">
                  <a:pos x="30" y="62"/>
                </a:cxn>
                <a:cxn ang="0">
                  <a:pos x="52" y="41"/>
                </a:cxn>
                <a:cxn ang="0">
                  <a:pos x="52" y="41"/>
                </a:cxn>
                <a:cxn ang="0">
                  <a:pos x="61" y="33"/>
                </a:cxn>
                <a:cxn ang="0">
                  <a:pos x="71" y="27"/>
                </a:cxn>
                <a:cxn ang="0">
                  <a:pos x="78" y="17"/>
                </a:cxn>
                <a:cxn ang="0">
                  <a:pos x="82" y="14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85" y="4"/>
                </a:cxn>
                <a:cxn ang="0">
                  <a:pos x="85" y="3"/>
                </a:cxn>
                <a:cxn ang="0">
                  <a:pos x="84" y="2"/>
                </a:cxn>
                <a:cxn ang="0">
                  <a:pos x="81" y="0"/>
                </a:cxn>
                <a:cxn ang="0">
                  <a:pos x="77" y="0"/>
                </a:cxn>
                <a:cxn ang="0">
                  <a:pos x="76" y="2"/>
                </a:cxn>
                <a:cxn ang="0">
                  <a:pos x="75" y="4"/>
                </a:cxn>
                <a:cxn ang="0">
                  <a:pos x="75" y="4"/>
                </a:cxn>
              </a:cxnLst>
              <a:rect l="0" t="0" r="r" b="b"/>
              <a:pathLst>
                <a:path w="85" h="85">
                  <a:moveTo>
                    <a:pt x="75" y="4"/>
                  </a:moveTo>
                  <a:lnTo>
                    <a:pt x="75" y="4"/>
                  </a:lnTo>
                  <a:lnTo>
                    <a:pt x="71" y="10"/>
                  </a:lnTo>
                  <a:lnTo>
                    <a:pt x="67" y="15"/>
                  </a:lnTo>
                  <a:lnTo>
                    <a:pt x="58" y="24"/>
                  </a:lnTo>
                  <a:lnTo>
                    <a:pt x="47" y="32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1" y="84"/>
                  </a:lnTo>
                  <a:lnTo>
                    <a:pt x="5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30" y="62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61" y="33"/>
                  </a:lnTo>
                  <a:lnTo>
                    <a:pt x="71" y="27"/>
                  </a:lnTo>
                  <a:lnTo>
                    <a:pt x="78" y="17"/>
                  </a:lnTo>
                  <a:lnTo>
                    <a:pt x="82" y="14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4"/>
                  </a:lnTo>
                  <a:lnTo>
                    <a:pt x="85" y="3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6" y="2"/>
                  </a:lnTo>
                  <a:lnTo>
                    <a:pt x="75" y="4"/>
                  </a:lnTo>
                  <a:lnTo>
                    <a:pt x="7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chenying0907 730"/>
            <p:cNvSpPr>
              <a:spLocks/>
            </p:cNvSpPr>
            <p:nvPr/>
          </p:nvSpPr>
          <p:spPr bwMode="auto">
            <a:xfrm>
              <a:off x="2451101" y="3686175"/>
              <a:ext cx="23813" cy="26988"/>
            </a:xfrm>
            <a:custGeom>
              <a:avLst/>
              <a:gdLst/>
              <a:ahLst/>
              <a:cxnLst>
                <a:cxn ang="0">
                  <a:pos x="47" y="2"/>
                </a:cxn>
                <a:cxn ang="0">
                  <a:pos x="47" y="2"/>
                </a:cxn>
                <a:cxn ang="0">
                  <a:pos x="34" y="15"/>
                </a:cxn>
                <a:cxn ang="0">
                  <a:pos x="21" y="29"/>
                </a:cxn>
                <a:cxn ang="0">
                  <a:pos x="10" y="44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2" y="67"/>
                </a:cxn>
                <a:cxn ang="0">
                  <a:pos x="6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9" y="50"/>
                </a:cxn>
                <a:cxn ang="0">
                  <a:pos x="30" y="36"/>
                </a:cxn>
                <a:cxn ang="0">
                  <a:pos x="42" y="23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2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2"/>
                </a:cxn>
                <a:cxn ang="0">
                  <a:pos x="47" y="2"/>
                </a:cxn>
              </a:cxnLst>
              <a:rect l="0" t="0" r="r" b="b"/>
              <a:pathLst>
                <a:path w="56" h="68">
                  <a:moveTo>
                    <a:pt x="47" y="2"/>
                  </a:moveTo>
                  <a:lnTo>
                    <a:pt x="47" y="2"/>
                  </a:lnTo>
                  <a:lnTo>
                    <a:pt x="34" y="15"/>
                  </a:lnTo>
                  <a:lnTo>
                    <a:pt x="21" y="29"/>
                  </a:lnTo>
                  <a:lnTo>
                    <a:pt x="10" y="44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2" y="67"/>
                  </a:lnTo>
                  <a:lnTo>
                    <a:pt x="6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9" y="50"/>
                  </a:lnTo>
                  <a:lnTo>
                    <a:pt x="30" y="36"/>
                  </a:lnTo>
                  <a:lnTo>
                    <a:pt x="42" y="23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2"/>
                  </a:lnTo>
                  <a:lnTo>
                    <a:pt x="47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chenying0907 731"/>
            <p:cNvSpPr>
              <a:spLocks/>
            </p:cNvSpPr>
            <p:nvPr/>
          </p:nvSpPr>
          <p:spPr bwMode="auto">
            <a:xfrm>
              <a:off x="2605088" y="3395663"/>
              <a:ext cx="23813" cy="26988"/>
            </a:xfrm>
            <a:custGeom>
              <a:avLst/>
              <a:gdLst/>
              <a:ahLst/>
              <a:cxnLst>
                <a:cxn ang="0">
                  <a:pos x="50" y="2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1" y="8"/>
                </a:cxn>
                <a:cxn ang="0">
                  <a:pos x="38" y="14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33" y="25"/>
                </a:cxn>
                <a:cxn ang="0">
                  <a:pos x="31" y="29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13" y="42"/>
                </a:cxn>
                <a:cxn ang="0">
                  <a:pos x="5" y="48"/>
                </a:cxn>
                <a:cxn ang="0">
                  <a:pos x="3" y="51"/>
                </a:cxn>
                <a:cxn ang="0">
                  <a:pos x="1" y="55"/>
                </a:cxn>
                <a:cxn ang="0">
                  <a:pos x="0" y="61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3" y="67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2" y="66"/>
                </a:cxn>
                <a:cxn ang="0">
                  <a:pos x="12" y="65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2" y="59"/>
                </a:cxn>
                <a:cxn ang="0">
                  <a:pos x="13" y="57"/>
                </a:cxn>
                <a:cxn ang="0">
                  <a:pos x="20" y="50"/>
                </a:cxn>
                <a:cxn ang="0">
                  <a:pos x="34" y="42"/>
                </a:cxn>
                <a:cxn ang="0">
                  <a:pos x="34" y="42"/>
                </a:cxn>
                <a:cxn ang="0">
                  <a:pos x="38" y="40"/>
                </a:cxn>
                <a:cxn ang="0">
                  <a:pos x="41" y="36"/>
                </a:cxn>
                <a:cxn ang="0">
                  <a:pos x="44" y="27"/>
                </a:cxn>
                <a:cxn ang="0">
                  <a:pos x="48" y="17"/>
                </a:cxn>
                <a:cxn ang="0">
                  <a:pos x="51" y="14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10"/>
                </a:cxn>
                <a:cxn ang="0">
                  <a:pos x="58" y="7"/>
                </a:cxn>
                <a:cxn ang="0">
                  <a:pos x="56" y="3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50" y="2"/>
                </a:cxn>
                <a:cxn ang="0">
                  <a:pos x="50" y="2"/>
                </a:cxn>
              </a:cxnLst>
              <a:rect l="0" t="0" r="r" b="b"/>
              <a:pathLst>
                <a:path w="58" h="68">
                  <a:moveTo>
                    <a:pt x="50" y="2"/>
                  </a:moveTo>
                  <a:lnTo>
                    <a:pt x="50" y="2"/>
                  </a:lnTo>
                  <a:lnTo>
                    <a:pt x="44" y="4"/>
                  </a:lnTo>
                  <a:lnTo>
                    <a:pt x="41" y="8"/>
                  </a:lnTo>
                  <a:lnTo>
                    <a:pt x="38" y="14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3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13" y="42"/>
                  </a:lnTo>
                  <a:lnTo>
                    <a:pt x="5" y="48"/>
                  </a:lnTo>
                  <a:lnTo>
                    <a:pt x="3" y="51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3" y="67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2" y="66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20" y="50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1" y="36"/>
                  </a:lnTo>
                  <a:lnTo>
                    <a:pt x="44" y="27"/>
                  </a:lnTo>
                  <a:lnTo>
                    <a:pt x="48" y="17"/>
                  </a:lnTo>
                  <a:lnTo>
                    <a:pt x="51" y="14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10"/>
                  </a:lnTo>
                  <a:lnTo>
                    <a:pt x="58" y="7"/>
                  </a:lnTo>
                  <a:lnTo>
                    <a:pt x="56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chenying0907 732"/>
            <p:cNvSpPr>
              <a:spLocks/>
            </p:cNvSpPr>
            <p:nvPr/>
          </p:nvSpPr>
          <p:spPr bwMode="auto">
            <a:xfrm>
              <a:off x="2625726" y="3395663"/>
              <a:ext cx="25400" cy="28575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54" y="2"/>
                </a:cxn>
                <a:cxn ang="0">
                  <a:pos x="50" y="4"/>
                </a:cxn>
                <a:cxn ang="0">
                  <a:pos x="46" y="8"/>
                </a:cxn>
                <a:cxn ang="0">
                  <a:pos x="41" y="16"/>
                </a:cxn>
                <a:cxn ang="0">
                  <a:pos x="36" y="24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20" y="40"/>
                </a:cxn>
                <a:cxn ang="0">
                  <a:pos x="12" y="48"/>
                </a:cxn>
                <a:cxn ang="0">
                  <a:pos x="6" y="5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2" y="74"/>
                </a:cxn>
                <a:cxn ang="0">
                  <a:pos x="4" y="74"/>
                </a:cxn>
                <a:cxn ang="0">
                  <a:pos x="8" y="74"/>
                </a:cxn>
                <a:cxn ang="0">
                  <a:pos x="9" y="72"/>
                </a:cxn>
                <a:cxn ang="0">
                  <a:pos x="11" y="71"/>
                </a:cxn>
                <a:cxn ang="0">
                  <a:pos x="11" y="71"/>
                </a:cxn>
                <a:cxn ang="0">
                  <a:pos x="16" y="61"/>
                </a:cxn>
                <a:cxn ang="0">
                  <a:pos x="23" y="53"/>
                </a:cxn>
                <a:cxn ang="0">
                  <a:pos x="40" y="37"/>
                </a:cxn>
                <a:cxn ang="0">
                  <a:pos x="40" y="37"/>
                </a:cxn>
                <a:cxn ang="0">
                  <a:pos x="45" y="31"/>
                </a:cxn>
                <a:cxn ang="0">
                  <a:pos x="49" y="24"/>
                </a:cxn>
                <a:cxn ang="0">
                  <a:pos x="54" y="16"/>
                </a:cxn>
                <a:cxn ang="0">
                  <a:pos x="57" y="14"/>
                </a:cxn>
                <a:cxn ang="0">
                  <a:pos x="60" y="11"/>
                </a:cxn>
                <a:cxn ang="0">
                  <a:pos x="60" y="11"/>
                </a:cxn>
                <a:cxn ang="0">
                  <a:pos x="62" y="10"/>
                </a:cxn>
                <a:cxn ang="0">
                  <a:pos x="63" y="7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2"/>
                </a:cxn>
                <a:cxn ang="0">
                  <a:pos x="54" y="2"/>
                </a:cxn>
              </a:cxnLst>
              <a:rect l="0" t="0" r="r" b="b"/>
              <a:pathLst>
                <a:path w="63" h="74">
                  <a:moveTo>
                    <a:pt x="54" y="2"/>
                  </a:move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1" y="16"/>
                  </a:lnTo>
                  <a:lnTo>
                    <a:pt x="36" y="24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0" y="40"/>
                  </a:lnTo>
                  <a:lnTo>
                    <a:pt x="12" y="48"/>
                  </a:lnTo>
                  <a:lnTo>
                    <a:pt x="6" y="5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4" y="74"/>
                  </a:lnTo>
                  <a:lnTo>
                    <a:pt x="8" y="74"/>
                  </a:lnTo>
                  <a:lnTo>
                    <a:pt x="9" y="72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6" y="61"/>
                  </a:lnTo>
                  <a:lnTo>
                    <a:pt x="23" y="53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45" y="31"/>
                  </a:lnTo>
                  <a:lnTo>
                    <a:pt x="49" y="24"/>
                  </a:lnTo>
                  <a:lnTo>
                    <a:pt x="54" y="16"/>
                  </a:lnTo>
                  <a:lnTo>
                    <a:pt x="57" y="14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2" y="10"/>
                  </a:lnTo>
                  <a:lnTo>
                    <a:pt x="63" y="7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chenying0907 733"/>
            <p:cNvSpPr>
              <a:spLocks/>
            </p:cNvSpPr>
            <p:nvPr/>
          </p:nvSpPr>
          <p:spPr bwMode="auto">
            <a:xfrm>
              <a:off x="2641601" y="3400425"/>
              <a:ext cx="30163" cy="23813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48" y="15"/>
                </a:cxn>
                <a:cxn ang="0">
                  <a:pos x="34" y="28"/>
                </a:cxn>
                <a:cxn ang="0">
                  <a:pos x="1" y="53"/>
                </a:cxn>
                <a:cxn ang="0">
                  <a:pos x="1" y="53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5" y="63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62"/>
                </a:cxn>
                <a:cxn ang="0">
                  <a:pos x="14" y="60"/>
                </a:cxn>
                <a:cxn ang="0">
                  <a:pos x="16" y="58"/>
                </a:cxn>
                <a:cxn ang="0">
                  <a:pos x="16" y="55"/>
                </a:cxn>
                <a:cxn ang="0">
                  <a:pos x="16" y="55"/>
                </a:cxn>
                <a:cxn ang="0">
                  <a:pos x="44" y="34"/>
                </a:cxn>
                <a:cxn ang="0">
                  <a:pos x="59" y="22"/>
                </a:cxn>
                <a:cxn ang="0">
                  <a:pos x="72" y="9"/>
                </a:cxn>
                <a:cxn ang="0">
                  <a:pos x="72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63">
                  <a:moveTo>
                    <a:pt x="64" y="2"/>
                  </a:moveTo>
                  <a:lnTo>
                    <a:pt x="64" y="2"/>
                  </a:lnTo>
                  <a:lnTo>
                    <a:pt x="48" y="15"/>
                  </a:lnTo>
                  <a:lnTo>
                    <a:pt x="34" y="28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5" y="63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62"/>
                  </a:lnTo>
                  <a:lnTo>
                    <a:pt x="14" y="60"/>
                  </a:lnTo>
                  <a:lnTo>
                    <a:pt x="16" y="58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44" y="34"/>
                  </a:lnTo>
                  <a:lnTo>
                    <a:pt x="59" y="22"/>
                  </a:lnTo>
                  <a:lnTo>
                    <a:pt x="72" y="9"/>
                  </a:lnTo>
                  <a:lnTo>
                    <a:pt x="72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chenying0907 734"/>
            <p:cNvSpPr>
              <a:spLocks/>
            </p:cNvSpPr>
            <p:nvPr/>
          </p:nvSpPr>
          <p:spPr bwMode="auto">
            <a:xfrm>
              <a:off x="2660651" y="3402013"/>
              <a:ext cx="28575" cy="22225"/>
            </a:xfrm>
            <a:custGeom>
              <a:avLst/>
              <a:gdLst/>
              <a:ahLst/>
              <a:cxnLst>
                <a:cxn ang="0">
                  <a:pos x="66" y="2"/>
                </a:cxn>
                <a:cxn ang="0">
                  <a:pos x="66" y="2"/>
                </a:cxn>
                <a:cxn ang="0">
                  <a:pos x="58" y="8"/>
                </a:cxn>
                <a:cxn ang="0">
                  <a:pos x="50" y="15"/>
                </a:cxn>
                <a:cxn ang="0">
                  <a:pos x="34" y="25"/>
                </a:cxn>
                <a:cxn ang="0">
                  <a:pos x="17" y="36"/>
                </a:cxn>
                <a:cxn ang="0">
                  <a:pos x="9" y="41"/>
                </a:cxn>
                <a:cxn ang="0">
                  <a:pos x="3" y="48"/>
                </a:cxn>
                <a:cxn ang="0">
                  <a:pos x="3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3" y="55"/>
                </a:cxn>
                <a:cxn ang="0">
                  <a:pos x="6" y="58"/>
                </a:cxn>
                <a:cxn ang="0">
                  <a:pos x="8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7" y="50"/>
                </a:cxn>
                <a:cxn ang="0">
                  <a:pos x="25" y="44"/>
                </a:cxn>
                <a:cxn ang="0">
                  <a:pos x="42" y="33"/>
                </a:cxn>
                <a:cxn ang="0">
                  <a:pos x="58" y="23"/>
                </a:cxn>
                <a:cxn ang="0">
                  <a:pos x="66" y="16"/>
                </a:cxn>
                <a:cxn ang="0">
                  <a:pos x="74" y="11"/>
                </a:cxn>
                <a:cxn ang="0">
                  <a:pos x="74" y="11"/>
                </a:cxn>
                <a:cxn ang="0">
                  <a:pos x="75" y="8"/>
                </a:cxn>
                <a:cxn ang="0">
                  <a:pos x="75" y="6"/>
                </a:cxn>
                <a:cxn ang="0">
                  <a:pos x="74" y="3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6" y="2"/>
                </a:cxn>
              </a:cxnLst>
              <a:rect l="0" t="0" r="r" b="b"/>
              <a:pathLst>
                <a:path w="75" h="58">
                  <a:moveTo>
                    <a:pt x="66" y="2"/>
                  </a:moveTo>
                  <a:lnTo>
                    <a:pt x="66" y="2"/>
                  </a:lnTo>
                  <a:lnTo>
                    <a:pt x="58" y="8"/>
                  </a:lnTo>
                  <a:lnTo>
                    <a:pt x="50" y="15"/>
                  </a:lnTo>
                  <a:lnTo>
                    <a:pt x="34" y="25"/>
                  </a:lnTo>
                  <a:lnTo>
                    <a:pt x="17" y="36"/>
                  </a:lnTo>
                  <a:lnTo>
                    <a:pt x="9" y="41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3" y="55"/>
                  </a:lnTo>
                  <a:lnTo>
                    <a:pt x="6" y="58"/>
                  </a:lnTo>
                  <a:lnTo>
                    <a:pt x="8" y="5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7" y="50"/>
                  </a:lnTo>
                  <a:lnTo>
                    <a:pt x="25" y="44"/>
                  </a:lnTo>
                  <a:lnTo>
                    <a:pt x="42" y="33"/>
                  </a:lnTo>
                  <a:lnTo>
                    <a:pt x="58" y="23"/>
                  </a:lnTo>
                  <a:lnTo>
                    <a:pt x="66" y="1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5" y="8"/>
                  </a:lnTo>
                  <a:lnTo>
                    <a:pt x="75" y="6"/>
                  </a:lnTo>
                  <a:lnTo>
                    <a:pt x="74" y="3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chenying0907 735"/>
            <p:cNvSpPr>
              <a:spLocks/>
            </p:cNvSpPr>
            <p:nvPr/>
          </p:nvSpPr>
          <p:spPr bwMode="auto">
            <a:xfrm>
              <a:off x="2682876" y="3405188"/>
              <a:ext cx="20638" cy="22225"/>
            </a:xfrm>
            <a:custGeom>
              <a:avLst/>
              <a:gdLst/>
              <a:ahLst/>
              <a:cxnLst>
                <a:cxn ang="0">
                  <a:pos x="40" y="4"/>
                </a:cxn>
                <a:cxn ang="0">
                  <a:pos x="40" y="4"/>
                </a:cxn>
                <a:cxn ang="0">
                  <a:pos x="36" y="10"/>
                </a:cxn>
                <a:cxn ang="0">
                  <a:pos x="33" y="17"/>
                </a:cxn>
                <a:cxn ang="0">
                  <a:pos x="26" y="22"/>
                </a:cxn>
                <a:cxn ang="0">
                  <a:pos x="21" y="26"/>
                </a:cxn>
                <a:cxn ang="0">
                  <a:pos x="9" y="37"/>
                </a:cxn>
                <a:cxn ang="0">
                  <a:pos x="4" y="4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1" y="55"/>
                </a:cxn>
                <a:cxn ang="0">
                  <a:pos x="4" y="56"/>
                </a:cxn>
                <a:cxn ang="0">
                  <a:pos x="8" y="55"/>
                </a:cxn>
                <a:cxn ang="0">
                  <a:pos x="9" y="54"/>
                </a:cxn>
                <a:cxn ang="0">
                  <a:pos x="10" y="52"/>
                </a:cxn>
                <a:cxn ang="0">
                  <a:pos x="10" y="52"/>
                </a:cxn>
                <a:cxn ang="0">
                  <a:pos x="14" y="46"/>
                </a:cxn>
                <a:cxn ang="0">
                  <a:pos x="19" y="41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8" y="26"/>
                </a:cxn>
                <a:cxn ang="0">
                  <a:pos x="43" y="21"/>
                </a:cxn>
                <a:cxn ang="0">
                  <a:pos x="48" y="14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4"/>
                </a:cxn>
                <a:cxn ang="0">
                  <a:pos x="51" y="3"/>
                </a:cxn>
                <a:cxn ang="0">
                  <a:pos x="47" y="0"/>
                </a:cxn>
                <a:cxn ang="0">
                  <a:pos x="43" y="0"/>
                </a:cxn>
                <a:cxn ang="0">
                  <a:pos x="40" y="1"/>
                </a:cxn>
                <a:cxn ang="0">
                  <a:pos x="40" y="4"/>
                </a:cxn>
                <a:cxn ang="0">
                  <a:pos x="40" y="4"/>
                </a:cxn>
              </a:cxnLst>
              <a:rect l="0" t="0" r="r" b="b"/>
              <a:pathLst>
                <a:path w="51" h="56">
                  <a:moveTo>
                    <a:pt x="40" y="4"/>
                  </a:moveTo>
                  <a:lnTo>
                    <a:pt x="40" y="4"/>
                  </a:lnTo>
                  <a:lnTo>
                    <a:pt x="36" y="10"/>
                  </a:lnTo>
                  <a:lnTo>
                    <a:pt x="33" y="17"/>
                  </a:lnTo>
                  <a:lnTo>
                    <a:pt x="26" y="22"/>
                  </a:lnTo>
                  <a:lnTo>
                    <a:pt x="21" y="26"/>
                  </a:lnTo>
                  <a:lnTo>
                    <a:pt x="9" y="37"/>
                  </a:lnTo>
                  <a:lnTo>
                    <a:pt x="4" y="4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1" y="55"/>
                  </a:lnTo>
                  <a:lnTo>
                    <a:pt x="4" y="56"/>
                  </a:lnTo>
                  <a:lnTo>
                    <a:pt x="8" y="55"/>
                  </a:lnTo>
                  <a:lnTo>
                    <a:pt x="9" y="54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19" y="41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8" y="26"/>
                  </a:lnTo>
                  <a:lnTo>
                    <a:pt x="43" y="21"/>
                  </a:lnTo>
                  <a:lnTo>
                    <a:pt x="48" y="14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1" y="3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chenying0907 736"/>
            <p:cNvSpPr>
              <a:spLocks/>
            </p:cNvSpPr>
            <p:nvPr/>
          </p:nvSpPr>
          <p:spPr bwMode="auto">
            <a:xfrm>
              <a:off x="2700338" y="3406775"/>
              <a:ext cx="25400" cy="254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0"/>
                </a:cxn>
                <a:cxn ang="0">
                  <a:pos x="45" y="5"/>
                </a:cxn>
                <a:cxn ang="0">
                  <a:pos x="39" y="12"/>
                </a:cxn>
                <a:cxn ang="0">
                  <a:pos x="28" y="26"/>
                </a:cxn>
                <a:cxn ang="0">
                  <a:pos x="17" y="41"/>
                </a:cxn>
                <a:cxn ang="0">
                  <a:pos x="10" y="47"/>
                </a:cxn>
                <a:cxn ang="0">
                  <a:pos x="2" y="53"/>
                </a:cxn>
                <a:cxn ang="0">
                  <a:pos x="2" y="53"/>
                </a:cxn>
                <a:cxn ang="0">
                  <a:pos x="1" y="54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7" y="62"/>
                </a:cxn>
                <a:cxn ang="0">
                  <a:pos x="7" y="62"/>
                </a:cxn>
                <a:cxn ang="0">
                  <a:pos x="15" y="56"/>
                </a:cxn>
                <a:cxn ang="0">
                  <a:pos x="22" y="50"/>
                </a:cxn>
                <a:cxn ang="0">
                  <a:pos x="34" y="37"/>
                </a:cxn>
                <a:cxn ang="0">
                  <a:pos x="45" y="22"/>
                </a:cxn>
                <a:cxn ang="0">
                  <a:pos x="52" y="16"/>
                </a:cxn>
                <a:cxn ang="0">
                  <a:pos x="60" y="11"/>
                </a:cxn>
                <a:cxn ang="0">
                  <a:pos x="60" y="11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1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53" y="0"/>
                </a:cxn>
                <a:cxn ang="0">
                  <a:pos x="53" y="0"/>
                </a:cxn>
              </a:cxnLst>
              <a:rect l="0" t="0" r="r" b="b"/>
              <a:pathLst>
                <a:path w="62" h="63">
                  <a:moveTo>
                    <a:pt x="53" y="0"/>
                  </a:moveTo>
                  <a:lnTo>
                    <a:pt x="53" y="0"/>
                  </a:lnTo>
                  <a:lnTo>
                    <a:pt x="45" y="5"/>
                  </a:lnTo>
                  <a:lnTo>
                    <a:pt x="39" y="12"/>
                  </a:lnTo>
                  <a:lnTo>
                    <a:pt x="28" y="26"/>
                  </a:lnTo>
                  <a:lnTo>
                    <a:pt x="17" y="41"/>
                  </a:lnTo>
                  <a:lnTo>
                    <a:pt x="10" y="47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5" y="56"/>
                  </a:lnTo>
                  <a:lnTo>
                    <a:pt x="22" y="50"/>
                  </a:lnTo>
                  <a:lnTo>
                    <a:pt x="34" y="37"/>
                  </a:lnTo>
                  <a:lnTo>
                    <a:pt x="45" y="22"/>
                  </a:lnTo>
                  <a:lnTo>
                    <a:pt x="52" y="16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1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chenying0907 737"/>
            <p:cNvSpPr>
              <a:spLocks/>
            </p:cNvSpPr>
            <p:nvPr/>
          </p:nvSpPr>
          <p:spPr bwMode="auto">
            <a:xfrm>
              <a:off x="2089151" y="3714750"/>
              <a:ext cx="15875" cy="26988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4" y="18"/>
                </a:cxn>
                <a:cxn ang="0">
                  <a:pos x="17" y="33"/>
                </a:cxn>
                <a:cxn ang="0">
                  <a:pos x="10" y="46"/>
                </a:cxn>
                <a:cxn ang="0">
                  <a:pos x="2" y="59"/>
                </a:cxn>
                <a:cxn ang="0">
                  <a:pos x="2" y="59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3" y="67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20" y="51"/>
                </a:cxn>
                <a:cxn ang="0">
                  <a:pos x="28" y="37"/>
                </a:cxn>
                <a:cxn ang="0">
                  <a:pos x="34" y="22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7" y="0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41" h="68">
                  <a:moveTo>
                    <a:pt x="29" y="4"/>
                  </a:moveTo>
                  <a:lnTo>
                    <a:pt x="29" y="4"/>
                  </a:lnTo>
                  <a:lnTo>
                    <a:pt x="24" y="18"/>
                  </a:lnTo>
                  <a:lnTo>
                    <a:pt x="17" y="33"/>
                  </a:lnTo>
                  <a:lnTo>
                    <a:pt x="10" y="46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3" y="67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20" y="51"/>
                  </a:lnTo>
                  <a:lnTo>
                    <a:pt x="28" y="37"/>
                  </a:lnTo>
                  <a:lnTo>
                    <a:pt x="34" y="22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chenying0907 738"/>
            <p:cNvSpPr>
              <a:spLocks/>
            </p:cNvSpPr>
            <p:nvPr/>
          </p:nvSpPr>
          <p:spPr bwMode="auto">
            <a:xfrm>
              <a:off x="2122488" y="3719513"/>
              <a:ext cx="23813" cy="36513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0" y="14"/>
                </a:cxn>
                <a:cxn ang="0">
                  <a:pos x="32" y="25"/>
                </a:cxn>
                <a:cxn ang="0">
                  <a:pos x="25" y="34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52"/>
                </a:cxn>
                <a:cxn ang="0">
                  <a:pos x="4" y="63"/>
                </a:cxn>
                <a:cxn ang="0">
                  <a:pos x="1" y="73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1" y="89"/>
                </a:cxn>
                <a:cxn ang="0">
                  <a:pos x="2" y="90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0" y="86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3"/>
                </a:cxn>
                <a:cxn ang="0">
                  <a:pos x="18" y="63"/>
                </a:cxn>
                <a:cxn ang="0">
                  <a:pos x="23" y="53"/>
                </a:cxn>
                <a:cxn ang="0">
                  <a:pos x="30" y="44"/>
                </a:cxn>
                <a:cxn ang="0">
                  <a:pos x="46" y="26"/>
                </a:cxn>
                <a:cxn ang="0">
                  <a:pos x="51" y="17"/>
                </a:cxn>
                <a:cxn ang="0">
                  <a:pos x="56" y="6"/>
                </a:cxn>
                <a:cxn ang="0">
                  <a:pos x="56" y="6"/>
                </a:cxn>
                <a:cxn ang="0">
                  <a:pos x="57" y="4"/>
                </a:cxn>
                <a:cxn ang="0">
                  <a:pos x="56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48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7" h="90">
                  <a:moveTo>
                    <a:pt x="46" y="2"/>
                  </a:moveTo>
                  <a:lnTo>
                    <a:pt x="46" y="2"/>
                  </a:lnTo>
                  <a:lnTo>
                    <a:pt x="40" y="14"/>
                  </a:lnTo>
                  <a:lnTo>
                    <a:pt x="32" y="25"/>
                  </a:lnTo>
                  <a:lnTo>
                    <a:pt x="25" y="3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52"/>
                  </a:lnTo>
                  <a:lnTo>
                    <a:pt x="4" y="63"/>
                  </a:lnTo>
                  <a:lnTo>
                    <a:pt x="1" y="7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1" y="89"/>
                  </a:lnTo>
                  <a:lnTo>
                    <a:pt x="2" y="90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0" y="86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3"/>
                  </a:lnTo>
                  <a:lnTo>
                    <a:pt x="18" y="63"/>
                  </a:lnTo>
                  <a:lnTo>
                    <a:pt x="23" y="53"/>
                  </a:lnTo>
                  <a:lnTo>
                    <a:pt x="30" y="44"/>
                  </a:lnTo>
                  <a:lnTo>
                    <a:pt x="46" y="26"/>
                  </a:lnTo>
                  <a:lnTo>
                    <a:pt x="51" y="17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7" y="4"/>
                  </a:lnTo>
                  <a:lnTo>
                    <a:pt x="56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chenying0907 739"/>
            <p:cNvSpPr>
              <a:spLocks/>
            </p:cNvSpPr>
            <p:nvPr/>
          </p:nvSpPr>
          <p:spPr bwMode="auto">
            <a:xfrm>
              <a:off x="2163763" y="3733800"/>
              <a:ext cx="17463" cy="349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9"/>
                </a:cxn>
                <a:cxn ang="0">
                  <a:pos x="29" y="13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7" y="26"/>
                </a:cxn>
                <a:cxn ang="0">
                  <a:pos x="13" y="34"/>
                </a:cxn>
                <a:cxn ang="0">
                  <a:pos x="13" y="34"/>
                </a:cxn>
                <a:cxn ang="0">
                  <a:pos x="5" y="59"/>
                </a:cxn>
                <a:cxn ang="0">
                  <a:pos x="2" y="72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1" y="89"/>
                </a:cxn>
                <a:cxn ang="0">
                  <a:pos x="4" y="90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2"/>
                </a:cxn>
                <a:cxn ang="0">
                  <a:pos x="17" y="59"/>
                </a:cxn>
                <a:cxn ang="0">
                  <a:pos x="21" y="46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9" y="30"/>
                </a:cxn>
                <a:cxn ang="0">
                  <a:pos x="31" y="26"/>
                </a:cxn>
                <a:cxn ang="0">
                  <a:pos x="38" y="19"/>
                </a:cxn>
                <a:cxn ang="0">
                  <a:pos x="43" y="13"/>
                </a:cxn>
                <a:cxn ang="0">
                  <a:pos x="44" y="9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6" h="90">
                  <a:moveTo>
                    <a:pt x="35" y="5"/>
                  </a:moveTo>
                  <a:lnTo>
                    <a:pt x="35" y="5"/>
                  </a:lnTo>
                  <a:lnTo>
                    <a:pt x="32" y="9"/>
                  </a:lnTo>
                  <a:lnTo>
                    <a:pt x="29" y="13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7" y="26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5" y="59"/>
                  </a:lnTo>
                  <a:lnTo>
                    <a:pt x="2" y="72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1" y="89"/>
                  </a:lnTo>
                  <a:lnTo>
                    <a:pt x="4" y="90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2"/>
                  </a:lnTo>
                  <a:lnTo>
                    <a:pt x="17" y="59"/>
                  </a:lnTo>
                  <a:lnTo>
                    <a:pt x="21" y="4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9" y="30"/>
                  </a:lnTo>
                  <a:lnTo>
                    <a:pt x="31" y="26"/>
                  </a:lnTo>
                  <a:lnTo>
                    <a:pt x="38" y="19"/>
                  </a:lnTo>
                  <a:lnTo>
                    <a:pt x="43" y="13"/>
                  </a:lnTo>
                  <a:lnTo>
                    <a:pt x="44" y="9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chenying0907 740"/>
            <p:cNvSpPr>
              <a:spLocks/>
            </p:cNvSpPr>
            <p:nvPr/>
          </p:nvSpPr>
          <p:spPr bwMode="auto">
            <a:xfrm>
              <a:off x="2205038" y="3741738"/>
              <a:ext cx="22225" cy="31750"/>
            </a:xfrm>
            <a:custGeom>
              <a:avLst/>
              <a:gdLst/>
              <a:ahLst/>
              <a:cxnLst>
                <a:cxn ang="0">
                  <a:pos x="46" y="3"/>
                </a:cxn>
                <a:cxn ang="0">
                  <a:pos x="46" y="3"/>
                </a:cxn>
                <a:cxn ang="0">
                  <a:pos x="41" y="9"/>
                </a:cxn>
                <a:cxn ang="0">
                  <a:pos x="34" y="14"/>
                </a:cxn>
                <a:cxn ang="0">
                  <a:pos x="28" y="20"/>
                </a:cxn>
                <a:cxn ang="0">
                  <a:pos x="25" y="24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8"/>
                </a:cxn>
                <a:cxn ang="0">
                  <a:pos x="15" y="50"/>
                </a:cxn>
                <a:cxn ang="0">
                  <a:pos x="9" y="60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16" y="69"/>
                </a:cxn>
                <a:cxn ang="0">
                  <a:pos x="21" y="61"/>
                </a:cxn>
                <a:cxn ang="0">
                  <a:pos x="26" y="52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3" y="37"/>
                </a:cxn>
                <a:cxn ang="0">
                  <a:pos x="35" y="31"/>
                </a:cxn>
                <a:cxn ang="0">
                  <a:pos x="39" y="26"/>
                </a:cxn>
                <a:cxn ang="0">
                  <a:pos x="45" y="22"/>
                </a:cxn>
                <a:cxn ang="0">
                  <a:pos x="45" y="22"/>
                </a:cxn>
                <a:cxn ang="0">
                  <a:pos x="51" y="16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8" y="7"/>
                </a:cxn>
                <a:cxn ang="0">
                  <a:pos x="56" y="4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9" y="1"/>
                </a:cxn>
                <a:cxn ang="0">
                  <a:pos x="46" y="3"/>
                </a:cxn>
                <a:cxn ang="0">
                  <a:pos x="46" y="3"/>
                </a:cxn>
              </a:cxnLst>
              <a:rect l="0" t="0" r="r" b="b"/>
              <a:pathLst>
                <a:path w="58" h="80">
                  <a:moveTo>
                    <a:pt x="46" y="3"/>
                  </a:moveTo>
                  <a:lnTo>
                    <a:pt x="46" y="3"/>
                  </a:lnTo>
                  <a:lnTo>
                    <a:pt x="41" y="9"/>
                  </a:lnTo>
                  <a:lnTo>
                    <a:pt x="34" y="14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8"/>
                  </a:lnTo>
                  <a:lnTo>
                    <a:pt x="15" y="50"/>
                  </a:lnTo>
                  <a:lnTo>
                    <a:pt x="9" y="60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16" y="69"/>
                  </a:lnTo>
                  <a:lnTo>
                    <a:pt x="21" y="61"/>
                  </a:lnTo>
                  <a:lnTo>
                    <a:pt x="26" y="52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3" y="37"/>
                  </a:lnTo>
                  <a:lnTo>
                    <a:pt x="35" y="31"/>
                  </a:lnTo>
                  <a:lnTo>
                    <a:pt x="39" y="26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51" y="16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7"/>
                  </a:lnTo>
                  <a:lnTo>
                    <a:pt x="56" y="4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9" y="1"/>
                  </a:lnTo>
                  <a:lnTo>
                    <a:pt x="46" y="3"/>
                  </a:lnTo>
                  <a:lnTo>
                    <a:pt x="4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chenying0907 741"/>
            <p:cNvSpPr>
              <a:spLocks/>
            </p:cNvSpPr>
            <p:nvPr/>
          </p:nvSpPr>
          <p:spPr bwMode="auto">
            <a:xfrm>
              <a:off x="2247901" y="3740150"/>
              <a:ext cx="17463" cy="3175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8" y="10"/>
                </a:cxn>
                <a:cxn ang="0">
                  <a:pos x="23" y="19"/>
                </a:cxn>
                <a:cxn ang="0">
                  <a:pos x="13" y="36"/>
                </a:cxn>
                <a:cxn ang="0">
                  <a:pos x="5" y="5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8" y="80"/>
                </a:cxn>
                <a:cxn ang="0">
                  <a:pos x="10" y="79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7" y="59"/>
                </a:cxn>
                <a:cxn ang="0">
                  <a:pos x="23" y="41"/>
                </a:cxn>
                <a:cxn ang="0">
                  <a:pos x="32" y="25"/>
                </a:cxn>
                <a:cxn ang="0">
                  <a:pos x="38" y="17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5" y="8"/>
                </a:cxn>
                <a:cxn ang="0">
                  <a:pos x="45" y="7"/>
                </a:cxn>
                <a:cxn ang="0">
                  <a:pos x="43" y="3"/>
                </a:cxn>
                <a:cxn ang="0">
                  <a:pos x="39" y="0"/>
                </a:cxn>
                <a:cxn ang="0">
                  <a:pos x="38" y="2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5" h="80">
                  <a:moveTo>
                    <a:pt x="35" y="3"/>
                  </a:moveTo>
                  <a:lnTo>
                    <a:pt x="35" y="3"/>
                  </a:lnTo>
                  <a:lnTo>
                    <a:pt x="28" y="10"/>
                  </a:lnTo>
                  <a:lnTo>
                    <a:pt x="23" y="19"/>
                  </a:lnTo>
                  <a:lnTo>
                    <a:pt x="13" y="36"/>
                  </a:lnTo>
                  <a:lnTo>
                    <a:pt x="5" y="5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8" y="80"/>
                  </a:lnTo>
                  <a:lnTo>
                    <a:pt x="10" y="79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7" y="59"/>
                  </a:lnTo>
                  <a:lnTo>
                    <a:pt x="23" y="41"/>
                  </a:lnTo>
                  <a:lnTo>
                    <a:pt x="32" y="25"/>
                  </a:lnTo>
                  <a:lnTo>
                    <a:pt x="38" y="17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5" y="8"/>
                  </a:lnTo>
                  <a:lnTo>
                    <a:pt x="45" y="7"/>
                  </a:lnTo>
                  <a:lnTo>
                    <a:pt x="43" y="3"/>
                  </a:lnTo>
                  <a:lnTo>
                    <a:pt x="39" y="0"/>
                  </a:lnTo>
                  <a:lnTo>
                    <a:pt x="38" y="2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chenying0907 742"/>
            <p:cNvSpPr>
              <a:spLocks/>
            </p:cNvSpPr>
            <p:nvPr/>
          </p:nvSpPr>
          <p:spPr bwMode="auto">
            <a:xfrm>
              <a:off x="2289176" y="3736975"/>
              <a:ext cx="15875" cy="31750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27" y="4"/>
                </a:cxn>
                <a:cxn ang="0">
                  <a:pos x="22" y="22"/>
                </a:cxn>
                <a:cxn ang="0">
                  <a:pos x="16" y="38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3" y="80"/>
                </a:cxn>
                <a:cxn ang="0">
                  <a:pos x="7" y="80"/>
                </a:cxn>
                <a:cxn ang="0">
                  <a:pos x="8" y="79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26" y="43"/>
                </a:cxn>
                <a:cxn ang="0">
                  <a:pos x="33" y="25"/>
                </a:cxn>
                <a:cxn ang="0">
                  <a:pos x="39" y="8"/>
                </a:cxn>
                <a:cxn ang="0">
                  <a:pos x="39" y="8"/>
                </a:cxn>
                <a:cxn ang="0">
                  <a:pos x="39" y="5"/>
                </a:cxn>
                <a:cxn ang="0">
                  <a:pos x="38" y="3"/>
                </a:cxn>
                <a:cxn ang="0">
                  <a:pos x="35" y="0"/>
                </a:cxn>
                <a:cxn ang="0">
                  <a:pos x="31" y="2"/>
                </a:cxn>
                <a:cxn ang="0">
                  <a:pos x="29" y="3"/>
                </a:cxn>
                <a:cxn ang="0">
                  <a:pos x="27" y="4"/>
                </a:cxn>
                <a:cxn ang="0">
                  <a:pos x="27" y="4"/>
                </a:cxn>
              </a:cxnLst>
              <a:rect l="0" t="0" r="r" b="b"/>
              <a:pathLst>
                <a:path w="39" h="80">
                  <a:moveTo>
                    <a:pt x="27" y="4"/>
                  </a:moveTo>
                  <a:lnTo>
                    <a:pt x="27" y="4"/>
                  </a:lnTo>
                  <a:lnTo>
                    <a:pt x="22" y="22"/>
                  </a:lnTo>
                  <a:lnTo>
                    <a:pt x="16" y="3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3" y="80"/>
                  </a:lnTo>
                  <a:lnTo>
                    <a:pt x="7" y="80"/>
                  </a:lnTo>
                  <a:lnTo>
                    <a:pt x="8" y="79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26" y="43"/>
                  </a:lnTo>
                  <a:lnTo>
                    <a:pt x="33" y="25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7" y="4"/>
                  </a:lnTo>
                  <a:lnTo>
                    <a:pt x="2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chenying0907 743"/>
            <p:cNvSpPr>
              <a:spLocks/>
            </p:cNvSpPr>
            <p:nvPr/>
          </p:nvSpPr>
          <p:spPr bwMode="auto">
            <a:xfrm>
              <a:off x="2327276" y="3744913"/>
              <a:ext cx="20638" cy="31750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6" y="7"/>
                </a:cxn>
                <a:cxn ang="0">
                  <a:pos x="33" y="12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3" y="30"/>
                </a:cxn>
                <a:cxn ang="0">
                  <a:pos x="21" y="34"/>
                </a:cxn>
                <a:cxn ang="0">
                  <a:pos x="18" y="38"/>
                </a:cxn>
                <a:cxn ang="0">
                  <a:pos x="14" y="42"/>
                </a:cxn>
                <a:cxn ang="0">
                  <a:pos x="14" y="42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2" y="80"/>
                </a:cxn>
                <a:cxn ang="0">
                  <a:pos x="6" y="80"/>
                </a:cxn>
                <a:cxn ang="0">
                  <a:pos x="9" y="80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19" y="58"/>
                </a:cxn>
                <a:cxn ang="0">
                  <a:pos x="25" y="49"/>
                </a:cxn>
                <a:cxn ang="0">
                  <a:pos x="31" y="39"/>
                </a:cxn>
                <a:cxn ang="0">
                  <a:pos x="31" y="39"/>
                </a:cxn>
                <a:cxn ang="0">
                  <a:pos x="35" y="33"/>
                </a:cxn>
                <a:cxn ang="0">
                  <a:pos x="39" y="25"/>
                </a:cxn>
                <a:cxn ang="0">
                  <a:pos x="43" y="17"/>
                </a:cxn>
                <a:cxn ang="0">
                  <a:pos x="44" y="1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50" y="9"/>
                </a:cxn>
                <a:cxn ang="0">
                  <a:pos x="51" y="7"/>
                </a:cxn>
                <a:cxn ang="0">
                  <a:pos x="50" y="3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80">
                  <a:moveTo>
                    <a:pt x="42" y="2"/>
                  </a:moveTo>
                  <a:lnTo>
                    <a:pt x="42" y="2"/>
                  </a:lnTo>
                  <a:lnTo>
                    <a:pt x="36" y="7"/>
                  </a:lnTo>
                  <a:lnTo>
                    <a:pt x="33" y="1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3" y="30"/>
                  </a:lnTo>
                  <a:lnTo>
                    <a:pt x="21" y="34"/>
                  </a:lnTo>
                  <a:lnTo>
                    <a:pt x="18" y="38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9" y="80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19" y="58"/>
                  </a:lnTo>
                  <a:lnTo>
                    <a:pt x="25" y="4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5" y="33"/>
                  </a:lnTo>
                  <a:lnTo>
                    <a:pt x="39" y="25"/>
                  </a:lnTo>
                  <a:lnTo>
                    <a:pt x="43" y="17"/>
                  </a:lnTo>
                  <a:lnTo>
                    <a:pt x="44" y="1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0" y="9"/>
                  </a:lnTo>
                  <a:lnTo>
                    <a:pt x="51" y="7"/>
                  </a:lnTo>
                  <a:lnTo>
                    <a:pt x="50" y="3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chenying0907 744"/>
            <p:cNvSpPr>
              <a:spLocks/>
            </p:cNvSpPr>
            <p:nvPr/>
          </p:nvSpPr>
          <p:spPr bwMode="auto">
            <a:xfrm>
              <a:off x="2365376" y="3740150"/>
              <a:ext cx="25400" cy="3333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38" y="21"/>
                </a:cxn>
                <a:cxn ang="0">
                  <a:pos x="23" y="40"/>
                </a:cxn>
                <a:cxn ang="0">
                  <a:pos x="23" y="40"/>
                </a:cxn>
                <a:cxn ang="0">
                  <a:pos x="19" y="50"/>
                </a:cxn>
                <a:cxn ang="0">
                  <a:pos x="15" y="59"/>
                </a:cxn>
                <a:cxn ang="0">
                  <a:pos x="10" y="68"/>
                </a:cxn>
                <a:cxn ang="0">
                  <a:pos x="6" y="72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1" y="78"/>
                </a:cxn>
                <a:cxn ang="0">
                  <a:pos x="0" y="80"/>
                </a:cxn>
                <a:cxn ang="0">
                  <a:pos x="1" y="84"/>
                </a:cxn>
                <a:cxn ang="0">
                  <a:pos x="4" y="87"/>
                </a:cxn>
                <a:cxn ang="0">
                  <a:pos x="6" y="87"/>
                </a:cxn>
                <a:cxn ang="0">
                  <a:pos x="7" y="85"/>
                </a:cxn>
                <a:cxn ang="0">
                  <a:pos x="7" y="85"/>
                </a:cxn>
                <a:cxn ang="0">
                  <a:pos x="15" y="80"/>
                </a:cxn>
                <a:cxn ang="0">
                  <a:pos x="21" y="74"/>
                </a:cxn>
                <a:cxn ang="0">
                  <a:pos x="24" y="66"/>
                </a:cxn>
                <a:cxn ang="0">
                  <a:pos x="27" y="58"/>
                </a:cxn>
                <a:cxn ang="0">
                  <a:pos x="27" y="58"/>
                </a:cxn>
                <a:cxn ang="0">
                  <a:pos x="30" y="51"/>
                </a:cxn>
                <a:cxn ang="0">
                  <a:pos x="32" y="45"/>
                </a:cxn>
                <a:cxn ang="0">
                  <a:pos x="41" y="33"/>
                </a:cxn>
                <a:cxn ang="0">
                  <a:pos x="51" y="21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2" y="8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2" h="87">
                  <a:moveTo>
                    <a:pt x="52" y="3"/>
                  </a:moveTo>
                  <a:lnTo>
                    <a:pt x="52" y="3"/>
                  </a:lnTo>
                  <a:lnTo>
                    <a:pt x="38" y="2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9" y="50"/>
                  </a:lnTo>
                  <a:lnTo>
                    <a:pt x="15" y="59"/>
                  </a:lnTo>
                  <a:lnTo>
                    <a:pt x="10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0" y="80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6" y="87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15" y="80"/>
                  </a:lnTo>
                  <a:lnTo>
                    <a:pt x="21" y="74"/>
                  </a:lnTo>
                  <a:lnTo>
                    <a:pt x="24" y="66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30" y="51"/>
                  </a:lnTo>
                  <a:lnTo>
                    <a:pt x="32" y="45"/>
                  </a:lnTo>
                  <a:lnTo>
                    <a:pt x="41" y="33"/>
                  </a:lnTo>
                  <a:lnTo>
                    <a:pt x="51" y="21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2" y="8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chenying0907 745"/>
            <p:cNvSpPr>
              <a:spLocks/>
            </p:cNvSpPr>
            <p:nvPr/>
          </p:nvSpPr>
          <p:spPr bwMode="auto">
            <a:xfrm>
              <a:off x="2408238" y="3744913"/>
              <a:ext cx="26988" cy="33338"/>
            </a:xfrm>
            <a:custGeom>
              <a:avLst/>
              <a:gdLst/>
              <a:ahLst/>
              <a:cxnLst>
                <a:cxn ang="0">
                  <a:pos x="58" y="3"/>
                </a:cxn>
                <a:cxn ang="0">
                  <a:pos x="58" y="3"/>
                </a:cxn>
                <a:cxn ang="0">
                  <a:pos x="50" y="12"/>
                </a:cxn>
                <a:cxn ang="0">
                  <a:pos x="42" y="21"/>
                </a:cxn>
                <a:cxn ang="0">
                  <a:pos x="42" y="21"/>
                </a:cxn>
                <a:cxn ang="0">
                  <a:pos x="32" y="29"/>
                </a:cxn>
                <a:cxn ang="0">
                  <a:pos x="28" y="33"/>
                </a:cxn>
                <a:cxn ang="0">
                  <a:pos x="24" y="37"/>
                </a:cxn>
                <a:cxn ang="0">
                  <a:pos x="24" y="37"/>
                </a:cxn>
                <a:cxn ang="0">
                  <a:pos x="11" y="58"/>
                </a:cxn>
                <a:cxn ang="0">
                  <a:pos x="5" y="68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16" y="71"/>
                </a:cxn>
                <a:cxn ang="0">
                  <a:pos x="21" y="60"/>
                </a:cxn>
                <a:cxn ang="0">
                  <a:pos x="28" y="50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53" y="26"/>
                </a:cxn>
                <a:cxn ang="0">
                  <a:pos x="60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8" y="7"/>
                </a:cxn>
                <a:cxn ang="0">
                  <a:pos x="68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8" y="3"/>
                </a:cxn>
                <a:cxn ang="0">
                  <a:pos x="58" y="3"/>
                </a:cxn>
              </a:cxnLst>
              <a:rect l="0" t="0" r="r" b="b"/>
              <a:pathLst>
                <a:path w="68" h="85">
                  <a:moveTo>
                    <a:pt x="58" y="3"/>
                  </a:moveTo>
                  <a:lnTo>
                    <a:pt x="58" y="3"/>
                  </a:lnTo>
                  <a:lnTo>
                    <a:pt x="50" y="12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32" y="29"/>
                  </a:lnTo>
                  <a:lnTo>
                    <a:pt x="28" y="33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11" y="58"/>
                  </a:lnTo>
                  <a:lnTo>
                    <a:pt x="5" y="68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6" y="71"/>
                  </a:lnTo>
                  <a:lnTo>
                    <a:pt x="21" y="60"/>
                  </a:lnTo>
                  <a:lnTo>
                    <a:pt x="28" y="50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53" y="26"/>
                  </a:lnTo>
                  <a:lnTo>
                    <a:pt x="60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7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chenying0907 746"/>
            <p:cNvSpPr>
              <a:spLocks/>
            </p:cNvSpPr>
            <p:nvPr/>
          </p:nvSpPr>
          <p:spPr bwMode="auto">
            <a:xfrm>
              <a:off x="2449513" y="3744913"/>
              <a:ext cx="15875" cy="28575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6" y="13"/>
                </a:cxn>
                <a:cxn ang="0">
                  <a:pos x="24" y="21"/>
                </a:cxn>
                <a:cxn ang="0">
                  <a:pos x="15" y="36"/>
                </a:cxn>
                <a:cxn ang="0">
                  <a:pos x="7" y="51"/>
                </a:cxn>
                <a:cxn ang="0">
                  <a:pos x="4" y="59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2" y="72"/>
                </a:cxn>
                <a:cxn ang="0">
                  <a:pos x="5" y="75"/>
                </a:cxn>
                <a:cxn ang="0">
                  <a:pos x="9" y="73"/>
                </a:cxn>
                <a:cxn ang="0">
                  <a:pos x="11" y="72"/>
                </a:cxn>
                <a:cxn ang="0">
                  <a:pos x="12" y="71"/>
                </a:cxn>
                <a:cxn ang="0">
                  <a:pos x="12" y="71"/>
                </a:cxn>
                <a:cxn ang="0">
                  <a:pos x="15" y="62"/>
                </a:cxn>
                <a:cxn ang="0">
                  <a:pos x="19" y="54"/>
                </a:cxn>
                <a:cxn ang="0">
                  <a:pos x="26" y="39"/>
                </a:cxn>
                <a:cxn ang="0">
                  <a:pos x="34" y="24"/>
                </a:cxn>
                <a:cxn ang="0">
                  <a:pos x="38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1" y="5"/>
                </a:cxn>
                <a:cxn ang="0">
                  <a:pos x="39" y="3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0" y="3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41" h="75">
                  <a:moveTo>
                    <a:pt x="29" y="4"/>
                  </a:moveTo>
                  <a:lnTo>
                    <a:pt x="29" y="4"/>
                  </a:lnTo>
                  <a:lnTo>
                    <a:pt x="26" y="13"/>
                  </a:lnTo>
                  <a:lnTo>
                    <a:pt x="24" y="21"/>
                  </a:lnTo>
                  <a:lnTo>
                    <a:pt x="15" y="36"/>
                  </a:lnTo>
                  <a:lnTo>
                    <a:pt x="7" y="51"/>
                  </a:lnTo>
                  <a:lnTo>
                    <a:pt x="4" y="59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2" y="72"/>
                  </a:lnTo>
                  <a:lnTo>
                    <a:pt x="5" y="75"/>
                  </a:lnTo>
                  <a:lnTo>
                    <a:pt x="9" y="73"/>
                  </a:lnTo>
                  <a:lnTo>
                    <a:pt x="11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62"/>
                  </a:lnTo>
                  <a:lnTo>
                    <a:pt x="19" y="54"/>
                  </a:lnTo>
                  <a:lnTo>
                    <a:pt x="26" y="39"/>
                  </a:lnTo>
                  <a:lnTo>
                    <a:pt x="34" y="24"/>
                  </a:lnTo>
                  <a:lnTo>
                    <a:pt x="38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chenying0907 747"/>
            <p:cNvSpPr>
              <a:spLocks/>
            </p:cNvSpPr>
            <p:nvPr/>
          </p:nvSpPr>
          <p:spPr bwMode="auto">
            <a:xfrm>
              <a:off x="2503488" y="3744913"/>
              <a:ext cx="23813" cy="3333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5" y="21"/>
                </a:cxn>
                <a:cxn ang="0">
                  <a:pos x="23" y="38"/>
                </a:cxn>
                <a:cxn ang="0">
                  <a:pos x="23" y="38"/>
                </a:cxn>
                <a:cxn ang="0">
                  <a:pos x="11" y="58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80"/>
                </a:cxn>
                <a:cxn ang="0">
                  <a:pos x="0" y="81"/>
                </a:cxn>
                <a:cxn ang="0">
                  <a:pos x="2" y="85"/>
                </a:cxn>
                <a:cxn ang="0">
                  <a:pos x="6" y="85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3"/>
                </a:cxn>
                <a:cxn ang="0">
                  <a:pos x="22" y="62"/>
                </a:cxn>
                <a:cxn ang="0">
                  <a:pos x="28" y="51"/>
                </a:cxn>
                <a:cxn ang="0">
                  <a:pos x="35" y="42"/>
                </a:cxn>
                <a:cxn ang="0">
                  <a:pos x="35" y="42"/>
                </a:cxn>
                <a:cxn ang="0">
                  <a:pos x="47" y="26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7" y="7"/>
                </a:cxn>
                <a:cxn ang="0">
                  <a:pos x="56" y="4"/>
                </a:cxn>
                <a:cxn ang="0">
                  <a:pos x="53" y="2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5">
                  <a:moveTo>
                    <a:pt x="47" y="3"/>
                  </a:moveTo>
                  <a:lnTo>
                    <a:pt x="47" y="3"/>
                  </a:lnTo>
                  <a:lnTo>
                    <a:pt x="35" y="21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11" y="58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80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6" y="85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22" y="62"/>
                  </a:lnTo>
                  <a:lnTo>
                    <a:pt x="28" y="51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47" y="26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6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chenying0907 748"/>
            <p:cNvSpPr>
              <a:spLocks/>
            </p:cNvSpPr>
            <p:nvPr/>
          </p:nvSpPr>
          <p:spPr bwMode="auto">
            <a:xfrm>
              <a:off x="2540001" y="3740150"/>
              <a:ext cx="17463" cy="31750"/>
            </a:xfrm>
            <a:custGeom>
              <a:avLst/>
              <a:gdLst/>
              <a:ahLst/>
              <a:cxnLst>
                <a:cxn ang="0">
                  <a:pos x="34" y="5"/>
                </a:cxn>
                <a:cxn ang="0">
                  <a:pos x="34" y="5"/>
                </a:cxn>
                <a:cxn ang="0">
                  <a:pos x="33" y="14"/>
                </a:cxn>
                <a:cxn ang="0">
                  <a:pos x="32" y="23"/>
                </a:cxn>
                <a:cxn ang="0">
                  <a:pos x="28" y="31"/>
                </a:cxn>
                <a:cxn ang="0">
                  <a:pos x="24" y="40"/>
                </a:cxn>
                <a:cxn ang="0">
                  <a:pos x="13" y="55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5" y="80"/>
                </a:cxn>
                <a:cxn ang="0">
                  <a:pos x="8" y="78"/>
                </a:cxn>
                <a:cxn ang="0">
                  <a:pos x="9" y="77"/>
                </a:cxn>
                <a:cxn ang="0">
                  <a:pos x="9" y="77"/>
                </a:cxn>
                <a:cxn ang="0">
                  <a:pos x="24" y="61"/>
                </a:cxn>
                <a:cxn ang="0">
                  <a:pos x="29" y="53"/>
                </a:cxn>
                <a:cxn ang="0">
                  <a:pos x="34" y="44"/>
                </a:cxn>
                <a:cxn ang="0">
                  <a:pos x="39" y="35"/>
                </a:cxn>
                <a:cxn ang="0">
                  <a:pos x="42" y="25"/>
                </a:cxn>
                <a:cxn ang="0">
                  <a:pos x="45" y="15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5" y="2"/>
                </a:cxn>
                <a:cxn ang="0">
                  <a:pos x="34" y="5"/>
                </a:cxn>
                <a:cxn ang="0">
                  <a:pos x="34" y="5"/>
                </a:cxn>
              </a:cxnLst>
              <a:rect l="0" t="0" r="r" b="b"/>
              <a:pathLst>
                <a:path w="46" h="80">
                  <a:moveTo>
                    <a:pt x="34" y="5"/>
                  </a:moveTo>
                  <a:lnTo>
                    <a:pt x="34" y="5"/>
                  </a:lnTo>
                  <a:lnTo>
                    <a:pt x="33" y="14"/>
                  </a:lnTo>
                  <a:lnTo>
                    <a:pt x="32" y="23"/>
                  </a:lnTo>
                  <a:lnTo>
                    <a:pt x="28" y="31"/>
                  </a:lnTo>
                  <a:lnTo>
                    <a:pt x="24" y="40"/>
                  </a:lnTo>
                  <a:lnTo>
                    <a:pt x="13" y="55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5" y="80"/>
                  </a:lnTo>
                  <a:lnTo>
                    <a:pt x="8" y="78"/>
                  </a:lnTo>
                  <a:lnTo>
                    <a:pt x="9" y="77"/>
                  </a:lnTo>
                  <a:lnTo>
                    <a:pt x="9" y="77"/>
                  </a:lnTo>
                  <a:lnTo>
                    <a:pt x="24" y="61"/>
                  </a:lnTo>
                  <a:lnTo>
                    <a:pt x="29" y="53"/>
                  </a:lnTo>
                  <a:lnTo>
                    <a:pt x="34" y="44"/>
                  </a:lnTo>
                  <a:lnTo>
                    <a:pt x="39" y="35"/>
                  </a:lnTo>
                  <a:lnTo>
                    <a:pt x="42" y="25"/>
                  </a:lnTo>
                  <a:lnTo>
                    <a:pt x="45" y="1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chenying0907 749"/>
            <p:cNvSpPr>
              <a:spLocks/>
            </p:cNvSpPr>
            <p:nvPr/>
          </p:nvSpPr>
          <p:spPr bwMode="auto">
            <a:xfrm>
              <a:off x="2581276" y="3740150"/>
              <a:ext cx="15875" cy="31750"/>
            </a:xfrm>
            <a:custGeom>
              <a:avLst/>
              <a:gdLst/>
              <a:ahLst/>
              <a:cxnLst>
                <a:cxn ang="0">
                  <a:pos x="29" y="6"/>
                </a:cxn>
                <a:cxn ang="0">
                  <a:pos x="29" y="6"/>
                </a:cxn>
                <a:cxn ang="0">
                  <a:pos x="28" y="10"/>
                </a:cxn>
                <a:cxn ang="0">
                  <a:pos x="26" y="12"/>
                </a:cxn>
                <a:cxn ang="0">
                  <a:pos x="21" y="20"/>
                </a:cxn>
                <a:cxn ang="0">
                  <a:pos x="21" y="20"/>
                </a:cxn>
                <a:cxn ang="0">
                  <a:pos x="17" y="28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9" y="45"/>
                </a:cxn>
                <a:cxn ang="0">
                  <a:pos x="5" y="55"/>
                </a:cxn>
                <a:cxn ang="0">
                  <a:pos x="3" y="65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11" y="79"/>
                </a:cxn>
                <a:cxn ang="0">
                  <a:pos x="12" y="78"/>
                </a:cxn>
                <a:cxn ang="0">
                  <a:pos x="12" y="75"/>
                </a:cxn>
                <a:cxn ang="0">
                  <a:pos x="12" y="75"/>
                </a:cxn>
                <a:cxn ang="0">
                  <a:pos x="15" y="63"/>
                </a:cxn>
                <a:cxn ang="0">
                  <a:pos x="18" y="53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35" y="20"/>
                </a:cxn>
                <a:cxn ang="0">
                  <a:pos x="38" y="15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1" y="6"/>
                </a:cxn>
                <a:cxn ang="0">
                  <a:pos x="39" y="3"/>
                </a:cxn>
                <a:cxn ang="0">
                  <a:pos x="35" y="2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0" y="3"/>
                </a:cxn>
                <a:cxn ang="0">
                  <a:pos x="29" y="6"/>
                </a:cxn>
                <a:cxn ang="0">
                  <a:pos x="29" y="6"/>
                </a:cxn>
              </a:cxnLst>
              <a:rect l="0" t="0" r="r" b="b"/>
              <a:pathLst>
                <a:path w="41" h="80">
                  <a:moveTo>
                    <a:pt x="29" y="6"/>
                  </a:moveTo>
                  <a:lnTo>
                    <a:pt x="29" y="6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7" y="28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45"/>
                  </a:lnTo>
                  <a:lnTo>
                    <a:pt x="5" y="55"/>
                  </a:lnTo>
                  <a:lnTo>
                    <a:pt x="3" y="6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11" y="79"/>
                  </a:lnTo>
                  <a:lnTo>
                    <a:pt x="12" y="78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5" y="63"/>
                  </a:lnTo>
                  <a:lnTo>
                    <a:pt x="18" y="53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35" y="20"/>
                  </a:lnTo>
                  <a:lnTo>
                    <a:pt x="38" y="15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1" y="6"/>
                  </a:lnTo>
                  <a:lnTo>
                    <a:pt x="39" y="3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9" y="6"/>
                  </a:lnTo>
                  <a:lnTo>
                    <a:pt x="29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chenying0907 750"/>
            <p:cNvSpPr>
              <a:spLocks/>
            </p:cNvSpPr>
            <p:nvPr/>
          </p:nvSpPr>
          <p:spPr bwMode="auto">
            <a:xfrm>
              <a:off x="2609851" y="3741738"/>
              <a:ext cx="23813" cy="34925"/>
            </a:xfrm>
            <a:custGeom>
              <a:avLst/>
              <a:gdLst/>
              <a:ahLst/>
              <a:cxnLst>
                <a:cxn ang="0">
                  <a:pos x="47" y="1"/>
                </a:cxn>
                <a:cxn ang="0">
                  <a:pos x="47" y="1"/>
                </a:cxn>
                <a:cxn ang="0">
                  <a:pos x="40" y="12"/>
                </a:cxn>
                <a:cxn ang="0">
                  <a:pos x="34" y="24"/>
                </a:cxn>
                <a:cxn ang="0">
                  <a:pos x="29" y="34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10" y="60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2" y="84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29" y="55"/>
                </a:cxn>
                <a:cxn ang="0">
                  <a:pos x="29" y="55"/>
                </a:cxn>
                <a:cxn ang="0">
                  <a:pos x="35" y="44"/>
                </a:cxn>
                <a:cxn ang="0">
                  <a:pos x="40" y="31"/>
                </a:cxn>
                <a:cxn ang="0">
                  <a:pos x="47" y="20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7" y="8"/>
                </a:cxn>
                <a:cxn ang="0">
                  <a:pos x="57" y="5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7" y="1"/>
                </a:cxn>
              </a:cxnLst>
              <a:rect l="0" t="0" r="r" b="b"/>
              <a:pathLst>
                <a:path w="57" h="85">
                  <a:moveTo>
                    <a:pt x="47" y="1"/>
                  </a:moveTo>
                  <a:lnTo>
                    <a:pt x="47" y="1"/>
                  </a:lnTo>
                  <a:lnTo>
                    <a:pt x="40" y="12"/>
                  </a:lnTo>
                  <a:lnTo>
                    <a:pt x="34" y="24"/>
                  </a:lnTo>
                  <a:lnTo>
                    <a:pt x="29" y="3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10" y="6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2" y="84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5" y="44"/>
                  </a:lnTo>
                  <a:lnTo>
                    <a:pt x="40" y="31"/>
                  </a:lnTo>
                  <a:lnTo>
                    <a:pt x="47" y="20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7" y="8"/>
                  </a:lnTo>
                  <a:lnTo>
                    <a:pt x="57" y="5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chenying0907 751"/>
            <p:cNvSpPr>
              <a:spLocks/>
            </p:cNvSpPr>
            <p:nvPr/>
          </p:nvSpPr>
          <p:spPr bwMode="auto">
            <a:xfrm>
              <a:off x="2652713" y="3736975"/>
              <a:ext cx="15875" cy="34925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8" y="19"/>
                </a:cxn>
                <a:cxn ang="0">
                  <a:pos x="24" y="29"/>
                </a:cxn>
                <a:cxn ang="0">
                  <a:pos x="20" y="41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9" y="59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1" y="83"/>
                </a:cxn>
                <a:cxn ang="0">
                  <a:pos x="12" y="80"/>
                </a:cxn>
                <a:cxn ang="0">
                  <a:pos x="12" y="80"/>
                </a:cxn>
                <a:cxn ang="0">
                  <a:pos x="13" y="73"/>
                </a:cxn>
                <a:cxn ang="0">
                  <a:pos x="16" y="70"/>
                </a:cxn>
                <a:cxn ang="0">
                  <a:pos x="20" y="66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7" y="25"/>
                </a:cxn>
                <a:cxn ang="0">
                  <a:pos x="40" y="16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9" y="4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41" h="85">
                  <a:moveTo>
                    <a:pt x="29" y="5"/>
                  </a:moveTo>
                  <a:lnTo>
                    <a:pt x="29" y="5"/>
                  </a:lnTo>
                  <a:lnTo>
                    <a:pt x="28" y="19"/>
                  </a:lnTo>
                  <a:lnTo>
                    <a:pt x="24" y="29"/>
                  </a:lnTo>
                  <a:lnTo>
                    <a:pt x="20" y="41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9" y="59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2" y="7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1" y="83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3" y="73"/>
                  </a:lnTo>
                  <a:lnTo>
                    <a:pt x="16" y="70"/>
                  </a:lnTo>
                  <a:lnTo>
                    <a:pt x="20" y="66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7" y="25"/>
                  </a:lnTo>
                  <a:lnTo>
                    <a:pt x="40" y="16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chenying0907 752"/>
            <p:cNvSpPr>
              <a:spLocks/>
            </p:cNvSpPr>
            <p:nvPr/>
          </p:nvSpPr>
          <p:spPr bwMode="auto">
            <a:xfrm>
              <a:off x="2692401" y="3741738"/>
              <a:ext cx="11113" cy="31750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7" y="5"/>
                </a:cxn>
                <a:cxn ang="0">
                  <a:pos x="16" y="22"/>
                </a:cxn>
                <a:cxn ang="0">
                  <a:pos x="12" y="39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9" y="78"/>
                </a:cxn>
                <a:cxn ang="0">
                  <a:pos x="11" y="77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24" y="41"/>
                </a:cxn>
                <a:cxn ang="0">
                  <a:pos x="28" y="24"/>
                </a:cxn>
                <a:cxn ang="0">
                  <a:pos x="29" y="5"/>
                </a:cxn>
                <a:cxn ang="0">
                  <a:pos x="29" y="5"/>
                </a:cxn>
                <a:cxn ang="0">
                  <a:pos x="29" y="3"/>
                </a:cxn>
                <a:cxn ang="0">
                  <a:pos x="28" y="1"/>
                </a:cxn>
                <a:cxn ang="0">
                  <a:pos x="24" y="0"/>
                </a:cxn>
                <a:cxn ang="0">
                  <a:pos x="20" y="1"/>
                </a:cxn>
                <a:cxn ang="0">
                  <a:pos x="18" y="3"/>
                </a:cxn>
                <a:cxn ang="0">
                  <a:pos x="17" y="5"/>
                </a:cxn>
                <a:cxn ang="0">
                  <a:pos x="17" y="5"/>
                </a:cxn>
              </a:cxnLst>
              <a:rect l="0" t="0" r="r" b="b"/>
              <a:pathLst>
                <a:path w="29" h="80">
                  <a:moveTo>
                    <a:pt x="17" y="5"/>
                  </a:moveTo>
                  <a:lnTo>
                    <a:pt x="17" y="5"/>
                  </a:lnTo>
                  <a:lnTo>
                    <a:pt x="16" y="22"/>
                  </a:lnTo>
                  <a:lnTo>
                    <a:pt x="12" y="39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9" y="78"/>
                  </a:lnTo>
                  <a:lnTo>
                    <a:pt x="11" y="77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24" y="41"/>
                  </a:lnTo>
                  <a:lnTo>
                    <a:pt x="28" y="24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chenying0907 753"/>
            <p:cNvSpPr>
              <a:spLocks/>
            </p:cNvSpPr>
            <p:nvPr/>
          </p:nvSpPr>
          <p:spPr bwMode="auto">
            <a:xfrm>
              <a:off x="2730501" y="3740150"/>
              <a:ext cx="15875" cy="333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28" y="5"/>
                </a:cxn>
                <a:cxn ang="0">
                  <a:pos x="28" y="14"/>
                </a:cxn>
                <a:cxn ang="0">
                  <a:pos x="25" y="23"/>
                </a:cxn>
                <a:cxn ang="0">
                  <a:pos x="22" y="32"/>
                </a:cxn>
                <a:cxn ang="0">
                  <a:pos x="19" y="42"/>
                </a:cxn>
                <a:cxn ang="0">
                  <a:pos x="9" y="59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3" y="83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20" y="64"/>
                </a:cxn>
                <a:cxn ang="0">
                  <a:pos x="29" y="44"/>
                </a:cxn>
                <a:cxn ang="0">
                  <a:pos x="33" y="35"/>
                </a:cxn>
                <a:cxn ang="0">
                  <a:pos x="37" y="26"/>
                </a:cxn>
                <a:cxn ang="0">
                  <a:pos x="38" y="15"/>
                </a:cxn>
                <a:cxn ang="0">
                  <a:pos x="39" y="5"/>
                </a:cxn>
                <a:cxn ang="0">
                  <a:pos x="39" y="5"/>
                </a:cxn>
                <a:cxn ang="0">
                  <a:pos x="39" y="2"/>
                </a:cxn>
                <a:cxn ang="0">
                  <a:pos x="38" y="1"/>
                </a:cxn>
                <a:cxn ang="0">
                  <a:pos x="34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8" y="5"/>
                </a:cxn>
                <a:cxn ang="0">
                  <a:pos x="28" y="5"/>
                </a:cxn>
              </a:cxnLst>
              <a:rect l="0" t="0" r="r" b="b"/>
              <a:pathLst>
                <a:path w="39" h="85">
                  <a:moveTo>
                    <a:pt x="28" y="5"/>
                  </a:moveTo>
                  <a:lnTo>
                    <a:pt x="28" y="5"/>
                  </a:lnTo>
                  <a:lnTo>
                    <a:pt x="28" y="14"/>
                  </a:lnTo>
                  <a:lnTo>
                    <a:pt x="25" y="23"/>
                  </a:lnTo>
                  <a:lnTo>
                    <a:pt x="22" y="32"/>
                  </a:lnTo>
                  <a:lnTo>
                    <a:pt x="19" y="42"/>
                  </a:lnTo>
                  <a:lnTo>
                    <a:pt x="9" y="59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3" y="83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20" y="64"/>
                  </a:lnTo>
                  <a:lnTo>
                    <a:pt x="29" y="44"/>
                  </a:lnTo>
                  <a:lnTo>
                    <a:pt x="33" y="35"/>
                  </a:lnTo>
                  <a:lnTo>
                    <a:pt x="37" y="26"/>
                  </a:lnTo>
                  <a:lnTo>
                    <a:pt x="38" y="15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5"/>
                  </a:lnTo>
                  <a:lnTo>
                    <a:pt x="28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chenying0907 754"/>
            <p:cNvSpPr>
              <a:spLocks/>
            </p:cNvSpPr>
            <p:nvPr/>
          </p:nvSpPr>
          <p:spPr bwMode="auto">
            <a:xfrm>
              <a:off x="2205038" y="3208338"/>
              <a:ext cx="87313" cy="84138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29"/>
                </a:cxn>
                <a:cxn ang="0">
                  <a:pos x="154" y="55"/>
                </a:cxn>
                <a:cxn ang="0">
                  <a:pos x="126" y="81"/>
                </a:cxn>
                <a:cxn ang="0">
                  <a:pos x="113" y="95"/>
                </a:cxn>
                <a:cxn ang="0">
                  <a:pos x="98" y="110"/>
                </a:cxn>
                <a:cxn ang="0">
                  <a:pos x="98" y="110"/>
                </a:cxn>
                <a:cxn ang="0">
                  <a:pos x="86" y="122"/>
                </a:cxn>
                <a:cxn ang="0">
                  <a:pos x="73" y="133"/>
                </a:cxn>
                <a:cxn ang="0">
                  <a:pos x="47" y="157"/>
                </a:cxn>
                <a:cxn ang="0">
                  <a:pos x="34" y="167"/>
                </a:cxn>
                <a:cxn ang="0">
                  <a:pos x="21" y="180"/>
                </a:cxn>
                <a:cxn ang="0">
                  <a:pos x="11" y="194"/>
                </a:cxn>
                <a:cxn ang="0">
                  <a:pos x="1" y="208"/>
                </a:cxn>
                <a:cxn ang="0">
                  <a:pos x="1" y="208"/>
                </a:cxn>
                <a:cxn ang="0">
                  <a:pos x="0" y="211"/>
                </a:cxn>
                <a:cxn ang="0">
                  <a:pos x="0" y="212"/>
                </a:cxn>
                <a:cxn ang="0">
                  <a:pos x="3" y="216"/>
                </a:cxn>
                <a:cxn ang="0">
                  <a:pos x="7" y="216"/>
                </a:cxn>
                <a:cxn ang="0">
                  <a:pos x="9" y="216"/>
                </a:cxn>
                <a:cxn ang="0">
                  <a:pos x="11" y="213"/>
                </a:cxn>
                <a:cxn ang="0">
                  <a:pos x="11" y="213"/>
                </a:cxn>
                <a:cxn ang="0">
                  <a:pos x="20" y="200"/>
                </a:cxn>
                <a:cxn ang="0">
                  <a:pos x="30" y="187"/>
                </a:cxn>
                <a:cxn ang="0">
                  <a:pos x="42" y="174"/>
                </a:cxn>
                <a:cxn ang="0">
                  <a:pos x="54" y="162"/>
                </a:cxn>
                <a:cxn ang="0">
                  <a:pos x="81" y="139"/>
                </a:cxn>
                <a:cxn ang="0">
                  <a:pos x="107" y="118"/>
                </a:cxn>
                <a:cxn ang="0">
                  <a:pos x="107" y="118"/>
                </a:cxn>
                <a:cxn ang="0">
                  <a:pos x="120" y="106"/>
                </a:cxn>
                <a:cxn ang="0">
                  <a:pos x="132" y="93"/>
                </a:cxn>
                <a:cxn ang="0">
                  <a:pos x="145" y="80"/>
                </a:cxn>
                <a:cxn ang="0">
                  <a:pos x="158" y="67"/>
                </a:cxn>
                <a:cxn ang="0">
                  <a:pos x="158" y="67"/>
                </a:cxn>
                <a:cxn ang="0">
                  <a:pos x="190" y="38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2" y="8"/>
                </a:cxn>
                <a:cxn ang="0">
                  <a:pos x="222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2" h="216">
                  <a:moveTo>
                    <a:pt x="213" y="1"/>
                  </a:moveTo>
                  <a:lnTo>
                    <a:pt x="213" y="1"/>
                  </a:lnTo>
                  <a:lnTo>
                    <a:pt x="185" y="29"/>
                  </a:lnTo>
                  <a:lnTo>
                    <a:pt x="154" y="55"/>
                  </a:lnTo>
                  <a:lnTo>
                    <a:pt x="126" y="81"/>
                  </a:lnTo>
                  <a:lnTo>
                    <a:pt x="113" y="95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86" y="122"/>
                  </a:lnTo>
                  <a:lnTo>
                    <a:pt x="73" y="133"/>
                  </a:lnTo>
                  <a:lnTo>
                    <a:pt x="47" y="157"/>
                  </a:lnTo>
                  <a:lnTo>
                    <a:pt x="34" y="167"/>
                  </a:lnTo>
                  <a:lnTo>
                    <a:pt x="21" y="180"/>
                  </a:lnTo>
                  <a:lnTo>
                    <a:pt x="11" y="194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0" y="211"/>
                  </a:lnTo>
                  <a:lnTo>
                    <a:pt x="0" y="212"/>
                  </a:lnTo>
                  <a:lnTo>
                    <a:pt x="3" y="216"/>
                  </a:lnTo>
                  <a:lnTo>
                    <a:pt x="7" y="216"/>
                  </a:lnTo>
                  <a:lnTo>
                    <a:pt x="9" y="216"/>
                  </a:lnTo>
                  <a:lnTo>
                    <a:pt x="11" y="213"/>
                  </a:lnTo>
                  <a:lnTo>
                    <a:pt x="11" y="213"/>
                  </a:lnTo>
                  <a:lnTo>
                    <a:pt x="20" y="200"/>
                  </a:lnTo>
                  <a:lnTo>
                    <a:pt x="30" y="187"/>
                  </a:lnTo>
                  <a:lnTo>
                    <a:pt x="42" y="174"/>
                  </a:lnTo>
                  <a:lnTo>
                    <a:pt x="54" y="162"/>
                  </a:lnTo>
                  <a:lnTo>
                    <a:pt x="81" y="139"/>
                  </a:lnTo>
                  <a:lnTo>
                    <a:pt x="107" y="118"/>
                  </a:lnTo>
                  <a:lnTo>
                    <a:pt x="107" y="118"/>
                  </a:lnTo>
                  <a:lnTo>
                    <a:pt x="120" y="106"/>
                  </a:lnTo>
                  <a:lnTo>
                    <a:pt x="132" y="93"/>
                  </a:lnTo>
                  <a:lnTo>
                    <a:pt x="145" y="80"/>
                  </a:lnTo>
                  <a:lnTo>
                    <a:pt x="158" y="67"/>
                  </a:lnTo>
                  <a:lnTo>
                    <a:pt x="158" y="67"/>
                  </a:lnTo>
                  <a:lnTo>
                    <a:pt x="190" y="38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2" y="8"/>
                  </a:lnTo>
                  <a:lnTo>
                    <a:pt x="222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chenying0907 755"/>
            <p:cNvSpPr>
              <a:spLocks/>
            </p:cNvSpPr>
            <p:nvPr/>
          </p:nvSpPr>
          <p:spPr bwMode="auto">
            <a:xfrm>
              <a:off x="2201863" y="3219450"/>
              <a:ext cx="152400" cy="155575"/>
            </a:xfrm>
            <a:custGeom>
              <a:avLst/>
              <a:gdLst/>
              <a:ahLst/>
              <a:cxnLst>
                <a:cxn ang="0">
                  <a:pos x="373" y="0"/>
                </a:cxn>
                <a:cxn ang="0">
                  <a:pos x="348" y="17"/>
                </a:cxn>
                <a:cxn ang="0">
                  <a:pos x="324" y="39"/>
                </a:cxn>
                <a:cxn ang="0">
                  <a:pos x="282" y="86"/>
                </a:cxn>
                <a:cxn ang="0">
                  <a:pos x="230" y="142"/>
                </a:cxn>
                <a:cxn ang="0">
                  <a:pos x="175" y="195"/>
                </a:cxn>
                <a:cxn ang="0">
                  <a:pos x="119" y="244"/>
                </a:cxn>
                <a:cxn ang="0">
                  <a:pos x="80" y="282"/>
                </a:cxn>
                <a:cxn ang="0">
                  <a:pos x="67" y="297"/>
                </a:cxn>
                <a:cxn ang="0">
                  <a:pos x="18" y="356"/>
                </a:cxn>
                <a:cxn ang="0">
                  <a:pos x="1" y="378"/>
                </a:cxn>
                <a:cxn ang="0">
                  <a:pos x="0" y="387"/>
                </a:cxn>
                <a:cxn ang="0">
                  <a:pos x="0" y="390"/>
                </a:cxn>
                <a:cxn ang="0">
                  <a:pos x="5" y="393"/>
                </a:cxn>
                <a:cxn ang="0">
                  <a:pos x="10" y="390"/>
                </a:cxn>
                <a:cxn ang="0">
                  <a:pos x="10" y="387"/>
                </a:cxn>
                <a:cxn ang="0">
                  <a:pos x="14" y="375"/>
                </a:cxn>
                <a:cxn ang="0">
                  <a:pos x="37" y="350"/>
                </a:cxn>
                <a:cxn ang="0">
                  <a:pos x="44" y="341"/>
                </a:cxn>
                <a:cxn ang="0">
                  <a:pos x="69" y="311"/>
                </a:cxn>
                <a:cxn ang="0">
                  <a:pos x="95" y="282"/>
                </a:cxn>
                <a:cxn ang="0">
                  <a:pos x="144" y="235"/>
                </a:cxn>
                <a:cxn ang="0">
                  <a:pos x="196" y="192"/>
                </a:cxn>
                <a:cxn ang="0">
                  <a:pos x="208" y="183"/>
                </a:cxn>
                <a:cxn ang="0">
                  <a:pos x="242" y="149"/>
                </a:cxn>
                <a:cxn ang="0">
                  <a:pos x="284" y="102"/>
                </a:cxn>
                <a:cxn ang="0">
                  <a:pos x="327" y="51"/>
                </a:cxn>
                <a:cxn ang="0">
                  <a:pos x="352" y="27"/>
                </a:cxn>
                <a:cxn ang="0">
                  <a:pos x="379" y="10"/>
                </a:cxn>
                <a:cxn ang="0">
                  <a:pos x="381" y="9"/>
                </a:cxn>
                <a:cxn ang="0">
                  <a:pos x="382" y="5"/>
                </a:cxn>
                <a:cxn ang="0">
                  <a:pos x="378" y="0"/>
                </a:cxn>
                <a:cxn ang="0">
                  <a:pos x="373" y="0"/>
                </a:cxn>
              </a:cxnLst>
              <a:rect l="0" t="0" r="r" b="b"/>
              <a:pathLst>
                <a:path w="382" h="393">
                  <a:moveTo>
                    <a:pt x="373" y="0"/>
                  </a:moveTo>
                  <a:lnTo>
                    <a:pt x="373" y="0"/>
                  </a:lnTo>
                  <a:lnTo>
                    <a:pt x="360" y="8"/>
                  </a:lnTo>
                  <a:lnTo>
                    <a:pt x="348" y="17"/>
                  </a:lnTo>
                  <a:lnTo>
                    <a:pt x="335" y="27"/>
                  </a:lnTo>
                  <a:lnTo>
                    <a:pt x="324" y="39"/>
                  </a:lnTo>
                  <a:lnTo>
                    <a:pt x="303" y="63"/>
                  </a:lnTo>
                  <a:lnTo>
                    <a:pt x="282" y="86"/>
                  </a:lnTo>
                  <a:lnTo>
                    <a:pt x="282" y="86"/>
                  </a:lnTo>
                  <a:lnTo>
                    <a:pt x="230" y="142"/>
                  </a:lnTo>
                  <a:lnTo>
                    <a:pt x="203" y="168"/>
                  </a:lnTo>
                  <a:lnTo>
                    <a:pt x="175" y="195"/>
                  </a:lnTo>
                  <a:lnTo>
                    <a:pt x="175" y="195"/>
                  </a:lnTo>
                  <a:lnTo>
                    <a:pt x="119" y="244"/>
                  </a:lnTo>
                  <a:lnTo>
                    <a:pt x="93" y="269"/>
                  </a:lnTo>
                  <a:lnTo>
                    <a:pt x="80" y="282"/>
                  </a:lnTo>
                  <a:lnTo>
                    <a:pt x="67" y="297"/>
                  </a:lnTo>
                  <a:lnTo>
                    <a:pt x="67" y="297"/>
                  </a:lnTo>
                  <a:lnTo>
                    <a:pt x="18" y="356"/>
                  </a:lnTo>
                  <a:lnTo>
                    <a:pt x="18" y="356"/>
                  </a:lnTo>
                  <a:lnTo>
                    <a:pt x="5" y="370"/>
                  </a:lnTo>
                  <a:lnTo>
                    <a:pt x="1" y="378"/>
                  </a:lnTo>
                  <a:lnTo>
                    <a:pt x="0" y="383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0" y="390"/>
                  </a:lnTo>
                  <a:lnTo>
                    <a:pt x="1" y="392"/>
                  </a:lnTo>
                  <a:lnTo>
                    <a:pt x="5" y="393"/>
                  </a:lnTo>
                  <a:lnTo>
                    <a:pt x="9" y="392"/>
                  </a:lnTo>
                  <a:lnTo>
                    <a:pt x="10" y="390"/>
                  </a:lnTo>
                  <a:lnTo>
                    <a:pt x="10" y="387"/>
                  </a:lnTo>
                  <a:lnTo>
                    <a:pt x="10" y="387"/>
                  </a:lnTo>
                  <a:lnTo>
                    <a:pt x="12" y="382"/>
                  </a:lnTo>
                  <a:lnTo>
                    <a:pt x="14" y="375"/>
                  </a:lnTo>
                  <a:lnTo>
                    <a:pt x="25" y="363"/>
                  </a:lnTo>
                  <a:lnTo>
                    <a:pt x="37" y="350"/>
                  </a:lnTo>
                  <a:lnTo>
                    <a:pt x="44" y="341"/>
                  </a:lnTo>
                  <a:lnTo>
                    <a:pt x="44" y="341"/>
                  </a:lnTo>
                  <a:lnTo>
                    <a:pt x="56" y="325"/>
                  </a:lnTo>
                  <a:lnTo>
                    <a:pt x="69" y="311"/>
                  </a:lnTo>
                  <a:lnTo>
                    <a:pt x="95" y="282"/>
                  </a:lnTo>
                  <a:lnTo>
                    <a:pt x="95" y="282"/>
                  </a:lnTo>
                  <a:lnTo>
                    <a:pt x="119" y="259"/>
                  </a:lnTo>
                  <a:lnTo>
                    <a:pt x="144" y="235"/>
                  </a:lnTo>
                  <a:lnTo>
                    <a:pt x="170" y="213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8" y="183"/>
                  </a:lnTo>
                  <a:lnTo>
                    <a:pt x="220" y="172"/>
                  </a:lnTo>
                  <a:lnTo>
                    <a:pt x="242" y="149"/>
                  </a:lnTo>
                  <a:lnTo>
                    <a:pt x="284" y="102"/>
                  </a:lnTo>
                  <a:lnTo>
                    <a:pt x="284" y="102"/>
                  </a:lnTo>
                  <a:lnTo>
                    <a:pt x="305" y="77"/>
                  </a:lnTo>
                  <a:lnTo>
                    <a:pt x="327" y="51"/>
                  </a:lnTo>
                  <a:lnTo>
                    <a:pt x="340" y="39"/>
                  </a:lnTo>
                  <a:lnTo>
                    <a:pt x="352" y="27"/>
                  </a:lnTo>
                  <a:lnTo>
                    <a:pt x="365" y="18"/>
                  </a:lnTo>
                  <a:lnTo>
                    <a:pt x="379" y="10"/>
                  </a:lnTo>
                  <a:lnTo>
                    <a:pt x="379" y="10"/>
                  </a:lnTo>
                  <a:lnTo>
                    <a:pt x="381" y="9"/>
                  </a:lnTo>
                  <a:lnTo>
                    <a:pt x="382" y="6"/>
                  </a:lnTo>
                  <a:lnTo>
                    <a:pt x="382" y="5"/>
                  </a:lnTo>
                  <a:lnTo>
                    <a:pt x="381" y="2"/>
                  </a:lnTo>
                  <a:lnTo>
                    <a:pt x="378" y="0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chenying0907 756"/>
            <p:cNvSpPr>
              <a:spLocks/>
            </p:cNvSpPr>
            <p:nvPr/>
          </p:nvSpPr>
          <p:spPr bwMode="auto">
            <a:xfrm>
              <a:off x="2279651" y="3287713"/>
              <a:ext cx="139700" cy="149225"/>
            </a:xfrm>
            <a:custGeom>
              <a:avLst/>
              <a:gdLst/>
              <a:ahLst/>
              <a:cxnLst>
                <a:cxn ang="0">
                  <a:pos x="343" y="4"/>
                </a:cxn>
                <a:cxn ang="0">
                  <a:pos x="338" y="13"/>
                </a:cxn>
                <a:cxn ang="0">
                  <a:pos x="312" y="45"/>
                </a:cxn>
                <a:cxn ang="0">
                  <a:pos x="288" y="71"/>
                </a:cxn>
                <a:cxn ang="0">
                  <a:pos x="263" y="97"/>
                </a:cxn>
                <a:cxn ang="0">
                  <a:pos x="161" y="195"/>
                </a:cxn>
                <a:cxn ang="0">
                  <a:pos x="117" y="241"/>
                </a:cxn>
                <a:cxn ang="0">
                  <a:pos x="74" y="288"/>
                </a:cxn>
                <a:cxn ang="0">
                  <a:pos x="65" y="297"/>
                </a:cxn>
                <a:cxn ang="0">
                  <a:pos x="46" y="315"/>
                </a:cxn>
                <a:cxn ang="0">
                  <a:pos x="38" y="326"/>
                </a:cxn>
                <a:cxn ang="0">
                  <a:pos x="24" y="349"/>
                </a:cxn>
                <a:cxn ang="0">
                  <a:pos x="16" y="360"/>
                </a:cxn>
                <a:cxn ang="0">
                  <a:pos x="4" y="365"/>
                </a:cxn>
                <a:cxn ang="0">
                  <a:pos x="3" y="366"/>
                </a:cxn>
                <a:cxn ang="0">
                  <a:pos x="0" y="372"/>
                </a:cxn>
                <a:cxn ang="0">
                  <a:pos x="4" y="375"/>
                </a:cxn>
                <a:cxn ang="0">
                  <a:pos x="12" y="377"/>
                </a:cxn>
                <a:cxn ang="0">
                  <a:pos x="15" y="375"/>
                </a:cxn>
                <a:cxn ang="0">
                  <a:pos x="17" y="373"/>
                </a:cxn>
                <a:cxn ang="0">
                  <a:pos x="28" y="362"/>
                </a:cxn>
                <a:cxn ang="0">
                  <a:pos x="45" y="339"/>
                </a:cxn>
                <a:cxn ang="0">
                  <a:pos x="63" y="315"/>
                </a:cxn>
                <a:cxn ang="0">
                  <a:pos x="89" y="288"/>
                </a:cxn>
                <a:cxn ang="0">
                  <a:pos x="142" y="230"/>
                </a:cxn>
                <a:cxn ang="0">
                  <a:pos x="171" y="203"/>
                </a:cxn>
                <a:cxn ang="0">
                  <a:pos x="198" y="178"/>
                </a:cxn>
                <a:cxn ang="0">
                  <a:pos x="278" y="97"/>
                </a:cxn>
                <a:cxn ang="0">
                  <a:pos x="304" y="72"/>
                </a:cxn>
                <a:cxn ang="0">
                  <a:pos x="328" y="45"/>
                </a:cxn>
                <a:cxn ang="0">
                  <a:pos x="335" y="35"/>
                </a:cxn>
                <a:cxn ang="0">
                  <a:pos x="350" y="17"/>
                </a:cxn>
                <a:cxn ang="0">
                  <a:pos x="354" y="7"/>
                </a:cxn>
                <a:cxn ang="0">
                  <a:pos x="354" y="4"/>
                </a:cxn>
                <a:cxn ang="0">
                  <a:pos x="350" y="0"/>
                </a:cxn>
                <a:cxn ang="0">
                  <a:pos x="345" y="1"/>
                </a:cxn>
                <a:cxn ang="0">
                  <a:pos x="343" y="4"/>
                </a:cxn>
              </a:cxnLst>
              <a:rect l="0" t="0" r="r" b="b"/>
              <a:pathLst>
                <a:path w="354" h="377">
                  <a:moveTo>
                    <a:pt x="343" y="4"/>
                  </a:moveTo>
                  <a:lnTo>
                    <a:pt x="343" y="4"/>
                  </a:lnTo>
                  <a:lnTo>
                    <a:pt x="342" y="8"/>
                  </a:lnTo>
                  <a:lnTo>
                    <a:pt x="338" y="13"/>
                  </a:lnTo>
                  <a:lnTo>
                    <a:pt x="329" y="25"/>
                  </a:lnTo>
                  <a:lnTo>
                    <a:pt x="312" y="45"/>
                  </a:lnTo>
                  <a:lnTo>
                    <a:pt x="312" y="45"/>
                  </a:lnTo>
                  <a:lnTo>
                    <a:pt x="288" y="71"/>
                  </a:lnTo>
                  <a:lnTo>
                    <a:pt x="263" y="97"/>
                  </a:lnTo>
                  <a:lnTo>
                    <a:pt x="263" y="97"/>
                  </a:lnTo>
                  <a:lnTo>
                    <a:pt x="212" y="147"/>
                  </a:lnTo>
                  <a:lnTo>
                    <a:pt x="161" y="195"/>
                  </a:lnTo>
                  <a:lnTo>
                    <a:pt x="161" y="195"/>
                  </a:lnTo>
                  <a:lnTo>
                    <a:pt x="117" y="241"/>
                  </a:lnTo>
                  <a:lnTo>
                    <a:pt x="96" y="263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65" y="297"/>
                  </a:lnTo>
                  <a:lnTo>
                    <a:pt x="55" y="306"/>
                  </a:lnTo>
                  <a:lnTo>
                    <a:pt x="46" y="315"/>
                  </a:lnTo>
                  <a:lnTo>
                    <a:pt x="38" y="326"/>
                  </a:lnTo>
                  <a:lnTo>
                    <a:pt x="38" y="326"/>
                  </a:lnTo>
                  <a:lnTo>
                    <a:pt x="32" y="336"/>
                  </a:lnTo>
                  <a:lnTo>
                    <a:pt x="24" y="349"/>
                  </a:lnTo>
                  <a:lnTo>
                    <a:pt x="20" y="355"/>
                  </a:lnTo>
                  <a:lnTo>
                    <a:pt x="16" y="360"/>
                  </a:lnTo>
                  <a:lnTo>
                    <a:pt x="11" y="362"/>
                  </a:lnTo>
                  <a:lnTo>
                    <a:pt x="4" y="365"/>
                  </a:lnTo>
                  <a:lnTo>
                    <a:pt x="4" y="365"/>
                  </a:lnTo>
                  <a:lnTo>
                    <a:pt x="3" y="366"/>
                  </a:lnTo>
                  <a:lnTo>
                    <a:pt x="2" y="368"/>
                  </a:lnTo>
                  <a:lnTo>
                    <a:pt x="0" y="372"/>
                  </a:lnTo>
                  <a:lnTo>
                    <a:pt x="2" y="374"/>
                  </a:lnTo>
                  <a:lnTo>
                    <a:pt x="4" y="375"/>
                  </a:lnTo>
                  <a:lnTo>
                    <a:pt x="6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5" y="375"/>
                  </a:lnTo>
                  <a:lnTo>
                    <a:pt x="17" y="373"/>
                  </a:lnTo>
                  <a:lnTo>
                    <a:pt x="17" y="373"/>
                  </a:lnTo>
                  <a:lnTo>
                    <a:pt x="23" y="368"/>
                  </a:lnTo>
                  <a:lnTo>
                    <a:pt x="28" y="362"/>
                  </a:lnTo>
                  <a:lnTo>
                    <a:pt x="28" y="362"/>
                  </a:lnTo>
                  <a:lnTo>
                    <a:pt x="45" y="339"/>
                  </a:lnTo>
                  <a:lnTo>
                    <a:pt x="53" y="327"/>
                  </a:lnTo>
                  <a:lnTo>
                    <a:pt x="63" y="315"/>
                  </a:lnTo>
                  <a:lnTo>
                    <a:pt x="63" y="315"/>
                  </a:lnTo>
                  <a:lnTo>
                    <a:pt x="89" y="288"/>
                  </a:lnTo>
                  <a:lnTo>
                    <a:pt x="116" y="258"/>
                  </a:lnTo>
                  <a:lnTo>
                    <a:pt x="142" y="230"/>
                  </a:lnTo>
                  <a:lnTo>
                    <a:pt x="155" y="216"/>
                  </a:lnTo>
                  <a:lnTo>
                    <a:pt x="171" y="203"/>
                  </a:lnTo>
                  <a:lnTo>
                    <a:pt x="171" y="203"/>
                  </a:lnTo>
                  <a:lnTo>
                    <a:pt x="198" y="178"/>
                  </a:lnTo>
                  <a:lnTo>
                    <a:pt x="225" y="152"/>
                  </a:lnTo>
                  <a:lnTo>
                    <a:pt x="278" y="97"/>
                  </a:lnTo>
                  <a:lnTo>
                    <a:pt x="278" y="97"/>
                  </a:lnTo>
                  <a:lnTo>
                    <a:pt x="304" y="72"/>
                  </a:lnTo>
                  <a:lnTo>
                    <a:pt x="316" y="59"/>
                  </a:lnTo>
                  <a:lnTo>
                    <a:pt x="328" y="45"/>
                  </a:lnTo>
                  <a:lnTo>
                    <a:pt x="328" y="45"/>
                  </a:lnTo>
                  <a:lnTo>
                    <a:pt x="335" y="35"/>
                  </a:lnTo>
                  <a:lnTo>
                    <a:pt x="343" y="26"/>
                  </a:lnTo>
                  <a:lnTo>
                    <a:pt x="350" y="17"/>
                  </a:lnTo>
                  <a:lnTo>
                    <a:pt x="352" y="12"/>
                  </a:lnTo>
                  <a:lnTo>
                    <a:pt x="354" y="7"/>
                  </a:lnTo>
                  <a:lnTo>
                    <a:pt x="354" y="7"/>
                  </a:lnTo>
                  <a:lnTo>
                    <a:pt x="354" y="4"/>
                  </a:lnTo>
                  <a:lnTo>
                    <a:pt x="354" y="3"/>
                  </a:lnTo>
                  <a:lnTo>
                    <a:pt x="350" y="0"/>
                  </a:lnTo>
                  <a:lnTo>
                    <a:pt x="346" y="0"/>
                  </a:lnTo>
                  <a:lnTo>
                    <a:pt x="345" y="1"/>
                  </a:lnTo>
                  <a:lnTo>
                    <a:pt x="343" y="4"/>
                  </a:lnTo>
                  <a:lnTo>
                    <a:pt x="343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chenying0907 757"/>
            <p:cNvSpPr>
              <a:spLocks/>
            </p:cNvSpPr>
            <p:nvPr/>
          </p:nvSpPr>
          <p:spPr bwMode="auto">
            <a:xfrm>
              <a:off x="2127251" y="3116263"/>
              <a:ext cx="30163" cy="349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61" y="1"/>
                </a:cxn>
                <a:cxn ang="0">
                  <a:pos x="57" y="4"/>
                </a:cxn>
                <a:cxn ang="0">
                  <a:pos x="51" y="9"/>
                </a:cxn>
                <a:cxn ang="0">
                  <a:pos x="45" y="17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1" y="38"/>
                </a:cxn>
                <a:cxn ang="0">
                  <a:pos x="20" y="51"/>
                </a:cxn>
                <a:cxn ang="0">
                  <a:pos x="11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9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9" y="85"/>
                </a:cxn>
                <a:cxn ang="0">
                  <a:pos x="13" y="83"/>
                </a:cxn>
                <a:cxn ang="0">
                  <a:pos x="14" y="80"/>
                </a:cxn>
                <a:cxn ang="0">
                  <a:pos x="15" y="76"/>
                </a:cxn>
                <a:cxn ang="0">
                  <a:pos x="15" y="76"/>
                </a:cxn>
                <a:cxn ang="0">
                  <a:pos x="30" y="60"/>
                </a:cxn>
                <a:cxn ang="0">
                  <a:pos x="41" y="43"/>
                </a:cxn>
                <a:cxn ang="0">
                  <a:pos x="41" y="43"/>
                </a:cxn>
                <a:cxn ang="0">
                  <a:pos x="53" y="25"/>
                </a:cxn>
                <a:cxn ang="0">
                  <a:pos x="61" y="16"/>
                </a:cxn>
                <a:cxn ang="0">
                  <a:pos x="65" y="13"/>
                </a:cxn>
                <a:cxn ang="0">
                  <a:pos x="69" y="12"/>
                </a:cxn>
                <a:cxn ang="0">
                  <a:pos x="69" y="12"/>
                </a:cxn>
                <a:cxn ang="0">
                  <a:pos x="71" y="11"/>
                </a:cxn>
                <a:cxn ang="0">
                  <a:pos x="73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73" h="86">
                  <a:moveTo>
                    <a:pt x="66" y="0"/>
                  </a:moveTo>
                  <a:lnTo>
                    <a:pt x="66" y="0"/>
                  </a:lnTo>
                  <a:lnTo>
                    <a:pt x="61" y="1"/>
                  </a:lnTo>
                  <a:lnTo>
                    <a:pt x="57" y="4"/>
                  </a:lnTo>
                  <a:lnTo>
                    <a:pt x="51" y="9"/>
                  </a:lnTo>
                  <a:lnTo>
                    <a:pt x="45" y="17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1" y="38"/>
                  </a:lnTo>
                  <a:lnTo>
                    <a:pt x="20" y="51"/>
                  </a:lnTo>
                  <a:lnTo>
                    <a:pt x="11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9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9" y="85"/>
                  </a:lnTo>
                  <a:lnTo>
                    <a:pt x="13" y="83"/>
                  </a:lnTo>
                  <a:lnTo>
                    <a:pt x="14" y="8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30" y="60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53" y="25"/>
                  </a:lnTo>
                  <a:lnTo>
                    <a:pt x="61" y="16"/>
                  </a:lnTo>
                  <a:lnTo>
                    <a:pt x="65" y="13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1"/>
                  </a:lnTo>
                  <a:lnTo>
                    <a:pt x="73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chenying0907 758"/>
            <p:cNvSpPr>
              <a:spLocks/>
            </p:cNvSpPr>
            <p:nvPr/>
          </p:nvSpPr>
          <p:spPr bwMode="auto">
            <a:xfrm>
              <a:off x="2201863" y="3116263"/>
              <a:ext cx="23813" cy="25400"/>
            </a:xfrm>
            <a:custGeom>
              <a:avLst/>
              <a:gdLst/>
              <a:ahLst/>
              <a:cxnLst>
                <a:cxn ang="0">
                  <a:pos x="49" y="1"/>
                </a:cxn>
                <a:cxn ang="0">
                  <a:pos x="49" y="1"/>
                </a:cxn>
                <a:cxn ang="0">
                  <a:pos x="34" y="12"/>
                </a:cxn>
                <a:cxn ang="0">
                  <a:pos x="21" y="25"/>
                </a:cxn>
                <a:cxn ang="0">
                  <a:pos x="14" y="32"/>
                </a:cxn>
                <a:cxn ang="0">
                  <a:pos x="9" y="39"/>
                </a:cxn>
                <a:cxn ang="0">
                  <a:pos x="5" y="47"/>
                </a:cxn>
                <a:cxn ang="0">
                  <a:pos x="1" y="56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2"/>
                </a:cxn>
                <a:cxn ang="0">
                  <a:pos x="4" y="63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1" y="59"/>
                </a:cxn>
                <a:cxn ang="0">
                  <a:pos x="11" y="59"/>
                </a:cxn>
                <a:cxn ang="0">
                  <a:pos x="15" y="51"/>
                </a:cxn>
                <a:cxn ang="0">
                  <a:pos x="19" y="45"/>
                </a:cxn>
                <a:cxn ang="0">
                  <a:pos x="30" y="32"/>
                </a:cxn>
                <a:cxn ang="0">
                  <a:pos x="41" y="21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9"/>
                </a:cxn>
                <a:cxn ang="0">
                  <a:pos x="57" y="7"/>
                </a:cxn>
                <a:cxn ang="0">
                  <a:pos x="56" y="3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</a:cxnLst>
              <a:rect l="0" t="0" r="r" b="b"/>
              <a:pathLst>
                <a:path w="57" h="63">
                  <a:moveTo>
                    <a:pt x="49" y="1"/>
                  </a:moveTo>
                  <a:lnTo>
                    <a:pt x="49" y="1"/>
                  </a:lnTo>
                  <a:lnTo>
                    <a:pt x="34" y="12"/>
                  </a:lnTo>
                  <a:lnTo>
                    <a:pt x="21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5" y="4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2"/>
                  </a:lnTo>
                  <a:lnTo>
                    <a:pt x="4" y="63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5" y="51"/>
                  </a:lnTo>
                  <a:lnTo>
                    <a:pt x="19" y="45"/>
                  </a:lnTo>
                  <a:lnTo>
                    <a:pt x="30" y="32"/>
                  </a:lnTo>
                  <a:lnTo>
                    <a:pt x="41" y="2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6" y="3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chenying0907 759"/>
            <p:cNvSpPr>
              <a:spLocks/>
            </p:cNvSpPr>
            <p:nvPr/>
          </p:nvSpPr>
          <p:spPr bwMode="auto">
            <a:xfrm>
              <a:off x="2263776" y="3103563"/>
              <a:ext cx="25400" cy="3651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36" y="22"/>
                </a:cxn>
                <a:cxn ang="0">
                  <a:pos x="21" y="41"/>
                </a:cxn>
                <a:cxn ang="0">
                  <a:pos x="13" y="51"/>
                </a:cxn>
                <a:cxn ang="0">
                  <a:pos x="8" y="60"/>
                </a:cxn>
                <a:cxn ang="0">
                  <a:pos x="3" y="7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9"/>
                </a:cxn>
                <a:cxn ang="0">
                  <a:pos x="4" y="92"/>
                </a:cxn>
                <a:cxn ang="0">
                  <a:pos x="8" y="90"/>
                </a:cxn>
                <a:cxn ang="0">
                  <a:pos x="9" y="89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13" y="76"/>
                </a:cxn>
                <a:cxn ang="0">
                  <a:pos x="19" y="64"/>
                </a:cxn>
                <a:cxn ang="0">
                  <a:pos x="25" y="55"/>
                </a:cxn>
                <a:cxn ang="0">
                  <a:pos x="32" y="45"/>
                </a:cxn>
                <a:cxn ang="0">
                  <a:pos x="46" y="26"/>
                </a:cxn>
                <a:cxn ang="0">
                  <a:pos x="62" y="9"/>
                </a:cxn>
                <a:cxn ang="0">
                  <a:pos x="62" y="9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2" y="3"/>
                </a:cxn>
                <a:cxn ang="0">
                  <a:pos x="60" y="1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63" h="92">
                  <a:moveTo>
                    <a:pt x="51" y="3"/>
                  </a:moveTo>
                  <a:lnTo>
                    <a:pt x="51" y="3"/>
                  </a:lnTo>
                  <a:lnTo>
                    <a:pt x="36" y="22"/>
                  </a:lnTo>
                  <a:lnTo>
                    <a:pt x="21" y="41"/>
                  </a:lnTo>
                  <a:lnTo>
                    <a:pt x="13" y="51"/>
                  </a:lnTo>
                  <a:lnTo>
                    <a:pt x="8" y="60"/>
                  </a:lnTo>
                  <a:lnTo>
                    <a:pt x="3" y="7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2"/>
                  </a:lnTo>
                  <a:lnTo>
                    <a:pt x="8" y="90"/>
                  </a:lnTo>
                  <a:lnTo>
                    <a:pt x="9" y="89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13" y="76"/>
                  </a:lnTo>
                  <a:lnTo>
                    <a:pt x="19" y="64"/>
                  </a:lnTo>
                  <a:lnTo>
                    <a:pt x="25" y="55"/>
                  </a:lnTo>
                  <a:lnTo>
                    <a:pt x="32" y="45"/>
                  </a:lnTo>
                  <a:lnTo>
                    <a:pt x="46" y="26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2" y="3"/>
                  </a:lnTo>
                  <a:lnTo>
                    <a:pt x="60" y="1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chenying0907 760"/>
            <p:cNvSpPr>
              <a:spLocks/>
            </p:cNvSpPr>
            <p:nvPr/>
          </p:nvSpPr>
          <p:spPr bwMode="auto">
            <a:xfrm>
              <a:off x="2312988" y="3111500"/>
              <a:ext cx="20638" cy="31750"/>
            </a:xfrm>
            <a:custGeom>
              <a:avLst/>
              <a:gdLst/>
              <a:ahLst/>
              <a:cxnLst>
                <a:cxn ang="0">
                  <a:pos x="41" y="3"/>
                </a:cxn>
                <a:cxn ang="0">
                  <a:pos x="41" y="3"/>
                </a:cxn>
                <a:cxn ang="0">
                  <a:pos x="35" y="11"/>
                </a:cxn>
                <a:cxn ang="0">
                  <a:pos x="30" y="19"/>
                </a:cxn>
                <a:cxn ang="0">
                  <a:pos x="20" y="37"/>
                </a:cxn>
                <a:cxn ang="0">
                  <a:pos x="11" y="55"/>
                </a:cxn>
                <a:cxn ang="0">
                  <a:pos x="6" y="63"/>
                </a:cxn>
                <a:cxn ang="0">
                  <a:pos x="1" y="72"/>
                </a:cxn>
                <a:cxn ang="0">
                  <a:pos x="1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9"/>
                </a:cxn>
                <a:cxn ang="0">
                  <a:pos x="2" y="80"/>
                </a:cxn>
                <a:cxn ang="0">
                  <a:pos x="7" y="80"/>
                </a:cxn>
                <a:cxn ang="0">
                  <a:pos x="9" y="80"/>
                </a:cxn>
                <a:cxn ang="0">
                  <a:pos x="11" y="78"/>
                </a:cxn>
                <a:cxn ang="0">
                  <a:pos x="11" y="78"/>
                </a:cxn>
                <a:cxn ang="0">
                  <a:pos x="17" y="70"/>
                </a:cxn>
                <a:cxn ang="0">
                  <a:pos x="20" y="62"/>
                </a:cxn>
                <a:cxn ang="0">
                  <a:pos x="30" y="44"/>
                </a:cxn>
                <a:cxn ang="0">
                  <a:pos x="39" y="27"/>
                </a:cxn>
                <a:cxn ang="0">
                  <a:pos x="44" y="19"/>
                </a:cxn>
                <a:cxn ang="0">
                  <a:pos x="49" y="11"/>
                </a:cxn>
                <a:cxn ang="0">
                  <a:pos x="49" y="11"/>
                </a:cxn>
                <a:cxn ang="0">
                  <a:pos x="51" y="8"/>
                </a:cxn>
                <a:cxn ang="0">
                  <a:pos x="52" y="7"/>
                </a:cxn>
                <a:cxn ang="0">
                  <a:pos x="49" y="3"/>
                </a:cxn>
                <a:cxn ang="0">
                  <a:pos x="45" y="0"/>
                </a:cxn>
                <a:cxn ang="0">
                  <a:pos x="44" y="2"/>
                </a:cxn>
                <a:cxn ang="0">
                  <a:pos x="41" y="3"/>
                </a:cxn>
                <a:cxn ang="0">
                  <a:pos x="41" y="3"/>
                </a:cxn>
              </a:cxnLst>
              <a:rect l="0" t="0" r="r" b="b"/>
              <a:pathLst>
                <a:path w="52" h="80">
                  <a:moveTo>
                    <a:pt x="41" y="3"/>
                  </a:moveTo>
                  <a:lnTo>
                    <a:pt x="41" y="3"/>
                  </a:lnTo>
                  <a:lnTo>
                    <a:pt x="35" y="11"/>
                  </a:lnTo>
                  <a:lnTo>
                    <a:pt x="30" y="19"/>
                  </a:lnTo>
                  <a:lnTo>
                    <a:pt x="20" y="37"/>
                  </a:lnTo>
                  <a:lnTo>
                    <a:pt x="11" y="55"/>
                  </a:lnTo>
                  <a:lnTo>
                    <a:pt x="6" y="63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9"/>
                  </a:lnTo>
                  <a:lnTo>
                    <a:pt x="2" y="80"/>
                  </a:lnTo>
                  <a:lnTo>
                    <a:pt x="7" y="80"/>
                  </a:lnTo>
                  <a:lnTo>
                    <a:pt x="9" y="80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0" y="62"/>
                  </a:lnTo>
                  <a:lnTo>
                    <a:pt x="30" y="44"/>
                  </a:lnTo>
                  <a:lnTo>
                    <a:pt x="39" y="27"/>
                  </a:lnTo>
                  <a:lnTo>
                    <a:pt x="44" y="19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51" y="8"/>
                  </a:lnTo>
                  <a:lnTo>
                    <a:pt x="52" y="7"/>
                  </a:lnTo>
                  <a:lnTo>
                    <a:pt x="49" y="3"/>
                  </a:lnTo>
                  <a:lnTo>
                    <a:pt x="45" y="0"/>
                  </a:lnTo>
                  <a:lnTo>
                    <a:pt x="44" y="2"/>
                  </a:lnTo>
                  <a:lnTo>
                    <a:pt x="41" y="3"/>
                  </a:lnTo>
                  <a:lnTo>
                    <a:pt x="4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chenying0907 761"/>
            <p:cNvSpPr>
              <a:spLocks/>
            </p:cNvSpPr>
            <p:nvPr/>
          </p:nvSpPr>
          <p:spPr bwMode="auto">
            <a:xfrm>
              <a:off x="2360613" y="3116263"/>
              <a:ext cx="25400" cy="30163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39" y="17"/>
                </a:cxn>
                <a:cxn ang="0">
                  <a:pos x="25" y="32"/>
                </a:cxn>
                <a:cxn ang="0">
                  <a:pos x="12" y="49"/>
                </a:cxn>
                <a:cxn ang="0">
                  <a:pos x="1" y="66"/>
                </a:cxn>
                <a:cxn ang="0">
                  <a:pos x="1" y="66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4" y="73"/>
                </a:cxn>
                <a:cxn ang="0">
                  <a:pos x="8" y="75"/>
                </a:cxn>
                <a:cxn ang="0">
                  <a:pos x="9" y="73"/>
                </a:cxn>
                <a:cxn ang="0">
                  <a:pos x="10" y="72"/>
                </a:cxn>
                <a:cxn ang="0">
                  <a:pos x="10" y="72"/>
                </a:cxn>
                <a:cxn ang="0">
                  <a:pos x="21" y="55"/>
                </a:cxn>
                <a:cxn ang="0">
                  <a:pos x="34" y="39"/>
                </a:cxn>
                <a:cxn ang="0">
                  <a:pos x="47" y="24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1" y="3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3" h="75">
                  <a:moveTo>
                    <a:pt x="53" y="1"/>
                  </a:moveTo>
                  <a:lnTo>
                    <a:pt x="53" y="1"/>
                  </a:lnTo>
                  <a:lnTo>
                    <a:pt x="39" y="17"/>
                  </a:lnTo>
                  <a:lnTo>
                    <a:pt x="25" y="32"/>
                  </a:lnTo>
                  <a:lnTo>
                    <a:pt x="12" y="4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4" y="73"/>
                  </a:lnTo>
                  <a:lnTo>
                    <a:pt x="8" y="75"/>
                  </a:lnTo>
                  <a:lnTo>
                    <a:pt x="9" y="73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21" y="55"/>
                  </a:lnTo>
                  <a:lnTo>
                    <a:pt x="34" y="39"/>
                  </a:lnTo>
                  <a:lnTo>
                    <a:pt x="47" y="24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chenying0907 762"/>
            <p:cNvSpPr>
              <a:spLocks/>
            </p:cNvSpPr>
            <p:nvPr/>
          </p:nvSpPr>
          <p:spPr bwMode="auto">
            <a:xfrm>
              <a:off x="2403476" y="3119438"/>
              <a:ext cx="23813" cy="31750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36" y="19"/>
                </a:cxn>
                <a:cxn ang="0">
                  <a:pos x="24" y="36"/>
                </a:cxn>
                <a:cxn ang="0">
                  <a:pos x="12" y="52"/>
                </a:cxn>
                <a:cxn ang="0">
                  <a:pos x="2" y="70"/>
                </a:cxn>
                <a:cxn ang="0">
                  <a:pos x="2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4" y="78"/>
                </a:cxn>
                <a:cxn ang="0">
                  <a:pos x="8" y="79"/>
                </a:cxn>
                <a:cxn ang="0">
                  <a:pos x="10" y="78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21" y="59"/>
                </a:cxn>
                <a:cxn ang="0">
                  <a:pos x="33" y="42"/>
                </a:cxn>
                <a:cxn ang="0">
                  <a:pos x="46" y="25"/>
                </a:cxn>
                <a:cxn ang="0">
                  <a:pos x="57" y="8"/>
                </a:cxn>
                <a:cxn ang="0">
                  <a:pos x="57" y="8"/>
                </a:cxn>
                <a:cxn ang="0">
                  <a:pos x="58" y="5"/>
                </a:cxn>
                <a:cxn ang="0">
                  <a:pos x="57" y="4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79">
                  <a:moveTo>
                    <a:pt x="48" y="2"/>
                  </a:moveTo>
                  <a:lnTo>
                    <a:pt x="48" y="2"/>
                  </a:lnTo>
                  <a:lnTo>
                    <a:pt x="36" y="19"/>
                  </a:lnTo>
                  <a:lnTo>
                    <a:pt x="24" y="36"/>
                  </a:lnTo>
                  <a:lnTo>
                    <a:pt x="12" y="5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4" y="78"/>
                  </a:lnTo>
                  <a:lnTo>
                    <a:pt x="8" y="79"/>
                  </a:lnTo>
                  <a:lnTo>
                    <a:pt x="10" y="78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21" y="59"/>
                  </a:lnTo>
                  <a:lnTo>
                    <a:pt x="33" y="42"/>
                  </a:lnTo>
                  <a:lnTo>
                    <a:pt x="46" y="25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8" y="5"/>
                  </a:lnTo>
                  <a:lnTo>
                    <a:pt x="57" y="4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chenying0907 763"/>
            <p:cNvSpPr>
              <a:spLocks/>
            </p:cNvSpPr>
            <p:nvPr/>
          </p:nvSpPr>
          <p:spPr bwMode="auto">
            <a:xfrm>
              <a:off x="2444751" y="3127375"/>
              <a:ext cx="17463" cy="25400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35" y="1"/>
                </a:cxn>
                <a:cxn ang="0">
                  <a:pos x="25" y="13"/>
                </a:cxn>
                <a:cxn ang="0">
                  <a:pos x="15" y="26"/>
                </a:cxn>
                <a:cxn ang="0">
                  <a:pos x="8" y="40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2" y="61"/>
                </a:cxn>
                <a:cxn ang="0">
                  <a:pos x="6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60"/>
                </a:cxn>
                <a:cxn ang="0">
                  <a:pos x="17" y="47"/>
                </a:cxn>
                <a:cxn ang="0">
                  <a:pos x="25" y="34"/>
                </a:cxn>
                <a:cxn ang="0">
                  <a:pos x="34" y="21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44" y="8"/>
                </a:cxn>
                <a:cxn ang="0">
                  <a:pos x="44" y="5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5" y="1"/>
                </a:cxn>
              </a:cxnLst>
              <a:rect l="0" t="0" r="r" b="b"/>
              <a:pathLst>
                <a:path w="44" h="63">
                  <a:moveTo>
                    <a:pt x="35" y="1"/>
                  </a:moveTo>
                  <a:lnTo>
                    <a:pt x="35" y="1"/>
                  </a:lnTo>
                  <a:lnTo>
                    <a:pt x="25" y="13"/>
                  </a:lnTo>
                  <a:lnTo>
                    <a:pt x="15" y="26"/>
                  </a:lnTo>
                  <a:lnTo>
                    <a:pt x="8" y="4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2" y="61"/>
                  </a:lnTo>
                  <a:lnTo>
                    <a:pt x="6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7" y="47"/>
                  </a:lnTo>
                  <a:lnTo>
                    <a:pt x="25" y="34"/>
                  </a:lnTo>
                  <a:lnTo>
                    <a:pt x="34" y="21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4" y="8"/>
                  </a:lnTo>
                  <a:lnTo>
                    <a:pt x="44" y="5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chenying0907 764"/>
            <p:cNvSpPr>
              <a:spLocks/>
            </p:cNvSpPr>
            <p:nvPr/>
          </p:nvSpPr>
          <p:spPr bwMode="auto">
            <a:xfrm>
              <a:off x="2492376" y="3130550"/>
              <a:ext cx="17463" cy="23813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34" y="7"/>
                </a:cxn>
                <a:cxn ang="0">
                  <a:pos x="34" y="9"/>
                </a:cxn>
                <a:cxn ang="0">
                  <a:pos x="31" y="12"/>
                </a:cxn>
                <a:cxn ang="0">
                  <a:pos x="26" y="17"/>
                </a:cxn>
                <a:cxn ang="0">
                  <a:pos x="26" y="17"/>
                </a:cxn>
                <a:cxn ang="0">
                  <a:pos x="21" y="22"/>
                </a:cxn>
                <a:cxn ang="0">
                  <a:pos x="17" y="28"/>
                </a:cxn>
                <a:cxn ang="0">
                  <a:pos x="17" y="28"/>
                </a:cxn>
                <a:cxn ang="0">
                  <a:pos x="13" y="34"/>
                </a:cxn>
                <a:cxn ang="0">
                  <a:pos x="9" y="41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8" y="63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4" y="55"/>
                </a:cxn>
                <a:cxn ang="0">
                  <a:pos x="18" y="47"/>
                </a:cxn>
                <a:cxn ang="0">
                  <a:pos x="22" y="39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33" y="26"/>
                </a:cxn>
                <a:cxn ang="0">
                  <a:pos x="39" y="20"/>
                </a:cxn>
                <a:cxn ang="0">
                  <a:pos x="39" y="20"/>
                </a:cxn>
                <a:cxn ang="0">
                  <a:pos x="42" y="17"/>
                </a:cxn>
                <a:cxn ang="0">
                  <a:pos x="44" y="15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4" y="3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6" y="3"/>
                </a:cxn>
                <a:cxn ang="0">
                  <a:pos x="35" y="4"/>
                </a:cxn>
                <a:cxn ang="0">
                  <a:pos x="34" y="7"/>
                </a:cxn>
                <a:cxn ang="0">
                  <a:pos x="34" y="7"/>
                </a:cxn>
              </a:cxnLst>
              <a:rect l="0" t="0" r="r" b="b"/>
              <a:pathLst>
                <a:path w="46" h="63">
                  <a:moveTo>
                    <a:pt x="34" y="7"/>
                  </a:moveTo>
                  <a:lnTo>
                    <a:pt x="34" y="7"/>
                  </a:lnTo>
                  <a:lnTo>
                    <a:pt x="34" y="9"/>
                  </a:lnTo>
                  <a:lnTo>
                    <a:pt x="31" y="12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1" y="22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1"/>
                  </a:lnTo>
                  <a:lnTo>
                    <a:pt x="6" y="47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4" y="55"/>
                  </a:lnTo>
                  <a:lnTo>
                    <a:pt x="18" y="47"/>
                  </a:lnTo>
                  <a:lnTo>
                    <a:pt x="22" y="39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33" y="2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3"/>
                  </a:lnTo>
                  <a:lnTo>
                    <a:pt x="35" y="4"/>
                  </a:lnTo>
                  <a:lnTo>
                    <a:pt x="34" y="7"/>
                  </a:lnTo>
                  <a:lnTo>
                    <a:pt x="34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chenying0907 765"/>
            <p:cNvSpPr>
              <a:spLocks noEditPoints="1"/>
            </p:cNvSpPr>
            <p:nvPr/>
          </p:nvSpPr>
          <p:spPr bwMode="auto">
            <a:xfrm>
              <a:off x="2100263" y="3162300"/>
              <a:ext cx="431800" cy="323850"/>
            </a:xfrm>
            <a:custGeom>
              <a:avLst/>
              <a:gdLst/>
              <a:ahLst/>
              <a:cxnLst>
                <a:cxn ang="0">
                  <a:pos x="1080" y="117"/>
                </a:cxn>
                <a:cxn ang="0">
                  <a:pos x="1070" y="72"/>
                </a:cxn>
                <a:cxn ang="0">
                  <a:pos x="1044" y="36"/>
                </a:cxn>
                <a:cxn ang="0">
                  <a:pos x="1010" y="20"/>
                </a:cxn>
                <a:cxn ang="0">
                  <a:pos x="927" y="12"/>
                </a:cxn>
                <a:cxn ang="0">
                  <a:pos x="675" y="7"/>
                </a:cxn>
                <a:cxn ang="0">
                  <a:pos x="459" y="5"/>
                </a:cxn>
                <a:cxn ang="0">
                  <a:pos x="241" y="0"/>
                </a:cxn>
                <a:cxn ang="0">
                  <a:pos x="110" y="4"/>
                </a:cxn>
                <a:cxn ang="0">
                  <a:pos x="59" y="15"/>
                </a:cxn>
                <a:cxn ang="0">
                  <a:pos x="25" y="38"/>
                </a:cxn>
                <a:cxn ang="0">
                  <a:pos x="5" y="75"/>
                </a:cxn>
                <a:cxn ang="0">
                  <a:pos x="0" y="127"/>
                </a:cxn>
                <a:cxn ang="0">
                  <a:pos x="0" y="658"/>
                </a:cxn>
                <a:cxn ang="0">
                  <a:pos x="0" y="671"/>
                </a:cxn>
                <a:cxn ang="0">
                  <a:pos x="5" y="723"/>
                </a:cxn>
                <a:cxn ang="0">
                  <a:pos x="25" y="760"/>
                </a:cxn>
                <a:cxn ang="0">
                  <a:pos x="59" y="784"/>
                </a:cxn>
                <a:cxn ang="0">
                  <a:pos x="110" y="795"/>
                </a:cxn>
                <a:cxn ang="0">
                  <a:pos x="306" y="806"/>
                </a:cxn>
                <a:cxn ang="0">
                  <a:pos x="592" y="814"/>
                </a:cxn>
                <a:cxn ang="0">
                  <a:pos x="930" y="814"/>
                </a:cxn>
                <a:cxn ang="0">
                  <a:pos x="1011" y="806"/>
                </a:cxn>
                <a:cxn ang="0">
                  <a:pos x="1045" y="790"/>
                </a:cxn>
                <a:cxn ang="0">
                  <a:pos x="1073" y="754"/>
                </a:cxn>
                <a:cxn ang="0">
                  <a:pos x="1082" y="709"/>
                </a:cxn>
                <a:cxn ang="0">
                  <a:pos x="1082" y="688"/>
                </a:cxn>
                <a:cxn ang="0">
                  <a:pos x="1079" y="670"/>
                </a:cxn>
                <a:cxn ang="0">
                  <a:pos x="1084" y="589"/>
                </a:cxn>
                <a:cxn ang="0">
                  <a:pos x="1087" y="501"/>
                </a:cxn>
                <a:cxn ang="0">
                  <a:pos x="1084" y="285"/>
                </a:cxn>
                <a:cxn ang="0">
                  <a:pos x="1023" y="751"/>
                </a:cxn>
                <a:cxn ang="0">
                  <a:pos x="970" y="765"/>
                </a:cxn>
                <a:cxn ang="0">
                  <a:pos x="859" y="771"/>
                </a:cxn>
                <a:cxn ang="0">
                  <a:pos x="590" y="769"/>
                </a:cxn>
                <a:cxn ang="0">
                  <a:pos x="364" y="757"/>
                </a:cxn>
                <a:cxn ang="0">
                  <a:pos x="209" y="751"/>
                </a:cxn>
                <a:cxn ang="0">
                  <a:pos x="93" y="747"/>
                </a:cxn>
                <a:cxn ang="0">
                  <a:pos x="57" y="729"/>
                </a:cxn>
                <a:cxn ang="0">
                  <a:pos x="46" y="687"/>
                </a:cxn>
                <a:cxn ang="0">
                  <a:pos x="44" y="665"/>
                </a:cxn>
                <a:cxn ang="0">
                  <a:pos x="46" y="128"/>
                </a:cxn>
                <a:cxn ang="0">
                  <a:pos x="46" y="113"/>
                </a:cxn>
                <a:cxn ang="0">
                  <a:pos x="57" y="70"/>
                </a:cxn>
                <a:cxn ang="0">
                  <a:pos x="93" y="53"/>
                </a:cxn>
                <a:cxn ang="0">
                  <a:pos x="209" y="47"/>
                </a:cxn>
                <a:cxn ang="0">
                  <a:pos x="435" y="51"/>
                </a:cxn>
                <a:cxn ang="0">
                  <a:pos x="540" y="49"/>
                </a:cxn>
                <a:cxn ang="0">
                  <a:pos x="827" y="55"/>
                </a:cxn>
                <a:cxn ang="0">
                  <a:pos x="951" y="60"/>
                </a:cxn>
                <a:cxn ang="0">
                  <a:pos x="1004" y="70"/>
                </a:cxn>
                <a:cxn ang="0">
                  <a:pos x="1029" y="84"/>
                </a:cxn>
                <a:cxn ang="0">
                  <a:pos x="1036" y="126"/>
                </a:cxn>
                <a:cxn ang="0">
                  <a:pos x="1036" y="202"/>
                </a:cxn>
                <a:cxn ang="0">
                  <a:pos x="1044" y="489"/>
                </a:cxn>
                <a:cxn ang="0">
                  <a:pos x="1039" y="578"/>
                </a:cxn>
                <a:cxn ang="0">
                  <a:pos x="1035" y="672"/>
                </a:cxn>
                <a:cxn ang="0">
                  <a:pos x="1036" y="712"/>
                </a:cxn>
                <a:cxn ang="0">
                  <a:pos x="1028" y="747"/>
                </a:cxn>
              </a:cxnLst>
              <a:rect l="0" t="0" r="r" b="b"/>
              <a:pathLst>
                <a:path w="1088" h="815">
                  <a:moveTo>
                    <a:pt x="1080" y="128"/>
                  </a:moveTo>
                  <a:lnTo>
                    <a:pt x="1080" y="128"/>
                  </a:lnTo>
                  <a:lnTo>
                    <a:pt x="1082" y="123"/>
                  </a:lnTo>
                  <a:lnTo>
                    <a:pt x="1080" y="117"/>
                  </a:lnTo>
                  <a:lnTo>
                    <a:pt x="1080" y="117"/>
                  </a:lnTo>
                  <a:lnTo>
                    <a:pt x="1076" y="104"/>
                  </a:lnTo>
                  <a:lnTo>
                    <a:pt x="1074" y="93"/>
                  </a:lnTo>
                  <a:lnTo>
                    <a:pt x="1070" y="72"/>
                  </a:lnTo>
                  <a:lnTo>
                    <a:pt x="1067" y="63"/>
                  </a:lnTo>
                  <a:lnTo>
                    <a:pt x="1062" y="54"/>
                  </a:lnTo>
                  <a:lnTo>
                    <a:pt x="1054" y="45"/>
                  </a:lnTo>
                  <a:lnTo>
                    <a:pt x="1044" y="36"/>
                  </a:lnTo>
                  <a:lnTo>
                    <a:pt x="1044" y="36"/>
                  </a:lnTo>
                  <a:lnTo>
                    <a:pt x="1036" y="32"/>
                  </a:lnTo>
                  <a:lnTo>
                    <a:pt x="1028" y="26"/>
                  </a:lnTo>
                  <a:lnTo>
                    <a:pt x="1010" y="20"/>
                  </a:lnTo>
                  <a:lnTo>
                    <a:pt x="990" y="16"/>
                  </a:lnTo>
                  <a:lnTo>
                    <a:pt x="969" y="13"/>
                  </a:lnTo>
                  <a:lnTo>
                    <a:pt x="948" y="13"/>
                  </a:lnTo>
                  <a:lnTo>
                    <a:pt x="927" y="12"/>
                  </a:lnTo>
                  <a:lnTo>
                    <a:pt x="891" y="13"/>
                  </a:lnTo>
                  <a:lnTo>
                    <a:pt x="891" y="13"/>
                  </a:lnTo>
                  <a:lnTo>
                    <a:pt x="793" y="11"/>
                  </a:lnTo>
                  <a:lnTo>
                    <a:pt x="675" y="7"/>
                  </a:lnTo>
                  <a:lnTo>
                    <a:pt x="556" y="4"/>
                  </a:lnTo>
                  <a:lnTo>
                    <a:pt x="503" y="4"/>
                  </a:lnTo>
                  <a:lnTo>
                    <a:pt x="459" y="5"/>
                  </a:lnTo>
                  <a:lnTo>
                    <a:pt x="459" y="5"/>
                  </a:lnTo>
                  <a:lnTo>
                    <a:pt x="416" y="5"/>
                  </a:lnTo>
                  <a:lnTo>
                    <a:pt x="371" y="5"/>
                  </a:lnTo>
                  <a:lnTo>
                    <a:pt x="284" y="2"/>
                  </a:lnTo>
                  <a:lnTo>
                    <a:pt x="241" y="0"/>
                  </a:lnTo>
                  <a:lnTo>
                    <a:pt x="197" y="0"/>
                  </a:lnTo>
                  <a:lnTo>
                    <a:pt x="153" y="0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95" y="5"/>
                  </a:lnTo>
                  <a:lnTo>
                    <a:pt x="82" y="8"/>
                  </a:lnTo>
                  <a:lnTo>
                    <a:pt x="69" y="11"/>
                  </a:lnTo>
                  <a:lnTo>
                    <a:pt x="59" y="15"/>
                  </a:lnTo>
                  <a:lnTo>
                    <a:pt x="48" y="20"/>
                  </a:lnTo>
                  <a:lnTo>
                    <a:pt x="39" y="25"/>
                  </a:lnTo>
                  <a:lnTo>
                    <a:pt x="31" y="32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3" y="87"/>
                  </a:lnTo>
                  <a:lnTo>
                    <a:pt x="1" y="10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65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1" y="699"/>
                  </a:lnTo>
                  <a:lnTo>
                    <a:pt x="3" y="712"/>
                  </a:lnTo>
                  <a:lnTo>
                    <a:pt x="5" y="723"/>
                  </a:lnTo>
                  <a:lnTo>
                    <a:pt x="9" y="734"/>
                  </a:lnTo>
                  <a:lnTo>
                    <a:pt x="13" y="743"/>
                  </a:lnTo>
                  <a:lnTo>
                    <a:pt x="18" y="752"/>
                  </a:lnTo>
                  <a:lnTo>
                    <a:pt x="25" y="760"/>
                  </a:lnTo>
                  <a:lnTo>
                    <a:pt x="31" y="767"/>
                  </a:lnTo>
                  <a:lnTo>
                    <a:pt x="39" y="773"/>
                  </a:lnTo>
                  <a:lnTo>
                    <a:pt x="48" y="778"/>
                  </a:lnTo>
                  <a:lnTo>
                    <a:pt x="59" y="784"/>
                  </a:lnTo>
                  <a:lnTo>
                    <a:pt x="69" y="788"/>
                  </a:lnTo>
                  <a:lnTo>
                    <a:pt x="82" y="790"/>
                  </a:lnTo>
                  <a:lnTo>
                    <a:pt x="95" y="793"/>
                  </a:lnTo>
                  <a:lnTo>
                    <a:pt x="110" y="795"/>
                  </a:lnTo>
                  <a:lnTo>
                    <a:pt x="110" y="795"/>
                  </a:lnTo>
                  <a:lnTo>
                    <a:pt x="156" y="798"/>
                  </a:lnTo>
                  <a:lnTo>
                    <a:pt x="204" y="802"/>
                  </a:lnTo>
                  <a:lnTo>
                    <a:pt x="306" y="806"/>
                  </a:lnTo>
                  <a:lnTo>
                    <a:pt x="408" y="808"/>
                  </a:lnTo>
                  <a:lnTo>
                    <a:pt x="502" y="812"/>
                  </a:lnTo>
                  <a:lnTo>
                    <a:pt x="502" y="812"/>
                  </a:lnTo>
                  <a:lnTo>
                    <a:pt x="592" y="814"/>
                  </a:lnTo>
                  <a:lnTo>
                    <a:pt x="697" y="815"/>
                  </a:lnTo>
                  <a:lnTo>
                    <a:pt x="893" y="814"/>
                  </a:lnTo>
                  <a:lnTo>
                    <a:pt x="893" y="814"/>
                  </a:lnTo>
                  <a:lnTo>
                    <a:pt x="930" y="814"/>
                  </a:lnTo>
                  <a:lnTo>
                    <a:pt x="951" y="814"/>
                  </a:lnTo>
                  <a:lnTo>
                    <a:pt x="972" y="812"/>
                  </a:lnTo>
                  <a:lnTo>
                    <a:pt x="991" y="810"/>
                  </a:lnTo>
                  <a:lnTo>
                    <a:pt x="1011" y="806"/>
                  </a:lnTo>
                  <a:lnTo>
                    <a:pt x="1029" y="799"/>
                  </a:lnTo>
                  <a:lnTo>
                    <a:pt x="1037" y="795"/>
                  </a:lnTo>
                  <a:lnTo>
                    <a:pt x="1045" y="790"/>
                  </a:lnTo>
                  <a:lnTo>
                    <a:pt x="1045" y="790"/>
                  </a:lnTo>
                  <a:lnTo>
                    <a:pt x="1057" y="781"/>
                  </a:lnTo>
                  <a:lnTo>
                    <a:pt x="1065" y="772"/>
                  </a:lnTo>
                  <a:lnTo>
                    <a:pt x="1069" y="763"/>
                  </a:lnTo>
                  <a:lnTo>
                    <a:pt x="1073" y="754"/>
                  </a:lnTo>
                  <a:lnTo>
                    <a:pt x="1076" y="734"/>
                  </a:lnTo>
                  <a:lnTo>
                    <a:pt x="1079" y="722"/>
                  </a:lnTo>
                  <a:lnTo>
                    <a:pt x="1082" y="709"/>
                  </a:lnTo>
                  <a:lnTo>
                    <a:pt x="1082" y="709"/>
                  </a:lnTo>
                  <a:lnTo>
                    <a:pt x="1083" y="701"/>
                  </a:lnTo>
                  <a:lnTo>
                    <a:pt x="1082" y="695"/>
                  </a:lnTo>
                  <a:lnTo>
                    <a:pt x="1082" y="695"/>
                  </a:lnTo>
                  <a:lnTo>
                    <a:pt x="1082" y="688"/>
                  </a:lnTo>
                  <a:lnTo>
                    <a:pt x="1080" y="683"/>
                  </a:lnTo>
                  <a:lnTo>
                    <a:pt x="1080" y="683"/>
                  </a:lnTo>
                  <a:lnTo>
                    <a:pt x="1079" y="678"/>
                  </a:lnTo>
                  <a:lnTo>
                    <a:pt x="1079" y="670"/>
                  </a:lnTo>
                  <a:lnTo>
                    <a:pt x="1080" y="650"/>
                  </a:lnTo>
                  <a:lnTo>
                    <a:pt x="1084" y="616"/>
                  </a:lnTo>
                  <a:lnTo>
                    <a:pt x="1084" y="616"/>
                  </a:lnTo>
                  <a:lnTo>
                    <a:pt x="1084" y="589"/>
                  </a:lnTo>
                  <a:lnTo>
                    <a:pt x="1084" y="561"/>
                  </a:lnTo>
                  <a:lnTo>
                    <a:pt x="1084" y="561"/>
                  </a:lnTo>
                  <a:lnTo>
                    <a:pt x="1086" y="531"/>
                  </a:lnTo>
                  <a:lnTo>
                    <a:pt x="1087" y="501"/>
                  </a:lnTo>
                  <a:lnTo>
                    <a:pt x="1088" y="472"/>
                  </a:lnTo>
                  <a:lnTo>
                    <a:pt x="1088" y="442"/>
                  </a:lnTo>
                  <a:lnTo>
                    <a:pt x="1088" y="442"/>
                  </a:lnTo>
                  <a:lnTo>
                    <a:pt x="1084" y="285"/>
                  </a:lnTo>
                  <a:lnTo>
                    <a:pt x="1082" y="198"/>
                  </a:lnTo>
                  <a:lnTo>
                    <a:pt x="1080" y="128"/>
                  </a:lnTo>
                  <a:lnTo>
                    <a:pt x="1080" y="128"/>
                  </a:lnTo>
                  <a:close/>
                  <a:moveTo>
                    <a:pt x="1023" y="751"/>
                  </a:moveTo>
                  <a:lnTo>
                    <a:pt x="1023" y="751"/>
                  </a:lnTo>
                  <a:lnTo>
                    <a:pt x="1006" y="757"/>
                  </a:lnTo>
                  <a:lnTo>
                    <a:pt x="989" y="761"/>
                  </a:lnTo>
                  <a:lnTo>
                    <a:pt x="970" y="765"/>
                  </a:lnTo>
                  <a:lnTo>
                    <a:pt x="953" y="767"/>
                  </a:lnTo>
                  <a:lnTo>
                    <a:pt x="953" y="767"/>
                  </a:lnTo>
                  <a:lnTo>
                    <a:pt x="891" y="769"/>
                  </a:lnTo>
                  <a:lnTo>
                    <a:pt x="859" y="771"/>
                  </a:lnTo>
                  <a:lnTo>
                    <a:pt x="828" y="772"/>
                  </a:lnTo>
                  <a:lnTo>
                    <a:pt x="828" y="772"/>
                  </a:lnTo>
                  <a:lnTo>
                    <a:pt x="674" y="771"/>
                  </a:lnTo>
                  <a:lnTo>
                    <a:pt x="590" y="769"/>
                  </a:lnTo>
                  <a:lnTo>
                    <a:pt x="519" y="767"/>
                  </a:lnTo>
                  <a:lnTo>
                    <a:pt x="519" y="767"/>
                  </a:lnTo>
                  <a:lnTo>
                    <a:pt x="446" y="763"/>
                  </a:lnTo>
                  <a:lnTo>
                    <a:pt x="364" y="757"/>
                  </a:lnTo>
                  <a:lnTo>
                    <a:pt x="282" y="754"/>
                  </a:lnTo>
                  <a:lnTo>
                    <a:pt x="244" y="752"/>
                  </a:lnTo>
                  <a:lnTo>
                    <a:pt x="209" y="751"/>
                  </a:lnTo>
                  <a:lnTo>
                    <a:pt x="209" y="751"/>
                  </a:lnTo>
                  <a:lnTo>
                    <a:pt x="150" y="752"/>
                  </a:lnTo>
                  <a:lnTo>
                    <a:pt x="122" y="751"/>
                  </a:lnTo>
                  <a:lnTo>
                    <a:pt x="107" y="750"/>
                  </a:lnTo>
                  <a:lnTo>
                    <a:pt x="93" y="747"/>
                  </a:lnTo>
                  <a:lnTo>
                    <a:pt x="93" y="747"/>
                  </a:lnTo>
                  <a:lnTo>
                    <a:pt x="77" y="742"/>
                  </a:lnTo>
                  <a:lnTo>
                    <a:pt x="65" y="737"/>
                  </a:lnTo>
                  <a:lnTo>
                    <a:pt x="57" y="729"/>
                  </a:lnTo>
                  <a:lnTo>
                    <a:pt x="52" y="721"/>
                  </a:lnTo>
                  <a:lnTo>
                    <a:pt x="48" y="710"/>
                  </a:lnTo>
                  <a:lnTo>
                    <a:pt x="46" y="700"/>
                  </a:lnTo>
                  <a:lnTo>
                    <a:pt x="46" y="687"/>
                  </a:lnTo>
                  <a:lnTo>
                    <a:pt x="46" y="671"/>
                  </a:lnTo>
                  <a:lnTo>
                    <a:pt x="46" y="671"/>
                  </a:lnTo>
                  <a:lnTo>
                    <a:pt x="44" y="665"/>
                  </a:lnTo>
                  <a:lnTo>
                    <a:pt x="44" y="665"/>
                  </a:lnTo>
                  <a:lnTo>
                    <a:pt x="46" y="658"/>
                  </a:lnTo>
                  <a:lnTo>
                    <a:pt x="46" y="131"/>
                  </a:lnTo>
                  <a:lnTo>
                    <a:pt x="46" y="131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46" y="113"/>
                  </a:lnTo>
                  <a:lnTo>
                    <a:pt x="46" y="98"/>
                  </a:lnTo>
                  <a:lnTo>
                    <a:pt x="48" y="88"/>
                  </a:lnTo>
                  <a:lnTo>
                    <a:pt x="52" y="77"/>
                  </a:lnTo>
                  <a:lnTo>
                    <a:pt x="57" y="70"/>
                  </a:lnTo>
                  <a:lnTo>
                    <a:pt x="65" y="62"/>
                  </a:lnTo>
                  <a:lnTo>
                    <a:pt x="77" y="56"/>
                  </a:lnTo>
                  <a:lnTo>
                    <a:pt x="93" y="53"/>
                  </a:lnTo>
                  <a:lnTo>
                    <a:pt x="93" y="53"/>
                  </a:lnTo>
                  <a:lnTo>
                    <a:pt x="107" y="49"/>
                  </a:lnTo>
                  <a:lnTo>
                    <a:pt x="122" y="47"/>
                  </a:lnTo>
                  <a:lnTo>
                    <a:pt x="150" y="46"/>
                  </a:lnTo>
                  <a:lnTo>
                    <a:pt x="209" y="47"/>
                  </a:lnTo>
                  <a:lnTo>
                    <a:pt x="209" y="47"/>
                  </a:lnTo>
                  <a:lnTo>
                    <a:pt x="280" y="49"/>
                  </a:lnTo>
                  <a:lnTo>
                    <a:pt x="357" y="50"/>
                  </a:lnTo>
                  <a:lnTo>
                    <a:pt x="435" y="51"/>
                  </a:lnTo>
                  <a:lnTo>
                    <a:pt x="472" y="51"/>
                  </a:lnTo>
                  <a:lnTo>
                    <a:pt x="506" y="50"/>
                  </a:lnTo>
                  <a:lnTo>
                    <a:pt x="506" y="50"/>
                  </a:lnTo>
                  <a:lnTo>
                    <a:pt x="540" y="49"/>
                  </a:lnTo>
                  <a:lnTo>
                    <a:pt x="578" y="49"/>
                  </a:lnTo>
                  <a:lnTo>
                    <a:pt x="666" y="51"/>
                  </a:lnTo>
                  <a:lnTo>
                    <a:pt x="753" y="54"/>
                  </a:lnTo>
                  <a:lnTo>
                    <a:pt x="827" y="55"/>
                  </a:lnTo>
                  <a:lnTo>
                    <a:pt x="827" y="55"/>
                  </a:lnTo>
                  <a:lnTo>
                    <a:pt x="857" y="55"/>
                  </a:lnTo>
                  <a:lnTo>
                    <a:pt x="888" y="56"/>
                  </a:lnTo>
                  <a:lnTo>
                    <a:pt x="951" y="60"/>
                  </a:lnTo>
                  <a:lnTo>
                    <a:pt x="951" y="60"/>
                  </a:lnTo>
                  <a:lnTo>
                    <a:pt x="968" y="62"/>
                  </a:lnTo>
                  <a:lnTo>
                    <a:pt x="986" y="64"/>
                  </a:lnTo>
                  <a:lnTo>
                    <a:pt x="1004" y="70"/>
                  </a:lnTo>
                  <a:lnTo>
                    <a:pt x="1020" y="75"/>
                  </a:lnTo>
                  <a:lnTo>
                    <a:pt x="1020" y="75"/>
                  </a:lnTo>
                  <a:lnTo>
                    <a:pt x="1025" y="79"/>
                  </a:lnTo>
                  <a:lnTo>
                    <a:pt x="1029" y="84"/>
                  </a:lnTo>
                  <a:lnTo>
                    <a:pt x="1031" y="90"/>
                  </a:lnTo>
                  <a:lnTo>
                    <a:pt x="1032" y="97"/>
                  </a:lnTo>
                  <a:lnTo>
                    <a:pt x="1033" y="113"/>
                  </a:lnTo>
                  <a:lnTo>
                    <a:pt x="1036" y="126"/>
                  </a:lnTo>
                  <a:lnTo>
                    <a:pt x="1036" y="126"/>
                  </a:lnTo>
                  <a:lnTo>
                    <a:pt x="1036" y="127"/>
                  </a:lnTo>
                  <a:lnTo>
                    <a:pt x="1036" y="127"/>
                  </a:lnTo>
                  <a:lnTo>
                    <a:pt x="1036" y="202"/>
                  </a:lnTo>
                  <a:lnTo>
                    <a:pt x="1039" y="293"/>
                  </a:lnTo>
                  <a:lnTo>
                    <a:pt x="1044" y="459"/>
                  </a:lnTo>
                  <a:lnTo>
                    <a:pt x="1044" y="459"/>
                  </a:lnTo>
                  <a:lnTo>
                    <a:pt x="1044" y="489"/>
                  </a:lnTo>
                  <a:lnTo>
                    <a:pt x="1041" y="518"/>
                  </a:lnTo>
                  <a:lnTo>
                    <a:pt x="1040" y="548"/>
                  </a:lnTo>
                  <a:lnTo>
                    <a:pt x="1039" y="578"/>
                  </a:lnTo>
                  <a:lnTo>
                    <a:pt x="1039" y="578"/>
                  </a:lnTo>
                  <a:lnTo>
                    <a:pt x="1037" y="607"/>
                  </a:lnTo>
                  <a:lnTo>
                    <a:pt x="1035" y="640"/>
                  </a:lnTo>
                  <a:lnTo>
                    <a:pt x="1035" y="655"/>
                  </a:lnTo>
                  <a:lnTo>
                    <a:pt x="1035" y="672"/>
                  </a:lnTo>
                  <a:lnTo>
                    <a:pt x="1035" y="687"/>
                  </a:lnTo>
                  <a:lnTo>
                    <a:pt x="1037" y="699"/>
                  </a:lnTo>
                  <a:lnTo>
                    <a:pt x="1037" y="699"/>
                  </a:lnTo>
                  <a:lnTo>
                    <a:pt x="1036" y="712"/>
                  </a:lnTo>
                  <a:lnTo>
                    <a:pt x="1035" y="727"/>
                  </a:lnTo>
                  <a:lnTo>
                    <a:pt x="1033" y="735"/>
                  </a:lnTo>
                  <a:lnTo>
                    <a:pt x="1031" y="742"/>
                  </a:lnTo>
                  <a:lnTo>
                    <a:pt x="1028" y="747"/>
                  </a:lnTo>
                  <a:lnTo>
                    <a:pt x="1023" y="751"/>
                  </a:lnTo>
                  <a:lnTo>
                    <a:pt x="1023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chenying0907 766"/>
            <p:cNvSpPr>
              <a:spLocks noEditPoints="1"/>
            </p:cNvSpPr>
            <p:nvPr/>
          </p:nvSpPr>
          <p:spPr bwMode="auto">
            <a:xfrm>
              <a:off x="2184401" y="3195638"/>
              <a:ext cx="254000" cy="252413"/>
            </a:xfrm>
            <a:custGeom>
              <a:avLst/>
              <a:gdLst/>
              <a:ahLst/>
              <a:cxnLst>
                <a:cxn ang="0">
                  <a:pos x="638" y="357"/>
                </a:cxn>
                <a:cxn ang="0">
                  <a:pos x="637" y="165"/>
                </a:cxn>
                <a:cxn ang="0">
                  <a:pos x="636" y="102"/>
                </a:cxn>
                <a:cxn ang="0">
                  <a:pos x="630" y="56"/>
                </a:cxn>
                <a:cxn ang="0">
                  <a:pos x="615" y="31"/>
                </a:cxn>
                <a:cxn ang="0">
                  <a:pos x="599" y="22"/>
                </a:cxn>
                <a:cxn ang="0">
                  <a:pos x="591" y="20"/>
                </a:cxn>
                <a:cxn ang="0">
                  <a:pos x="363" y="9"/>
                </a:cxn>
                <a:cxn ang="0">
                  <a:pos x="280" y="1"/>
                </a:cxn>
                <a:cxn ang="0">
                  <a:pos x="137" y="1"/>
                </a:cxn>
                <a:cxn ang="0">
                  <a:pos x="81" y="1"/>
                </a:cxn>
                <a:cxn ang="0">
                  <a:pos x="39" y="6"/>
                </a:cxn>
                <a:cxn ang="0">
                  <a:pos x="19" y="12"/>
                </a:cxn>
                <a:cxn ang="0">
                  <a:pos x="9" y="26"/>
                </a:cxn>
                <a:cxn ang="0">
                  <a:pos x="6" y="34"/>
                </a:cxn>
                <a:cxn ang="0">
                  <a:pos x="5" y="46"/>
                </a:cxn>
                <a:cxn ang="0">
                  <a:pos x="5" y="418"/>
                </a:cxn>
                <a:cxn ang="0">
                  <a:pos x="0" y="496"/>
                </a:cxn>
                <a:cxn ang="0">
                  <a:pos x="1" y="552"/>
                </a:cxn>
                <a:cxn ang="0">
                  <a:pos x="13" y="587"/>
                </a:cxn>
                <a:cxn ang="0">
                  <a:pos x="36" y="613"/>
                </a:cxn>
                <a:cxn ang="0">
                  <a:pos x="52" y="619"/>
                </a:cxn>
                <a:cxn ang="0">
                  <a:pos x="94" y="622"/>
                </a:cxn>
                <a:cxn ang="0">
                  <a:pos x="140" y="624"/>
                </a:cxn>
                <a:cxn ang="0">
                  <a:pos x="226" y="629"/>
                </a:cxn>
                <a:cxn ang="0">
                  <a:pos x="306" y="636"/>
                </a:cxn>
                <a:cxn ang="0">
                  <a:pos x="507" y="636"/>
                </a:cxn>
                <a:cxn ang="0">
                  <a:pos x="587" y="636"/>
                </a:cxn>
                <a:cxn ang="0">
                  <a:pos x="602" y="630"/>
                </a:cxn>
                <a:cxn ang="0">
                  <a:pos x="608" y="628"/>
                </a:cxn>
                <a:cxn ang="0">
                  <a:pos x="625" y="619"/>
                </a:cxn>
                <a:cxn ang="0">
                  <a:pos x="636" y="594"/>
                </a:cxn>
                <a:cxn ang="0">
                  <a:pos x="637" y="566"/>
                </a:cxn>
                <a:cxn ang="0">
                  <a:pos x="641" y="430"/>
                </a:cxn>
                <a:cxn ang="0">
                  <a:pos x="639" y="384"/>
                </a:cxn>
                <a:cxn ang="0">
                  <a:pos x="87" y="573"/>
                </a:cxn>
                <a:cxn ang="0">
                  <a:pos x="60" y="554"/>
                </a:cxn>
                <a:cxn ang="0">
                  <a:pos x="51" y="523"/>
                </a:cxn>
                <a:cxn ang="0">
                  <a:pos x="51" y="51"/>
                </a:cxn>
                <a:cxn ang="0">
                  <a:pos x="64" y="48"/>
                </a:cxn>
                <a:cxn ang="0">
                  <a:pos x="158" y="47"/>
                </a:cxn>
                <a:cxn ang="0">
                  <a:pos x="277" y="47"/>
                </a:cxn>
                <a:cxn ang="0">
                  <a:pos x="371" y="55"/>
                </a:cxn>
                <a:cxn ang="0">
                  <a:pos x="579" y="65"/>
                </a:cxn>
                <a:cxn ang="0">
                  <a:pos x="583" y="71"/>
                </a:cxn>
                <a:cxn ang="0">
                  <a:pos x="592" y="114"/>
                </a:cxn>
                <a:cxn ang="0">
                  <a:pos x="592" y="312"/>
                </a:cxn>
                <a:cxn ang="0">
                  <a:pos x="592" y="370"/>
                </a:cxn>
                <a:cxn ang="0">
                  <a:pos x="595" y="553"/>
                </a:cxn>
                <a:cxn ang="0">
                  <a:pos x="590" y="586"/>
                </a:cxn>
                <a:cxn ang="0">
                  <a:pos x="533" y="588"/>
                </a:cxn>
                <a:cxn ang="0">
                  <a:pos x="276" y="587"/>
                </a:cxn>
                <a:cxn ang="0">
                  <a:pos x="125" y="578"/>
                </a:cxn>
              </a:cxnLst>
              <a:rect l="0" t="0" r="r" b="b"/>
              <a:pathLst>
                <a:path w="641" h="636">
                  <a:moveTo>
                    <a:pt x="639" y="384"/>
                  </a:moveTo>
                  <a:lnTo>
                    <a:pt x="639" y="384"/>
                  </a:lnTo>
                  <a:lnTo>
                    <a:pt x="638" y="357"/>
                  </a:lnTo>
                  <a:lnTo>
                    <a:pt x="638" y="323"/>
                  </a:lnTo>
                  <a:lnTo>
                    <a:pt x="638" y="243"/>
                  </a:lnTo>
                  <a:lnTo>
                    <a:pt x="637" y="165"/>
                  </a:lnTo>
                  <a:lnTo>
                    <a:pt x="637" y="129"/>
                  </a:lnTo>
                  <a:lnTo>
                    <a:pt x="636" y="102"/>
                  </a:lnTo>
                  <a:lnTo>
                    <a:pt x="636" y="102"/>
                  </a:lnTo>
                  <a:lnTo>
                    <a:pt x="633" y="78"/>
                  </a:lnTo>
                  <a:lnTo>
                    <a:pt x="632" y="67"/>
                  </a:lnTo>
                  <a:lnTo>
                    <a:pt x="630" y="56"/>
                  </a:lnTo>
                  <a:lnTo>
                    <a:pt x="626" y="47"/>
                  </a:lnTo>
                  <a:lnTo>
                    <a:pt x="622" y="38"/>
                  </a:lnTo>
                  <a:lnTo>
                    <a:pt x="615" y="31"/>
                  </a:lnTo>
                  <a:lnTo>
                    <a:pt x="605" y="26"/>
                  </a:lnTo>
                  <a:lnTo>
                    <a:pt x="605" y="26"/>
                  </a:lnTo>
                  <a:lnTo>
                    <a:pt x="599" y="22"/>
                  </a:lnTo>
                  <a:lnTo>
                    <a:pt x="595" y="21"/>
                  </a:lnTo>
                  <a:lnTo>
                    <a:pt x="591" y="20"/>
                  </a:lnTo>
                  <a:lnTo>
                    <a:pt x="591" y="20"/>
                  </a:lnTo>
                  <a:lnTo>
                    <a:pt x="526" y="18"/>
                  </a:lnTo>
                  <a:lnTo>
                    <a:pt x="445" y="14"/>
                  </a:lnTo>
                  <a:lnTo>
                    <a:pt x="363" y="9"/>
                  </a:lnTo>
                  <a:lnTo>
                    <a:pt x="298" y="3"/>
                  </a:lnTo>
                  <a:lnTo>
                    <a:pt x="298" y="3"/>
                  </a:lnTo>
                  <a:lnTo>
                    <a:pt x="280" y="1"/>
                  </a:lnTo>
                  <a:lnTo>
                    <a:pt x="260" y="0"/>
                  </a:lnTo>
                  <a:lnTo>
                    <a:pt x="217" y="0"/>
                  </a:lnTo>
                  <a:lnTo>
                    <a:pt x="137" y="1"/>
                  </a:lnTo>
                  <a:lnTo>
                    <a:pt x="137" y="1"/>
                  </a:lnTo>
                  <a:lnTo>
                    <a:pt x="108" y="1"/>
                  </a:lnTo>
                  <a:lnTo>
                    <a:pt x="81" y="1"/>
                  </a:lnTo>
                  <a:lnTo>
                    <a:pt x="67" y="3"/>
                  </a:lnTo>
                  <a:lnTo>
                    <a:pt x="52" y="4"/>
                  </a:lnTo>
                  <a:lnTo>
                    <a:pt x="39" y="6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5" y="16"/>
                  </a:lnTo>
                  <a:lnTo>
                    <a:pt x="12" y="21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8" y="30"/>
                  </a:lnTo>
                  <a:lnTo>
                    <a:pt x="6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5" y="46"/>
                  </a:lnTo>
                  <a:lnTo>
                    <a:pt x="5" y="51"/>
                  </a:lnTo>
                  <a:lnTo>
                    <a:pt x="5" y="418"/>
                  </a:lnTo>
                  <a:lnTo>
                    <a:pt x="5" y="418"/>
                  </a:lnTo>
                  <a:lnTo>
                    <a:pt x="4" y="442"/>
                  </a:lnTo>
                  <a:lnTo>
                    <a:pt x="1" y="468"/>
                  </a:lnTo>
                  <a:lnTo>
                    <a:pt x="0" y="496"/>
                  </a:lnTo>
                  <a:lnTo>
                    <a:pt x="0" y="524"/>
                  </a:lnTo>
                  <a:lnTo>
                    <a:pt x="0" y="537"/>
                  </a:lnTo>
                  <a:lnTo>
                    <a:pt x="1" y="552"/>
                  </a:lnTo>
                  <a:lnTo>
                    <a:pt x="4" y="565"/>
                  </a:lnTo>
                  <a:lnTo>
                    <a:pt x="8" y="577"/>
                  </a:lnTo>
                  <a:lnTo>
                    <a:pt x="13" y="587"/>
                  </a:lnTo>
                  <a:lnTo>
                    <a:pt x="18" y="598"/>
                  </a:lnTo>
                  <a:lnTo>
                    <a:pt x="26" y="607"/>
                  </a:lnTo>
                  <a:lnTo>
                    <a:pt x="36" y="613"/>
                  </a:lnTo>
                  <a:lnTo>
                    <a:pt x="36" y="613"/>
                  </a:lnTo>
                  <a:lnTo>
                    <a:pt x="44" y="617"/>
                  </a:lnTo>
                  <a:lnTo>
                    <a:pt x="52" y="619"/>
                  </a:lnTo>
                  <a:lnTo>
                    <a:pt x="63" y="621"/>
                  </a:lnTo>
                  <a:lnTo>
                    <a:pt x="73" y="621"/>
                  </a:lnTo>
                  <a:lnTo>
                    <a:pt x="94" y="622"/>
                  </a:lnTo>
                  <a:lnTo>
                    <a:pt x="111" y="622"/>
                  </a:lnTo>
                  <a:lnTo>
                    <a:pt x="111" y="622"/>
                  </a:lnTo>
                  <a:lnTo>
                    <a:pt x="140" y="624"/>
                  </a:lnTo>
                  <a:lnTo>
                    <a:pt x="169" y="625"/>
                  </a:lnTo>
                  <a:lnTo>
                    <a:pt x="197" y="626"/>
                  </a:lnTo>
                  <a:lnTo>
                    <a:pt x="226" y="629"/>
                  </a:lnTo>
                  <a:lnTo>
                    <a:pt x="226" y="629"/>
                  </a:lnTo>
                  <a:lnTo>
                    <a:pt x="261" y="633"/>
                  </a:lnTo>
                  <a:lnTo>
                    <a:pt x="306" y="636"/>
                  </a:lnTo>
                  <a:lnTo>
                    <a:pt x="354" y="636"/>
                  </a:lnTo>
                  <a:lnTo>
                    <a:pt x="407" y="636"/>
                  </a:lnTo>
                  <a:lnTo>
                    <a:pt x="507" y="636"/>
                  </a:lnTo>
                  <a:lnTo>
                    <a:pt x="552" y="636"/>
                  </a:lnTo>
                  <a:lnTo>
                    <a:pt x="587" y="636"/>
                  </a:lnTo>
                  <a:lnTo>
                    <a:pt x="587" y="636"/>
                  </a:lnTo>
                  <a:lnTo>
                    <a:pt x="592" y="636"/>
                  </a:lnTo>
                  <a:lnTo>
                    <a:pt x="598" y="633"/>
                  </a:lnTo>
                  <a:lnTo>
                    <a:pt x="602" y="630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08" y="628"/>
                  </a:lnTo>
                  <a:lnTo>
                    <a:pt x="608" y="628"/>
                  </a:lnTo>
                  <a:lnTo>
                    <a:pt x="619" y="624"/>
                  </a:lnTo>
                  <a:lnTo>
                    <a:pt x="625" y="619"/>
                  </a:lnTo>
                  <a:lnTo>
                    <a:pt x="630" y="611"/>
                  </a:lnTo>
                  <a:lnTo>
                    <a:pt x="634" y="603"/>
                  </a:lnTo>
                  <a:lnTo>
                    <a:pt x="636" y="594"/>
                  </a:lnTo>
                  <a:lnTo>
                    <a:pt x="637" y="585"/>
                  </a:lnTo>
                  <a:lnTo>
                    <a:pt x="637" y="566"/>
                  </a:lnTo>
                  <a:lnTo>
                    <a:pt x="637" y="566"/>
                  </a:lnTo>
                  <a:lnTo>
                    <a:pt x="637" y="520"/>
                  </a:lnTo>
                  <a:lnTo>
                    <a:pt x="639" y="475"/>
                  </a:lnTo>
                  <a:lnTo>
                    <a:pt x="641" y="430"/>
                  </a:lnTo>
                  <a:lnTo>
                    <a:pt x="641" y="407"/>
                  </a:lnTo>
                  <a:lnTo>
                    <a:pt x="639" y="384"/>
                  </a:lnTo>
                  <a:lnTo>
                    <a:pt x="639" y="384"/>
                  </a:lnTo>
                  <a:close/>
                  <a:moveTo>
                    <a:pt x="102" y="575"/>
                  </a:moveTo>
                  <a:lnTo>
                    <a:pt x="102" y="575"/>
                  </a:lnTo>
                  <a:lnTo>
                    <a:pt x="87" y="573"/>
                  </a:lnTo>
                  <a:lnTo>
                    <a:pt x="76" y="568"/>
                  </a:lnTo>
                  <a:lnTo>
                    <a:pt x="67" y="562"/>
                  </a:lnTo>
                  <a:lnTo>
                    <a:pt x="60" y="554"/>
                  </a:lnTo>
                  <a:lnTo>
                    <a:pt x="55" y="545"/>
                  </a:lnTo>
                  <a:lnTo>
                    <a:pt x="52" y="535"/>
                  </a:lnTo>
                  <a:lnTo>
                    <a:pt x="51" y="523"/>
                  </a:lnTo>
                  <a:lnTo>
                    <a:pt x="51" y="509"/>
                  </a:lnTo>
                  <a:lnTo>
                    <a:pt x="51" y="51"/>
                  </a:lnTo>
                  <a:lnTo>
                    <a:pt x="51" y="51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64" y="48"/>
                  </a:lnTo>
                  <a:lnTo>
                    <a:pt x="77" y="47"/>
                  </a:lnTo>
                  <a:lnTo>
                    <a:pt x="104" y="46"/>
                  </a:lnTo>
                  <a:lnTo>
                    <a:pt x="158" y="47"/>
                  </a:lnTo>
                  <a:lnTo>
                    <a:pt x="158" y="47"/>
                  </a:lnTo>
                  <a:lnTo>
                    <a:pt x="235" y="46"/>
                  </a:lnTo>
                  <a:lnTo>
                    <a:pt x="277" y="47"/>
                  </a:lnTo>
                  <a:lnTo>
                    <a:pt x="312" y="50"/>
                  </a:lnTo>
                  <a:lnTo>
                    <a:pt x="312" y="50"/>
                  </a:lnTo>
                  <a:lnTo>
                    <a:pt x="371" y="55"/>
                  </a:lnTo>
                  <a:lnTo>
                    <a:pt x="446" y="60"/>
                  </a:lnTo>
                  <a:lnTo>
                    <a:pt x="520" y="64"/>
                  </a:lnTo>
                  <a:lnTo>
                    <a:pt x="579" y="65"/>
                  </a:lnTo>
                  <a:lnTo>
                    <a:pt x="579" y="65"/>
                  </a:lnTo>
                  <a:lnTo>
                    <a:pt x="582" y="68"/>
                  </a:lnTo>
                  <a:lnTo>
                    <a:pt x="583" y="71"/>
                  </a:lnTo>
                  <a:lnTo>
                    <a:pt x="587" y="81"/>
                  </a:lnTo>
                  <a:lnTo>
                    <a:pt x="590" y="95"/>
                  </a:lnTo>
                  <a:lnTo>
                    <a:pt x="592" y="114"/>
                  </a:lnTo>
                  <a:lnTo>
                    <a:pt x="594" y="159"/>
                  </a:lnTo>
                  <a:lnTo>
                    <a:pt x="595" y="212"/>
                  </a:lnTo>
                  <a:lnTo>
                    <a:pt x="592" y="312"/>
                  </a:lnTo>
                  <a:lnTo>
                    <a:pt x="592" y="349"/>
                  </a:lnTo>
                  <a:lnTo>
                    <a:pt x="592" y="370"/>
                  </a:lnTo>
                  <a:lnTo>
                    <a:pt x="592" y="370"/>
                  </a:lnTo>
                  <a:lnTo>
                    <a:pt x="594" y="413"/>
                  </a:lnTo>
                  <a:lnTo>
                    <a:pt x="594" y="485"/>
                  </a:lnTo>
                  <a:lnTo>
                    <a:pt x="595" y="553"/>
                  </a:lnTo>
                  <a:lnTo>
                    <a:pt x="596" y="583"/>
                  </a:lnTo>
                  <a:lnTo>
                    <a:pt x="596" y="583"/>
                  </a:lnTo>
                  <a:lnTo>
                    <a:pt x="590" y="586"/>
                  </a:lnTo>
                  <a:lnTo>
                    <a:pt x="585" y="590"/>
                  </a:lnTo>
                  <a:lnTo>
                    <a:pt x="585" y="590"/>
                  </a:lnTo>
                  <a:lnTo>
                    <a:pt x="533" y="588"/>
                  </a:lnTo>
                  <a:lnTo>
                    <a:pt x="475" y="588"/>
                  </a:lnTo>
                  <a:lnTo>
                    <a:pt x="343" y="588"/>
                  </a:lnTo>
                  <a:lnTo>
                    <a:pt x="276" y="587"/>
                  </a:lnTo>
                  <a:lnTo>
                    <a:pt x="212" y="585"/>
                  </a:lnTo>
                  <a:lnTo>
                    <a:pt x="153" y="581"/>
                  </a:lnTo>
                  <a:lnTo>
                    <a:pt x="125" y="578"/>
                  </a:lnTo>
                  <a:lnTo>
                    <a:pt x="102" y="575"/>
                  </a:lnTo>
                  <a:lnTo>
                    <a:pt x="102" y="5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chenying0907 767"/>
            <p:cNvSpPr>
              <a:spLocks/>
            </p:cNvSpPr>
            <p:nvPr/>
          </p:nvSpPr>
          <p:spPr bwMode="auto">
            <a:xfrm>
              <a:off x="2033588" y="3146425"/>
              <a:ext cx="30163" cy="538163"/>
            </a:xfrm>
            <a:custGeom>
              <a:avLst/>
              <a:gdLst/>
              <a:ahLst/>
              <a:cxnLst>
                <a:cxn ang="0">
                  <a:pos x="62" y="1072"/>
                </a:cxn>
                <a:cxn ang="0">
                  <a:pos x="62" y="1011"/>
                </a:cxn>
                <a:cxn ang="0">
                  <a:pos x="54" y="834"/>
                </a:cxn>
                <a:cxn ang="0">
                  <a:pos x="51" y="614"/>
                </a:cxn>
                <a:cxn ang="0">
                  <a:pos x="53" y="452"/>
                </a:cxn>
                <a:cxn ang="0">
                  <a:pos x="50" y="331"/>
                </a:cxn>
                <a:cxn ang="0">
                  <a:pos x="49" y="290"/>
                </a:cxn>
                <a:cxn ang="0">
                  <a:pos x="48" y="251"/>
                </a:cxn>
                <a:cxn ang="0">
                  <a:pos x="55" y="174"/>
                </a:cxn>
                <a:cxn ang="0">
                  <a:pos x="61" y="134"/>
                </a:cxn>
                <a:cxn ang="0">
                  <a:pos x="65" y="78"/>
                </a:cxn>
                <a:cxn ang="0">
                  <a:pos x="70" y="43"/>
                </a:cxn>
                <a:cxn ang="0">
                  <a:pos x="79" y="14"/>
                </a:cxn>
                <a:cxn ang="0">
                  <a:pos x="70" y="6"/>
                </a:cxn>
                <a:cxn ang="0">
                  <a:pos x="58" y="1"/>
                </a:cxn>
                <a:cxn ang="0">
                  <a:pos x="48" y="0"/>
                </a:cxn>
                <a:cxn ang="0">
                  <a:pos x="34" y="2"/>
                </a:cxn>
                <a:cxn ang="0">
                  <a:pos x="28" y="22"/>
                </a:cxn>
                <a:cxn ang="0">
                  <a:pos x="20" y="65"/>
                </a:cxn>
                <a:cxn ang="0">
                  <a:pos x="14" y="129"/>
                </a:cxn>
                <a:cxn ang="0">
                  <a:pos x="11" y="163"/>
                </a:cxn>
                <a:cxn ang="0">
                  <a:pos x="4" y="205"/>
                </a:cxn>
                <a:cxn ang="0">
                  <a:pos x="0" y="291"/>
                </a:cxn>
                <a:cxn ang="0">
                  <a:pos x="3" y="423"/>
                </a:cxn>
                <a:cxn ang="0">
                  <a:pos x="6" y="510"/>
                </a:cxn>
                <a:cxn ang="0">
                  <a:pos x="4" y="620"/>
                </a:cxn>
                <a:cxn ang="0">
                  <a:pos x="2" y="826"/>
                </a:cxn>
                <a:cxn ang="0">
                  <a:pos x="6" y="953"/>
                </a:cxn>
                <a:cxn ang="0">
                  <a:pos x="11" y="1003"/>
                </a:cxn>
                <a:cxn ang="0">
                  <a:pos x="14" y="1024"/>
                </a:cxn>
                <a:cxn ang="0">
                  <a:pos x="15" y="1088"/>
                </a:cxn>
                <a:cxn ang="0">
                  <a:pos x="12" y="1173"/>
                </a:cxn>
                <a:cxn ang="0">
                  <a:pos x="12" y="1192"/>
                </a:cxn>
                <a:cxn ang="0">
                  <a:pos x="20" y="1253"/>
                </a:cxn>
                <a:cxn ang="0">
                  <a:pos x="28" y="1313"/>
                </a:cxn>
                <a:cxn ang="0">
                  <a:pos x="28" y="1332"/>
                </a:cxn>
                <a:cxn ang="0">
                  <a:pos x="31" y="1341"/>
                </a:cxn>
                <a:cxn ang="0">
                  <a:pos x="36" y="1349"/>
                </a:cxn>
                <a:cxn ang="0">
                  <a:pos x="44" y="1353"/>
                </a:cxn>
                <a:cxn ang="0">
                  <a:pos x="59" y="1353"/>
                </a:cxn>
                <a:cxn ang="0">
                  <a:pos x="67" y="1349"/>
                </a:cxn>
                <a:cxn ang="0">
                  <a:pos x="72" y="1341"/>
                </a:cxn>
                <a:cxn ang="0">
                  <a:pos x="74" y="1332"/>
                </a:cxn>
                <a:cxn ang="0">
                  <a:pos x="74" y="1302"/>
                </a:cxn>
                <a:cxn ang="0">
                  <a:pos x="67" y="1242"/>
                </a:cxn>
                <a:cxn ang="0">
                  <a:pos x="62" y="1212"/>
                </a:cxn>
                <a:cxn ang="0">
                  <a:pos x="58" y="1178"/>
                </a:cxn>
                <a:cxn ang="0">
                  <a:pos x="58" y="1143"/>
                </a:cxn>
                <a:cxn ang="0">
                  <a:pos x="62" y="1072"/>
                </a:cxn>
              </a:cxnLst>
              <a:rect l="0" t="0" r="r" b="b"/>
              <a:pathLst>
                <a:path w="79" h="1355">
                  <a:moveTo>
                    <a:pt x="62" y="1072"/>
                  </a:moveTo>
                  <a:lnTo>
                    <a:pt x="62" y="1072"/>
                  </a:lnTo>
                  <a:lnTo>
                    <a:pt x="63" y="1047"/>
                  </a:lnTo>
                  <a:lnTo>
                    <a:pt x="62" y="1011"/>
                  </a:lnTo>
                  <a:lnTo>
                    <a:pt x="58" y="923"/>
                  </a:lnTo>
                  <a:lnTo>
                    <a:pt x="54" y="834"/>
                  </a:lnTo>
                  <a:lnTo>
                    <a:pt x="51" y="773"/>
                  </a:lnTo>
                  <a:lnTo>
                    <a:pt x="51" y="614"/>
                  </a:lnTo>
                  <a:lnTo>
                    <a:pt x="51" y="614"/>
                  </a:lnTo>
                  <a:lnTo>
                    <a:pt x="53" y="452"/>
                  </a:lnTo>
                  <a:lnTo>
                    <a:pt x="51" y="371"/>
                  </a:lnTo>
                  <a:lnTo>
                    <a:pt x="50" y="331"/>
                  </a:lnTo>
                  <a:lnTo>
                    <a:pt x="49" y="290"/>
                  </a:lnTo>
                  <a:lnTo>
                    <a:pt x="49" y="290"/>
                  </a:lnTo>
                  <a:lnTo>
                    <a:pt x="48" y="270"/>
                  </a:lnTo>
                  <a:lnTo>
                    <a:pt x="48" y="251"/>
                  </a:lnTo>
                  <a:lnTo>
                    <a:pt x="50" y="212"/>
                  </a:lnTo>
                  <a:lnTo>
                    <a:pt x="55" y="174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12"/>
                  </a:lnTo>
                  <a:lnTo>
                    <a:pt x="65" y="78"/>
                  </a:lnTo>
                  <a:lnTo>
                    <a:pt x="67" y="60"/>
                  </a:lnTo>
                  <a:lnTo>
                    <a:pt x="70" y="43"/>
                  </a:lnTo>
                  <a:lnTo>
                    <a:pt x="74" y="27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0" y="6"/>
                  </a:lnTo>
                  <a:lnTo>
                    <a:pt x="65" y="4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1" y="1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8" y="22"/>
                  </a:lnTo>
                  <a:lnTo>
                    <a:pt x="23" y="43"/>
                  </a:lnTo>
                  <a:lnTo>
                    <a:pt x="20" y="65"/>
                  </a:lnTo>
                  <a:lnTo>
                    <a:pt x="17" y="87"/>
                  </a:lnTo>
                  <a:lnTo>
                    <a:pt x="14" y="129"/>
                  </a:lnTo>
                  <a:lnTo>
                    <a:pt x="12" y="147"/>
                  </a:lnTo>
                  <a:lnTo>
                    <a:pt x="11" y="163"/>
                  </a:lnTo>
                  <a:lnTo>
                    <a:pt x="11" y="163"/>
                  </a:lnTo>
                  <a:lnTo>
                    <a:pt x="4" y="205"/>
                  </a:lnTo>
                  <a:lnTo>
                    <a:pt x="2" y="248"/>
                  </a:lnTo>
                  <a:lnTo>
                    <a:pt x="0" y="291"/>
                  </a:lnTo>
                  <a:lnTo>
                    <a:pt x="0" y="336"/>
                  </a:lnTo>
                  <a:lnTo>
                    <a:pt x="3" y="423"/>
                  </a:lnTo>
                  <a:lnTo>
                    <a:pt x="6" y="467"/>
                  </a:lnTo>
                  <a:lnTo>
                    <a:pt x="6" y="510"/>
                  </a:lnTo>
                  <a:lnTo>
                    <a:pt x="6" y="510"/>
                  </a:lnTo>
                  <a:lnTo>
                    <a:pt x="4" y="620"/>
                  </a:lnTo>
                  <a:lnTo>
                    <a:pt x="2" y="757"/>
                  </a:lnTo>
                  <a:lnTo>
                    <a:pt x="2" y="826"/>
                  </a:lnTo>
                  <a:lnTo>
                    <a:pt x="3" y="894"/>
                  </a:lnTo>
                  <a:lnTo>
                    <a:pt x="6" y="953"/>
                  </a:lnTo>
                  <a:lnTo>
                    <a:pt x="8" y="979"/>
                  </a:lnTo>
                  <a:lnTo>
                    <a:pt x="11" y="1003"/>
                  </a:lnTo>
                  <a:lnTo>
                    <a:pt x="11" y="1003"/>
                  </a:lnTo>
                  <a:lnTo>
                    <a:pt x="14" y="1024"/>
                  </a:lnTo>
                  <a:lnTo>
                    <a:pt x="14" y="1046"/>
                  </a:lnTo>
                  <a:lnTo>
                    <a:pt x="15" y="1088"/>
                  </a:lnTo>
                  <a:lnTo>
                    <a:pt x="14" y="1130"/>
                  </a:lnTo>
                  <a:lnTo>
                    <a:pt x="12" y="1173"/>
                  </a:lnTo>
                  <a:lnTo>
                    <a:pt x="12" y="1173"/>
                  </a:lnTo>
                  <a:lnTo>
                    <a:pt x="12" y="1192"/>
                  </a:lnTo>
                  <a:lnTo>
                    <a:pt x="15" y="1212"/>
                  </a:lnTo>
                  <a:lnTo>
                    <a:pt x="20" y="1253"/>
                  </a:lnTo>
                  <a:lnTo>
                    <a:pt x="25" y="1292"/>
                  </a:lnTo>
                  <a:lnTo>
                    <a:pt x="28" y="1313"/>
                  </a:lnTo>
                  <a:lnTo>
                    <a:pt x="28" y="1332"/>
                  </a:lnTo>
                  <a:lnTo>
                    <a:pt x="28" y="1332"/>
                  </a:lnTo>
                  <a:lnTo>
                    <a:pt x="29" y="1338"/>
                  </a:lnTo>
                  <a:lnTo>
                    <a:pt x="31" y="1341"/>
                  </a:lnTo>
                  <a:lnTo>
                    <a:pt x="33" y="1345"/>
                  </a:lnTo>
                  <a:lnTo>
                    <a:pt x="36" y="1349"/>
                  </a:lnTo>
                  <a:lnTo>
                    <a:pt x="40" y="1352"/>
                  </a:lnTo>
                  <a:lnTo>
                    <a:pt x="44" y="1353"/>
                  </a:lnTo>
                  <a:lnTo>
                    <a:pt x="51" y="1355"/>
                  </a:lnTo>
                  <a:lnTo>
                    <a:pt x="59" y="1353"/>
                  </a:lnTo>
                  <a:lnTo>
                    <a:pt x="63" y="1352"/>
                  </a:lnTo>
                  <a:lnTo>
                    <a:pt x="67" y="1349"/>
                  </a:lnTo>
                  <a:lnTo>
                    <a:pt x="70" y="1345"/>
                  </a:lnTo>
                  <a:lnTo>
                    <a:pt x="72" y="1341"/>
                  </a:lnTo>
                  <a:lnTo>
                    <a:pt x="74" y="1338"/>
                  </a:lnTo>
                  <a:lnTo>
                    <a:pt x="74" y="1332"/>
                  </a:lnTo>
                  <a:lnTo>
                    <a:pt x="74" y="1332"/>
                  </a:lnTo>
                  <a:lnTo>
                    <a:pt x="74" y="1302"/>
                  </a:lnTo>
                  <a:lnTo>
                    <a:pt x="71" y="1272"/>
                  </a:lnTo>
                  <a:lnTo>
                    <a:pt x="67" y="1242"/>
                  </a:lnTo>
                  <a:lnTo>
                    <a:pt x="62" y="1212"/>
                  </a:lnTo>
                  <a:lnTo>
                    <a:pt x="62" y="1212"/>
                  </a:lnTo>
                  <a:lnTo>
                    <a:pt x="59" y="1195"/>
                  </a:lnTo>
                  <a:lnTo>
                    <a:pt x="58" y="1178"/>
                  </a:lnTo>
                  <a:lnTo>
                    <a:pt x="57" y="1160"/>
                  </a:lnTo>
                  <a:lnTo>
                    <a:pt x="58" y="1143"/>
                  </a:lnTo>
                  <a:lnTo>
                    <a:pt x="61" y="1107"/>
                  </a:lnTo>
                  <a:lnTo>
                    <a:pt x="62" y="1072"/>
                  </a:lnTo>
                  <a:lnTo>
                    <a:pt x="62" y="10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chenying0907 768"/>
            <p:cNvSpPr>
              <a:spLocks/>
            </p:cNvSpPr>
            <p:nvPr/>
          </p:nvSpPr>
          <p:spPr bwMode="auto">
            <a:xfrm>
              <a:off x="2044701" y="3662363"/>
              <a:ext cx="758825" cy="128588"/>
            </a:xfrm>
            <a:custGeom>
              <a:avLst/>
              <a:gdLst/>
              <a:ahLst/>
              <a:cxnLst>
                <a:cxn ang="0">
                  <a:pos x="1912" y="41"/>
                </a:cxn>
                <a:cxn ang="0">
                  <a:pos x="1906" y="29"/>
                </a:cxn>
                <a:cxn ang="0">
                  <a:pos x="1890" y="24"/>
                </a:cxn>
                <a:cxn ang="0">
                  <a:pos x="1874" y="29"/>
                </a:cxn>
                <a:cxn ang="0">
                  <a:pos x="1868" y="41"/>
                </a:cxn>
                <a:cxn ang="0">
                  <a:pos x="1868" y="94"/>
                </a:cxn>
                <a:cxn ang="0">
                  <a:pos x="1867" y="143"/>
                </a:cxn>
                <a:cxn ang="0">
                  <a:pos x="1861" y="168"/>
                </a:cxn>
                <a:cxn ang="0">
                  <a:pos x="1840" y="202"/>
                </a:cxn>
                <a:cxn ang="0">
                  <a:pos x="1800" y="230"/>
                </a:cxn>
                <a:cxn ang="0">
                  <a:pos x="1771" y="245"/>
                </a:cxn>
                <a:cxn ang="0">
                  <a:pos x="1728" y="258"/>
                </a:cxn>
                <a:cxn ang="0">
                  <a:pos x="1668" y="263"/>
                </a:cxn>
                <a:cxn ang="0">
                  <a:pos x="1621" y="267"/>
                </a:cxn>
                <a:cxn ang="0">
                  <a:pos x="1575" y="274"/>
                </a:cxn>
                <a:cxn ang="0">
                  <a:pos x="1394" y="278"/>
                </a:cxn>
                <a:cxn ang="0">
                  <a:pos x="1214" y="274"/>
                </a:cxn>
                <a:cxn ang="0">
                  <a:pos x="961" y="279"/>
                </a:cxn>
                <a:cxn ang="0">
                  <a:pos x="902" y="278"/>
                </a:cxn>
                <a:cxn ang="0">
                  <a:pos x="757" y="263"/>
                </a:cxn>
                <a:cxn ang="0">
                  <a:pos x="659" y="261"/>
                </a:cxn>
                <a:cxn ang="0">
                  <a:pos x="422" y="251"/>
                </a:cxn>
                <a:cxn ang="0">
                  <a:pos x="398" y="250"/>
                </a:cxn>
                <a:cxn ang="0">
                  <a:pos x="333" y="241"/>
                </a:cxn>
                <a:cxn ang="0">
                  <a:pos x="289" y="238"/>
                </a:cxn>
                <a:cxn ang="0">
                  <a:pos x="194" y="225"/>
                </a:cxn>
                <a:cxn ang="0">
                  <a:pos x="146" y="211"/>
                </a:cxn>
                <a:cxn ang="0">
                  <a:pos x="106" y="185"/>
                </a:cxn>
                <a:cxn ang="0">
                  <a:pos x="81" y="162"/>
                </a:cxn>
                <a:cxn ang="0">
                  <a:pos x="63" y="140"/>
                </a:cxn>
                <a:cxn ang="0">
                  <a:pos x="50" y="97"/>
                </a:cxn>
                <a:cxn ang="0">
                  <a:pos x="46" y="23"/>
                </a:cxn>
                <a:cxn ang="0">
                  <a:pos x="44" y="13"/>
                </a:cxn>
                <a:cxn ang="0">
                  <a:pos x="35" y="4"/>
                </a:cxn>
                <a:cxn ang="0">
                  <a:pos x="14" y="2"/>
                </a:cxn>
                <a:cxn ang="0">
                  <a:pos x="5" y="9"/>
                </a:cxn>
                <a:cxn ang="0">
                  <a:pos x="0" y="23"/>
                </a:cxn>
                <a:cxn ang="0">
                  <a:pos x="3" y="80"/>
                </a:cxn>
                <a:cxn ang="0">
                  <a:pos x="17" y="143"/>
                </a:cxn>
                <a:cxn ang="0">
                  <a:pos x="35" y="177"/>
                </a:cxn>
                <a:cxn ang="0">
                  <a:pos x="63" y="208"/>
                </a:cxn>
                <a:cxn ang="0">
                  <a:pos x="85" y="228"/>
                </a:cxn>
                <a:cxn ang="0">
                  <a:pos x="123" y="250"/>
                </a:cxn>
                <a:cxn ang="0">
                  <a:pos x="209" y="278"/>
                </a:cxn>
                <a:cxn ang="0">
                  <a:pos x="297" y="285"/>
                </a:cxn>
                <a:cxn ang="0">
                  <a:pos x="366" y="289"/>
                </a:cxn>
                <a:cxn ang="0">
                  <a:pos x="538" y="308"/>
                </a:cxn>
                <a:cxn ang="0">
                  <a:pos x="613" y="309"/>
                </a:cxn>
                <a:cxn ang="0">
                  <a:pos x="871" y="322"/>
                </a:cxn>
                <a:cxn ang="0">
                  <a:pos x="961" y="325"/>
                </a:cxn>
                <a:cxn ang="0">
                  <a:pos x="1184" y="321"/>
                </a:cxn>
                <a:cxn ang="0">
                  <a:pos x="1537" y="319"/>
                </a:cxn>
                <a:cxn ang="0">
                  <a:pos x="1596" y="314"/>
                </a:cxn>
                <a:cxn ang="0">
                  <a:pos x="1652" y="309"/>
                </a:cxn>
                <a:cxn ang="0">
                  <a:pos x="1712" y="305"/>
                </a:cxn>
                <a:cxn ang="0">
                  <a:pos x="1792" y="283"/>
                </a:cxn>
                <a:cxn ang="0">
                  <a:pos x="1868" y="240"/>
                </a:cxn>
                <a:cxn ang="0">
                  <a:pos x="1886" y="221"/>
                </a:cxn>
                <a:cxn ang="0">
                  <a:pos x="1904" y="189"/>
                </a:cxn>
                <a:cxn ang="0">
                  <a:pos x="1912" y="149"/>
                </a:cxn>
                <a:cxn ang="0">
                  <a:pos x="1914" y="46"/>
                </a:cxn>
              </a:cxnLst>
              <a:rect l="0" t="0" r="r" b="b"/>
              <a:pathLst>
                <a:path w="1915" h="325">
                  <a:moveTo>
                    <a:pt x="1914" y="46"/>
                  </a:moveTo>
                  <a:lnTo>
                    <a:pt x="1914" y="46"/>
                  </a:lnTo>
                  <a:lnTo>
                    <a:pt x="1912" y="41"/>
                  </a:lnTo>
                  <a:lnTo>
                    <a:pt x="1911" y="36"/>
                  </a:lnTo>
                  <a:lnTo>
                    <a:pt x="1908" y="32"/>
                  </a:lnTo>
                  <a:lnTo>
                    <a:pt x="1906" y="29"/>
                  </a:lnTo>
                  <a:lnTo>
                    <a:pt x="1902" y="26"/>
                  </a:lnTo>
                  <a:lnTo>
                    <a:pt x="1898" y="25"/>
                  </a:lnTo>
                  <a:lnTo>
                    <a:pt x="1890" y="24"/>
                  </a:lnTo>
                  <a:lnTo>
                    <a:pt x="1882" y="25"/>
                  </a:lnTo>
                  <a:lnTo>
                    <a:pt x="1878" y="26"/>
                  </a:lnTo>
                  <a:lnTo>
                    <a:pt x="1874" y="29"/>
                  </a:lnTo>
                  <a:lnTo>
                    <a:pt x="1872" y="32"/>
                  </a:lnTo>
                  <a:lnTo>
                    <a:pt x="1869" y="36"/>
                  </a:lnTo>
                  <a:lnTo>
                    <a:pt x="1868" y="41"/>
                  </a:lnTo>
                  <a:lnTo>
                    <a:pt x="1868" y="46"/>
                  </a:lnTo>
                  <a:lnTo>
                    <a:pt x="1868" y="46"/>
                  </a:lnTo>
                  <a:lnTo>
                    <a:pt x="1868" y="94"/>
                  </a:lnTo>
                  <a:lnTo>
                    <a:pt x="1868" y="118"/>
                  </a:lnTo>
                  <a:lnTo>
                    <a:pt x="1867" y="143"/>
                  </a:lnTo>
                  <a:lnTo>
                    <a:pt x="1867" y="143"/>
                  </a:lnTo>
                  <a:lnTo>
                    <a:pt x="1867" y="152"/>
                  </a:lnTo>
                  <a:lnTo>
                    <a:pt x="1864" y="160"/>
                  </a:lnTo>
                  <a:lnTo>
                    <a:pt x="1861" y="168"/>
                  </a:lnTo>
                  <a:lnTo>
                    <a:pt x="1859" y="176"/>
                  </a:lnTo>
                  <a:lnTo>
                    <a:pt x="1850" y="190"/>
                  </a:lnTo>
                  <a:lnTo>
                    <a:pt x="1840" y="202"/>
                  </a:lnTo>
                  <a:lnTo>
                    <a:pt x="1827" y="212"/>
                  </a:lnTo>
                  <a:lnTo>
                    <a:pt x="1814" y="221"/>
                  </a:lnTo>
                  <a:lnTo>
                    <a:pt x="1800" y="230"/>
                  </a:lnTo>
                  <a:lnTo>
                    <a:pt x="1784" y="238"/>
                  </a:lnTo>
                  <a:lnTo>
                    <a:pt x="1784" y="238"/>
                  </a:lnTo>
                  <a:lnTo>
                    <a:pt x="1771" y="245"/>
                  </a:lnTo>
                  <a:lnTo>
                    <a:pt x="1757" y="251"/>
                  </a:lnTo>
                  <a:lnTo>
                    <a:pt x="1742" y="255"/>
                  </a:lnTo>
                  <a:lnTo>
                    <a:pt x="1728" y="258"/>
                  </a:lnTo>
                  <a:lnTo>
                    <a:pt x="1714" y="261"/>
                  </a:lnTo>
                  <a:lnTo>
                    <a:pt x="1698" y="262"/>
                  </a:lnTo>
                  <a:lnTo>
                    <a:pt x="1668" y="263"/>
                  </a:lnTo>
                  <a:lnTo>
                    <a:pt x="1668" y="263"/>
                  </a:lnTo>
                  <a:lnTo>
                    <a:pt x="1644" y="264"/>
                  </a:lnTo>
                  <a:lnTo>
                    <a:pt x="1621" y="267"/>
                  </a:lnTo>
                  <a:lnTo>
                    <a:pt x="1598" y="271"/>
                  </a:lnTo>
                  <a:lnTo>
                    <a:pt x="1575" y="274"/>
                  </a:lnTo>
                  <a:lnTo>
                    <a:pt x="1575" y="274"/>
                  </a:lnTo>
                  <a:lnTo>
                    <a:pt x="1538" y="276"/>
                  </a:lnTo>
                  <a:lnTo>
                    <a:pt x="1495" y="278"/>
                  </a:lnTo>
                  <a:lnTo>
                    <a:pt x="1394" y="278"/>
                  </a:lnTo>
                  <a:lnTo>
                    <a:pt x="1295" y="275"/>
                  </a:lnTo>
                  <a:lnTo>
                    <a:pt x="1214" y="274"/>
                  </a:lnTo>
                  <a:lnTo>
                    <a:pt x="1214" y="274"/>
                  </a:lnTo>
                  <a:lnTo>
                    <a:pt x="1151" y="275"/>
                  </a:lnTo>
                  <a:lnTo>
                    <a:pt x="1088" y="276"/>
                  </a:lnTo>
                  <a:lnTo>
                    <a:pt x="961" y="279"/>
                  </a:lnTo>
                  <a:lnTo>
                    <a:pt x="961" y="279"/>
                  </a:lnTo>
                  <a:lnTo>
                    <a:pt x="931" y="279"/>
                  </a:lnTo>
                  <a:lnTo>
                    <a:pt x="902" y="278"/>
                  </a:lnTo>
                  <a:lnTo>
                    <a:pt x="845" y="271"/>
                  </a:lnTo>
                  <a:lnTo>
                    <a:pt x="786" y="266"/>
                  </a:lnTo>
                  <a:lnTo>
                    <a:pt x="757" y="263"/>
                  </a:lnTo>
                  <a:lnTo>
                    <a:pt x="729" y="263"/>
                  </a:lnTo>
                  <a:lnTo>
                    <a:pt x="729" y="263"/>
                  </a:lnTo>
                  <a:lnTo>
                    <a:pt x="659" y="261"/>
                  </a:lnTo>
                  <a:lnTo>
                    <a:pt x="575" y="257"/>
                  </a:lnTo>
                  <a:lnTo>
                    <a:pt x="492" y="253"/>
                  </a:lnTo>
                  <a:lnTo>
                    <a:pt x="422" y="251"/>
                  </a:lnTo>
                  <a:lnTo>
                    <a:pt x="422" y="251"/>
                  </a:lnTo>
                  <a:lnTo>
                    <a:pt x="411" y="251"/>
                  </a:lnTo>
                  <a:lnTo>
                    <a:pt x="398" y="250"/>
                  </a:lnTo>
                  <a:lnTo>
                    <a:pt x="371" y="246"/>
                  </a:lnTo>
                  <a:lnTo>
                    <a:pt x="347" y="242"/>
                  </a:lnTo>
                  <a:lnTo>
                    <a:pt x="333" y="241"/>
                  </a:lnTo>
                  <a:lnTo>
                    <a:pt x="320" y="240"/>
                  </a:lnTo>
                  <a:lnTo>
                    <a:pt x="320" y="240"/>
                  </a:lnTo>
                  <a:lnTo>
                    <a:pt x="289" y="238"/>
                  </a:lnTo>
                  <a:lnTo>
                    <a:pt x="256" y="234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77" y="223"/>
                  </a:lnTo>
                  <a:lnTo>
                    <a:pt x="161" y="217"/>
                  </a:lnTo>
                  <a:lnTo>
                    <a:pt x="146" y="211"/>
                  </a:lnTo>
                  <a:lnTo>
                    <a:pt x="132" y="204"/>
                  </a:lnTo>
                  <a:lnTo>
                    <a:pt x="119" y="195"/>
                  </a:lnTo>
                  <a:lnTo>
                    <a:pt x="106" y="185"/>
                  </a:lnTo>
                  <a:lnTo>
                    <a:pt x="93" y="174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74" y="156"/>
                  </a:lnTo>
                  <a:lnTo>
                    <a:pt x="68" y="148"/>
                  </a:lnTo>
                  <a:lnTo>
                    <a:pt x="63" y="140"/>
                  </a:lnTo>
                  <a:lnTo>
                    <a:pt x="59" y="132"/>
                  </a:lnTo>
                  <a:lnTo>
                    <a:pt x="54" y="115"/>
                  </a:lnTo>
                  <a:lnTo>
                    <a:pt x="50" y="97"/>
                  </a:lnTo>
                  <a:lnTo>
                    <a:pt x="47" y="79"/>
                  </a:lnTo>
                  <a:lnTo>
                    <a:pt x="46" y="60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17"/>
                  </a:lnTo>
                  <a:lnTo>
                    <a:pt x="44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1" y="2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8" y="7"/>
                  </a:lnTo>
                  <a:lnTo>
                    <a:pt x="5" y="9"/>
                  </a:lnTo>
                  <a:lnTo>
                    <a:pt x="3" y="13"/>
                  </a:lnTo>
                  <a:lnTo>
                    <a:pt x="1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53"/>
                  </a:lnTo>
                  <a:lnTo>
                    <a:pt x="3" y="80"/>
                  </a:lnTo>
                  <a:lnTo>
                    <a:pt x="6" y="106"/>
                  </a:lnTo>
                  <a:lnTo>
                    <a:pt x="13" y="131"/>
                  </a:lnTo>
                  <a:lnTo>
                    <a:pt x="17" y="143"/>
                  </a:lnTo>
                  <a:lnTo>
                    <a:pt x="22" y="155"/>
                  </a:lnTo>
                  <a:lnTo>
                    <a:pt x="29" y="165"/>
                  </a:lnTo>
                  <a:lnTo>
                    <a:pt x="35" y="177"/>
                  </a:lnTo>
                  <a:lnTo>
                    <a:pt x="43" y="187"/>
                  </a:lnTo>
                  <a:lnTo>
                    <a:pt x="52" y="198"/>
                  </a:lnTo>
                  <a:lnTo>
                    <a:pt x="63" y="208"/>
                  </a:lnTo>
                  <a:lnTo>
                    <a:pt x="74" y="219"/>
                  </a:lnTo>
                  <a:lnTo>
                    <a:pt x="74" y="219"/>
                  </a:lnTo>
                  <a:lnTo>
                    <a:pt x="85" y="228"/>
                  </a:lnTo>
                  <a:lnTo>
                    <a:pt x="97" y="236"/>
                  </a:lnTo>
                  <a:lnTo>
                    <a:pt x="110" y="244"/>
                  </a:lnTo>
                  <a:lnTo>
                    <a:pt x="123" y="250"/>
                  </a:lnTo>
                  <a:lnTo>
                    <a:pt x="150" y="262"/>
                  </a:lnTo>
                  <a:lnTo>
                    <a:pt x="179" y="271"/>
                  </a:lnTo>
                  <a:lnTo>
                    <a:pt x="209" y="278"/>
                  </a:lnTo>
                  <a:lnTo>
                    <a:pt x="239" y="283"/>
                  </a:lnTo>
                  <a:lnTo>
                    <a:pt x="268" y="284"/>
                  </a:lnTo>
                  <a:lnTo>
                    <a:pt x="297" y="285"/>
                  </a:lnTo>
                  <a:lnTo>
                    <a:pt x="297" y="285"/>
                  </a:lnTo>
                  <a:lnTo>
                    <a:pt x="332" y="287"/>
                  </a:lnTo>
                  <a:lnTo>
                    <a:pt x="366" y="289"/>
                  </a:lnTo>
                  <a:lnTo>
                    <a:pt x="434" y="297"/>
                  </a:lnTo>
                  <a:lnTo>
                    <a:pt x="502" y="305"/>
                  </a:lnTo>
                  <a:lnTo>
                    <a:pt x="538" y="308"/>
                  </a:lnTo>
                  <a:lnTo>
                    <a:pt x="572" y="309"/>
                  </a:lnTo>
                  <a:lnTo>
                    <a:pt x="572" y="309"/>
                  </a:lnTo>
                  <a:lnTo>
                    <a:pt x="613" y="309"/>
                  </a:lnTo>
                  <a:lnTo>
                    <a:pt x="661" y="312"/>
                  </a:lnTo>
                  <a:lnTo>
                    <a:pt x="766" y="317"/>
                  </a:lnTo>
                  <a:lnTo>
                    <a:pt x="871" y="322"/>
                  </a:lnTo>
                  <a:lnTo>
                    <a:pt x="920" y="325"/>
                  </a:lnTo>
                  <a:lnTo>
                    <a:pt x="961" y="325"/>
                  </a:lnTo>
                  <a:lnTo>
                    <a:pt x="961" y="325"/>
                  </a:lnTo>
                  <a:lnTo>
                    <a:pt x="1036" y="323"/>
                  </a:lnTo>
                  <a:lnTo>
                    <a:pt x="1109" y="322"/>
                  </a:lnTo>
                  <a:lnTo>
                    <a:pt x="1184" y="321"/>
                  </a:lnTo>
                  <a:lnTo>
                    <a:pt x="1258" y="319"/>
                  </a:lnTo>
                  <a:lnTo>
                    <a:pt x="1537" y="319"/>
                  </a:lnTo>
                  <a:lnTo>
                    <a:pt x="1537" y="319"/>
                  </a:lnTo>
                  <a:lnTo>
                    <a:pt x="1553" y="319"/>
                  </a:lnTo>
                  <a:lnTo>
                    <a:pt x="1567" y="318"/>
                  </a:lnTo>
                  <a:lnTo>
                    <a:pt x="1596" y="314"/>
                  </a:lnTo>
                  <a:lnTo>
                    <a:pt x="1623" y="310"/>
                  </a:lnTo>
                  <a:lnTo>
                    <a:pt x="1638" y="309"/>
                  </a:lnTo>
                  <a:lnTo>
                    <a:pt x="1652" y="309"/>
                  </a:lnTo>
                  <a:lnTo>
                    <a:pt x="1652" y="309"/>
                  </a:lnTo>
                  <a:lnTo>
                    <a:pt x="1683" y="308"/>
                  </a:lnTo>
                  <a:lnTo>
                    <a:pt x="1712" y="305"/>
                  </a:lnTo>
                  <a:lnTo>
                    <a:pt x="1740" y="300"/>
                  </a:lnTo>
                  <a:lnTo>
                    <a:pt x="1766" y="292"/>
                  </a:lnTo>
                  <a:lnTo>
                    <a:pt x="1792" y="283"/>
                  </a:lnTo>
                  <a:lnTo>
                    <a:pt x="1817" y="271"/>
                  </a:lnTo>
                  <a:lnTo>
                    <a:pt x="1843" y="257"/>
                  </a:lnTo>
                  <a:lnTo>
                    <a:pt x="1868" y="240"/>
                  </a:lnTo>
                  <a:lnTo>
                    <a:pt x="1868" y="240"/>
                  </a:lnTo>
                  <a:lnTo>
                    <a:pt x="1878" y="230"/>
                  </a:lnTo>
                  <a:lnTo>
                    <a:pt x="1886" y="221"/>
                  </a:lnTo>
                  <a:lnTo>
                    <a:pt x="1894" y="211"/>
                  </a:lnTo>
                  <a:lnTo>
                    <a:pt x="1899" y="200"/>
                  </a:lnTo>
                  <a:lnTo>
                    <a:pt x="1904" y="189"/>
                  </a:lnTo>
                  <a:lnTo>
                    <a:pt x="1908" y="176"/>
                  </a:lnTo>
                  <a:lnTo>
                    <a:pt x="1911" y="162"/>
                  </a:lnTo>
                  <a:lnTo>
                    <a:pt x="1912" y="149"/>
                  </a:lnTo>
                  <a:lnTo>
                    <a:pt x="1915" y="123"/>
                  </a:lnTo>
                  <a:lnTo>
                    <a:pt x="1915" y="96"/>
                  </a:lnTo>
                  <a:lnTo>
                    <a:pt x="1914" y="46"/>
                  </a:lnTo>
                  <a:lnTo>
                    <a:pt x="1914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chenying0907 769"/>
            <p:cNvSpPr>
              <a:spLocks/>
            </p:cNvSpPr>
            <p:nvPr/>
          </p:nvSpPr>
          <p:spPr bwMode="auto">
            <a:xfrm>
              <a:off x="2560638" y="3128963"/>
              <a:ext cx="244475" cy="560388"/>
            </a:xfrm>
            <a:custGeom>
              <a:avLst/>
              <a:gdLst/>
              <a:ahLst/>
              <a:cxnLst>
                <a:cxn ang="0">
                  <a:pos x="615" y="557"/>
                </a:cxn>
                <a:cxn ang="0">
                  <a:pos x="612" y="359"/>
                </a:cxn>
                <a:cxn ang="0">
                  <a:pos x="609" y="293"/>
                </a:cxn>
                <a:cxn ang="0">
                  <a:pos x="603" y="247"/>
                </a:cxn>
                <a:cxn ang="0">
                  <a:pos x="599" y="200"/>
                </a:cxn>
                <a:cxn ang="0">
                  <a:pos x="599" y="190"/>
                </a:cxn>
                <a:cxn ang="0">
                  <a:pos x="592" y="164"/>
                </a:cxn>
                <a:cxn ang="0">
                  <a:pos x="578" y="128"/>
                </a:cxn>
                <a:cxn ang="0">
                  <a:pos x="567" y="110"/>
                </a:cxn>
                <a:cxn ang="0">
                  <a:pos x="541" y="80"/>
                </a:cxn>
                <a:cxn ang="0">
                  <a:pos x="509" y="56"/>
                </a:cxn>
                <a:cxn ang="0">
                  <a:pos x="473" y="37"/>
                </a:cxn>
                <a:cxn ang="0">
                  <a:pos x="454" y="29"/>
                </a:cxn>
                <a:cxn ang="0">
                  <a:pos x="403" y="13"/>
                </a:cxn>
                <a:cxn ang="0">
                  <a:pos x="352" y="4"/>
                </a:cxn>
                <a:cxn ang="0">
                  <a:pos x="298" y="0"/>
                </a:cxn>
                <a:cxn ang="0">
                  <a:pos x="244" y="0"/>
                </a:cxn>
                <a:cxn ang="0">
                  <a:pos x="131" y="4"/>
                </a:cxn>
                <a:cxn ang="0">
                  <a:pos x="14" y="7"/>
                </a:cxn>
                <a:cxn ang="0">
                  <a:pos x="5" y="11"/>
                </a:cxn>
                <a:cxn ang="0">
                  <a:pos x="1" y="17"/>
                </a:cxn>
                <a:cxn ang="0">
                  <a:pos x="1" y="28"/>
                </a:cxn>
                <a:cxn ang="0">
                  <a:pos x="6" y="39"/>
                </a:cxn>
                <a:cxn ang="0">
                  <a:pos x="10" y="47"/>
                </a:cxn>
                <a:cxn ang="0">
                  <a:pos x="15" y="54"/>
                </a:cxn>
                <a:cxn ang="0">
                  <a:pos x="200" y="47"/>
                </a:cxn>
                <a:cxn ang="0">
                  <a:pos x="302" y="46"/>
                </a:cxn>
                <a:cxn ang="0">
                  <a:pos x="365" y="51"/>
                </a:cxn>
                <a:cxn ang="0">
                  <a:pos x="383" y="54"/>
                </a:cxn>
                <a:cxn ang="0">
                  <a:pos x="429" y="67"/>
                </a:cxn>
                <a:cxn ang="0">
                  <a:pos x="471" y="87"/>
                </a:cxn>
                <a:cxn ang="0">
                  <a:pos x="509" y="114"/>
                </a:cxn>
                <a:cxn ang="0">
                  <a:pos x="526" y="131"/>
                </a:cxn>
                <a:cxn ang="0">
                  <a:pos x="539" y="151"/>
                </a:cxn>
                <a:cxn ang="0">
                  <a:pos x="545" y="165"/>
                </a:cxn>
                <a:cxn ang="0">
                  <a:pos x="550" y="192"/>
                </a:cxn>
                <a:cxn ang="0">
                  <a:pos x="552" y="233"/>
                </a:cxn>
                <a:cxn ang="0">
                  <a:pos x="556" y="260"/>
                </a:cxn>
                <a:cxn ang="0">
                  <a:pos x="561" y="288"/>
                </a:cxn>
                <a:cxn ang="0">
                  <a:pos x="565" y="342"/>
                </a:cxn>
                <a:cxn ang="0">
                  <a:pos x="565" y="369"/>
                </a:cxn>
                <a:cxn ang="0">
                  <a:pos x="567" y="484"/>
                </a:cxn>
                <a:cxn ang="0">
                  <a:pos x="570" y="599"/>
                </a:cxn>
                <a:cxn ang="0">
                  <a:pos x="569" y="663"/>
                </a:cxn>
                <a:cxn ang="0">
                  <a:pos x="565" y="790"/>
                </a:cxn>
                <a:cxn ang="0">
                  <a:pos x="565" y="1392"/>
                </a:cxn>
                <a:cxn ang="0">
                  <a:pos x="565" y="1397"/>
                </a:cxn>
                <a:cxn ang="0">
                  <a:pos x="569" y="1405"/>
                </a:cxn>
                <a:cxn ang="0">
                  <a:pos x="575" y="1410"/>
                </a:cxn>
                <a:cxn ang="0">
                  <a:pos x="587" y="1414"/>
                </a:cxn>
                <a:cxn ang="0">
                  <a:pos x="600" y="1410"/>
                </a:cxn>
                <a:cxn ang="0">
                  <a:pos x="605" y="1405"/>
                </a:cxn>
                <a:cxn ang="0">
                  <a:pos x="609" y="1397"/>
                </a:cxn>
                <a:cxn ang="0">
                  <a:pos x="611" y="814"/>
                </a:cxn>
                <a:cxn ang="0">
                  <a:pos x="611" y="750"/>
                </a:cxn>
                <a:cxn ang="0">
                  <a:pos x="615" y="621"/>
                </a:cxn>
                <a:cxn ang="0">
                  <a:pos x="615" y="557"/>
                </a:cxn>
              </a:cxnLst>
              <a:rect l="0" t="0" r="r" b="b"/>
              <a:pathLst>
                <a:path w="615" h="1414">
                  <a:moveTo>
                    <a:pt x="615" y="557"/>
                  </a:moveTo>
                  <a:lnTo>
                    <a:pt x="615" y="557"/>
                  </a:lnTo>
                  <a:lnTo>
                    <a:pt x="613" y="425"/>
                  </a:lnTo>
                  <a:lnTo>
                    <a:pt x="612" y="359"/>
                  </a:lnTo>
                  <a:lnTo>
                    <a:pt x="609" y="293"/>
                  </a:lnTo>
                  <a:lnTo>
                    <a:pt x="609" y="293"/>
                  </a:lnTo>
                  <a:lnTo>
                    <a:pt x="607" y="270"/>
                  </a:lnTo>
                  <a:lnTo>
                    <a:pt x="603" y="247"/>
                  </a:lnTo>
                  <a:lnTo>
                    <a:pt x="600" y="224"/>
                  </a:lnTo>
                  <a:lnTo>
                    <a:pt x="599" y="200"/>
                  </a:lnTo>
                  <a:lnTo>
                    <a:pt x="599" y="200"/>
                  </a:lnTo>
                  <a:lnTo>
                    <a:pt x="599" y="190"/>
                  </a:lnTo>
                  <a:lnTo>
                    <a:pt x="598" y="181"/>
                  </a:lnTo>
                  <a:lnTo>
                    <a:pt x="592" y="164"/>
                  </a:lnTo>
                  <a:lnTo>
                    <a:pt x="586" y="145"/>
                  </a:lnTo>
                  <a:lnTo>
                    <a:pt x="578" y="128"/>
                  </a:lnTo>
                  <a:lnTo>
                    <a:pt x="578" y="128"/>
                  </a:lnTo>
                  <a:lnTo>
                    <a:pt x="567" y="110"/>
                  </a:lnTo>
                  <a:lnTo>
                    <a:pt x="556" y="94"/>
                  </a:lnTo>
                  <a:lnTo>
                    <a:pt x="541" y="80"/>
                  </a:lnTo>
                  <a:lnTo>
                    <a:pt x="526" y="67"/>
                  </a:lnTo>
                  <a:lnTo>
                    <a:pt x="509" y="56"/>
                  </a:lnTo>
                  <a:lnTo>
                    <a:pt x="490" y="46"/>
                  </a:lnTo>
                  <a:lnTo>
                    <a:pt x="473" y="37"/>
                  </a:lnTo>
                  <a:lnTo>
                    <a:pt x="454" y="29"/>
                  </a:lnTo>
                  <a:lnTo>
                    <a:pt x="454" y="29"/>
                  </a:lnTo>
                  <a:lnTo>
                    <a:pt x="429" y="20"/>
                  </a:lnTo>
                  <a:lnTo>
                    <a:pt x="403" y="13"/>
                  </a:lnTo>
                  <a:lnTo>
                    <a:pt x="378" y="8"/>
                  </a:lnTo>
                  <a:lnTo>
                    <a:pt x="352" y="4"/>
                  </a:lnTo>
                  <a:lnTo>
                    <a:pt x="325" y="2"/>
                  </a:lnTo>
                  <a:lnTo>
                    <a:pt x="298" y="0"/>
                  </a:lnTo>
                  <a:lnTo>
                    <a:pt x="272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131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9" y="8"/>
                  </a:lnTo>
                  <a:lnTo>
                    <a:pt x="5" y="11"/>
                  </a:lnTo>
                  <a:lnTo>
                    <a:pt x="2" y="15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0" y="47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98" y="51"/>
                  </a:lnTo>
                  <a:lnTo>
                    <a:pt x="200" y="47"/>
                  </a:lnTo>
                  <a:lnTo>
                    <a:pt x="252" y="46"/>
                  </a:lnTo>
                  <a:lnTo>
                    <a:pt x="302" y="46"/>
                  </a:lnTo>
                  <a:lnTo>
                    <a:pt x="345" y="49"/>
                  </a:lnTo>
                  <a:lnTo>
                    <a:pt x="365" y="51"/>
                  </a:lnTo>
                  <a:lnTo>
                    <a:pt x="383" y="54"/>
                  </a:lnTo>
                  <a:lnTo>
                    <a:pt x="383" y="54"/>
                  </a:lnTo>
                  <a:lnTo>
                    <a:pt x="405" y="60"/>
                  </a:lnTo>
                  <a:lnTo>
                    <a:pt x="429" y="67"/>
                  </a:lnTo>
                  <a:lnTo>
                    <a:pt x="450" y="76"/>
                  </a:lnTo>
                  <a:lnTo>
                    <a:pt x="471" y="87"/>
                  </a:lnTo>
                  <a:lnTo>
                    <a:pt x="490" y="100"/>
                  </a:lnTo>
                  <a:lnTo>
                    <a:pt x="509" y="114"/>
                  </a:lnTo>
                  <a:lnTo>
                    <a:pt x="518" y="123"/>
                  </a:lnTo>
                  <a:lnTo>
                    <a:pt x="526" y="131"/>
                  </a:lnTo>
                  <a:lnTo>
                    <a:pt x="532" y="141"/>
                  </a:lnTo>
                  <a:lnTo>
                    <a:pt x="539" y="151"/>
                  </a:lnTo>
                  <a:lnTo>
                    <a:pt x="539" y="151"/>
                  </a:lnTo>
                  <a:lnTo>
                    <a:pt x="545" y="165"/>
                  </a:lnTo>
                  <a:lnTo>
                    <a:pt x="549" y="178"/>
                  </a:lnTo>
                  <a:lnTo>
                    <a:pt x="550" y="192"/>
                  </a:lnTo>
                  <a:lnTo>
                    <a:pt x="552" y="206"/>
                  </a:lnTo>
                  <a:lnTo>
                    <a:pt x="552" y="233"/>
                  </a:lnTo>
                  <a:lnTo>
                    <a:pt x="553" y="247"/>
                  </a:lnTo>
                  <a:lnTo>
                    <a:pt x="556" y="260"/>
                  </a:lnTo>
                  <a:lnTo>
                    <a:pt x="556" y="260"/>
                  </a:lnTo>
                  <a:lnTo>
                    <a:pt x="561" y="288"/>
                  </a:lnTo>
                  <a:lnTo>
                    <a:pt x="564" y="315"/>
                  </a:lnTo>
                  <a:lnTo>
                    <a:pt x="565" y="342"/>
                  </a:lnTo>
                  <a:lnTo>
                    <a:pt x="565" y="369"/>
                  </a:lnTo>
                  <a:lnTo>
                    <a:pt x="565" y="369"/>
                  </a:lnTo>
                  <a:lnTo>
                    <a:pt x="565" y="427"/>
                  </a:lnTo>
                  <a:lnTo>
                    <a:pt x="567" y="484"/>
                  </a:lnTo>
                  <a:lnTo>
                    <a:pt x="569" y="542"/>
                  </a:lnTo>
                  <a:lnTo>
                    <a:pt x="570" y="599"/>
                  </a:lnTo>
                  <a:lnTo>
                    <a:pt x="570" y="599"/>
                  </a:lnTo>
                  <a:lnTo>
                    <a:pt x="569" y="663"/>
                  </a:lnTo>
                  <a:lnTo>
                    <a:pt x="567" y="726"/>
                  </a:lnTo>
                  <a:lnTo>
                    <a:pt x="565" y="790"/>
                  </a:lnTo>
                  <a:lnTo>
                    <a:pt x="565" y="853"/>
                  </a:lnTo>
                  <a:lnTo>
                    <a:pt x="565" y="1392"/>
                  </a:lnTo>
                  <a:lnTo>
                    <a:pt x="565" y="1392"/>
                  </a:lnTo>
                  <a:lnTo>
                    <a:pt x="565" y="1397"/>
                  </a:lnTo>
                  <a:lnTo>
                    <a:pt x="566" y="1401"/>
                  </a:lnTo>
                  <a:lnTo>
                    <a:pt x="569" y="1405"/>
                  </a:lnTo>
                  <a:lnTo>
                    <a:pt x="571" y="1409"/>
                  </a:lnTo>
                  <a:lnTo>
                    <a:pt x="575" y="1410"/>
                  </a:lnTo>
                  <a:lnTo>
                    <a:pt x="579" y="1413"/>
                  </a:lnTo>
                  <a:lnTo>
                    <a:pt x="587" y="1414"/>
                  </a:lnTo>
                  <a:lnTo>
                    <a:pt x="596" y="1413"/>
                  </a:lnTo>
                  <a:lnTo>
                    <a:pt x="600" y="1410"/>
                  </a:lnTo>
                  <a:lnTo>
                    <a:pt x="603" y="1409"/>
                  </a:lnTo>
                  <a:lnTo>
                    <a:pt x="605" y="1405"/>
                  </a:lnTo>
                  <a:lnTo>
                    <a:pt x="608" y="1401"/>
                  </a:lnTo>
                  <a:lnTo>
                    <a:pt x="609" y="1397"/>
                  </a:lnTo>
                  <a:lnTo>
                    <a:pt x="611" y="1392"/>
                  </a:lnTo>
                  <a:lnTo>
                    <a:pt x="611" y="814"/>
                  </a:lnTo>
                  <a:lnTo>
                    <a:pt x="611" y="814"/>
                  </a:lnTo>
                  <a:lnTo>
                    <a:pt x="611" y="750"/>
                  </a:lnTo>
                  <a:lnTo>
                    <a:pt x="613" y="686"/>
                  </a:lnTo>
                  <a:lnTo>
                    <a:pt x="615" y="621"/>
                  </a:lnTo>
                  <a:lnTo>
                    <a:pt x="615" y="557"/>
                  </a:lnTo>
                  <a:lnTo>
                    <a:pt x="615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chenying0907 770"/>
            <p:cNvSpPr>
              <a:spLocks/>
            </p:cNvSpPr>
            <p:nvPr/>
          </p:nvSpPr>
          <p:spPr bwMode="auto">
            <a:xfrm>
              <a:off x="2044701" y="3044825"/>
              <a:ext cx="533400" cy="114300"/>
            </a:xfrm>
            <a:custGeom>
              <a:avLst/>
              <a:gdLst/>
              <a:ahLst/>
              <a:cxnLst>
                <a:cxn ang="0">
                  <a:pos x="1338" y="227"/>
                </a:cxn>
                <a:cxn ang="0">
                  <a:pos x="1281" y="176"/>
                </a:cxn>
                <a:cxn ang="0">
                  <a:pos x="1218" y="132"/>
                </a:cxn>
                <a:cxn ang="0">
                  <a:pos x="1150" y="93"/>
                </a:cxn>
                <a:cxn ang="0">
                  <a:pos x="1081" y="60"/>
                </a:cxn>
                <a:cxn ang="0">
                  <a:pos x="1057" y="51"/>
                </a:cxn>
                <a:cxn ang="0">
                  <a:pos x="1004" y="34"/>
                </a:cxn>
                <a:cxn ang="0">
                  <a:pos x="943" y="22"/>
                </a:cxn>
                <a:cxn ang="0">
                  <a:pos x="848" y="10"/>
                </a:cxn>
                <a:cxn ang="0">
                  <a:pos x="721" y="1"/>
                </a:cxn>
                <a:cxn ang="0">
                  <a:pos x="608" y="0"/>
                </a:cxn>
                <a:cxn ang="0">
                  <a:pos x="563" y="0"/>
                </a:cxn>
                <a:cxn ang="0">
                  <a:pos x="471" y="5"/>
                </a:cxn>
                <a:cxn ang="0">
                  <a:pos x="378" y="17"/>
                </a:cxn>
                <a:cxn ang="0">
                  <a:pos x="332" y="27"/>
                </a:cxn>
                <a:cxn ang="0">
                  <a:pos x="289" y="40"/>
                </a:cxn>
                <a:cxn ang="0">
                  <a:pos x="246" y="57"/>
                </a:cxn>
                <a:cxn ang="0">
                  <a:pos x="212" y="73"/>
                </a:cxn>
                <a:cxn ang="0">
                  <a:pos x="138" y="111"/>
                </a:cxn>
                <a:cxn ang="0">
                  <a:pos x="100" y="134"/>
                </a:cxn>
                <a:cxn ang="0">
                  <a:pos x="66" y="161"/>
                </a:cxn>
                <a:cxn ang="0">
                  <a:pos x="36" y="189"/>
                </a:cxn>
                <a:cxn ang="0">
                  <a:pos x="13" y="223"/>
                </a:cxn>
                <a:cxn ang="0">
                  <a:pos x="0" y="260"/>
                </a:cxn>
                <a:cxn ang="0">
                  <a:pos x="0" y="265"/>
                </a:cxn>
                <a:cxn ang="0">
                  <a:pos x="2" y="274"/>
                </a:cxn>
                <a:cxn ang="0">
                  <a:pos x="7" y="281"/>
                </a:cxn>
                <a:cxn ang="0">
                  <a:pos x="19" y="287"/>
                </a:cxn>
                <a:cxn ang="0">
                  <a:pos x="30" y="287"/>
                </a:cxn>
                <a:cxn ang="0">
                  <a:pos x="38" y="283"/>
                </a:cxn>
                <a:cxn ang="0">
                  <a:pos x="43" y="277"/>
                </a:cxn>
                <a:cxn ang="0">
                  <a:pos x="45" y="272"/>
                </a:cxn>
                <a:cxn ang="0">
                  <a:pos x="58" y="238"/>
                </a:cxn>
                <a:cxn ang="0">
                  <a:pos x="81" y="206"/>
                </a:cxn>
                <a:cxn ang="0">
                  <a:pos x="111" y="179"/>
                </a:cxn>
                <a:cxn ang="0">
                  <a:pos x="147" y="155"/>
                </a:cxn>
                <a:cxn ang="0">
                  <a:pos x="186" y="134"/>
                </a:cxn>
                <a:cxn ang="0">
                  <a:pos x="262" y="99"/>
                </a:cxn>
                <a:cxn ang="0">
                  <a:pos x="295" y="86"/>
                </a:cxn>
                <a:cxn ang="0">
                  <a:pos x="336" y="72"/>
                </a:cxn>
                <a:cxn ang="0">
                  <a:pos x="387" y="62"/>
                </a:cxn>
                <a:cxn ang="0">
                  <a:pos x="444" y="55"/>
                </a:cxn>
                <a:cxn ang="0">
                  <a:pos x="561" y="47"/>
                </a:cxn>
                <a:cxn ang="0">
                  <a:pos x="716" y="45"/>
                </a:cxn>
                <a:cxn ang="0">
                  <a:pos x="762" y="45"/>
                </a:cxn>
                <a:cxn ang="0">
                  <a:pos x="853" y="52"/>
                </a:cxn>
                <a:cxn ang="0">
                  <a:pos x="945" y="65"/>
                </a:cxn>
                <a:cxn ang="0">
                  <a:pos x="1010" y="82"/>
                </a:cxn>
                <a:cxn ang="0">
                  <a:pos x="1055" y="98"/>
                </a:cxn>
                <a:cxn ang="0">
                  <a:pos x="1075" y="107"/>
                </a:cxn>
                <a:cxn ang="0">
                  <a:pos x="1138" y="137"/>
                </a:cxn>
                <a:cxn ang="0">
                  <a:pos x="1198" y="172"/>
                </a:cxn>
                <a:cxn ang="0">
                  <a:pos x="1255" y="213"/>
                </a:cxn>
                <a:cxn ang="0">
                  <a:pos x="1306" y="259"/>
                </a:cxn>
                <a:cxn ang="0">
                  <a:pos x="1310" y="263"/>
                </a:cxn>
                <a:cxn ang="0">
                  <a:pos x="1319" y="266"/>
                </a:cxn>
                <a:cxn ang="0">
                  <a:pos x="1327" y="265"/>
                </a:cxn>
                <a:cxn ang="0">
                  <a:pos x="1338" y="259"/>
                </a:cxn>
                <a:cxn ang="0">
                  <a:pos x="1345" y="248"/>
                </a:cxn>
                <a:cxn ang="0">
                  <a:pos x="1345" y="239"/>
                </a:cxn>
                <a:cxn ang="0">
                  <a:pos x="1342" y="231"/>
                </a:cxn>
                <a:cxn ang="0">
                  <a:pos x="1338" y="227"/>
                </a:cxn>
              </a:cxnLst>
              <a:rect l="0" t="0" r="r" b="b"/>
              <a:pathLst>
                <a:path w="1345" h="289">
                  <a:moveTo>
                    <a:pt x="1338" y="227"/>
                  </a:moveTo>
                  <a:lnTo>
                    <a:pt x="1338" y="227"/>
                  </a:lnTo>
                  <a:lnTo>
                    <a:pt x="1311" y="201"/>
                  </a:lnTo>
                  <a:lnTo>
                    <a:pt x="1281" y="176"/>
                  </a:lnTo>
                  <a:lnTo>
                    <a:pt x="1249" y="153"/>
                  </a:lnTo>
                  <a:lnTo>
                    <a:pt x="1218" y="132"/>
                  </a:lnTo>
                  <a:lnTo>
                    <a:pt x="1184" y="111"/>
                  </a:lnTo>
                  <a:lnTo>
                    <a:pt x="1150" y="93"/>
                  </a:lnTo>
                  <a:lnTo>
                    <a:pt x="1116" y="76"/>
                  </a:lnTo>
                  <a:lnTo>
                    <a:pt x="1081" y="60"/>
                  </a:lnTo>
                  <a:lnTo>
                    <a:pt x="1081" y="60"/>
                  </a:lnTo>
                  <a:lnTo>
                    <a:pt x="1057" y="51"/>
                  </a:lnTo>
                  <a:lnTo>
                    <a:pt x="1031" y="42"/>
                  </a:lnTo>
                  <a:lnTo>
                    <a:pt x="1004" y="34"/>
                  </a:lnTo>
                  <a:lnTo>
                    <a:pt x="975" y="27"/>
                  </a:lnTo>
                  <a:lnTo>
                    <a:pt x="943" y="22"/>
                  </a:lnTo>
                  <a:lnTo>
                    <a:pt x="912" y="17"/>
                  </a:lnTo>
                  <a:lnTo>
                    <a:pt x="848" y="10"/>
                  </a:lnTo>
                  <a:lnTo>
                    <a:pt x="784" y="5"/>
                  </a:lnTo>
                  <a:lnTo>
                    <a:pt x="721" y="1"/>
                  </a:lnTo>
                  <a:lnTo>
                    <a:pt x="662" y="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63" y="0"/>
                  </a:lnTo>
                  <a:lnTo>
                    <a:pt x="517" y="1"/>
                  </a:lnTo>
                  <a:lnTo>
                    <a:pt x="471" y="5"/>
                  </a:lnTo>
                  <a:lnTo>
                    <a:pt x="424" y="9"/>
                  </a:lnTo>
                  <a:lnTo>
                    <a:pt x="378" y="17"/>
                  </a:lnTo>
                  <a:lnTo>
                    <a:pt x="356" y="22"/>
                  </a:lnTo>
                  <a:lnTo>
                    <a:pt x="332" y="27"/>
                  </a:lnTo>
                  <a:lnTo>
                    <a:pt x="310" y="32"/>
                  </a:lnTo>
                  <a:lnTo>
                    <a:pt x="289" y="40"/>
                  </a:lnTo>
                  <a:lnTo>
                    <a:pt x="267" y="48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12" y="73"/>
                  </a:lnTo>
                  <a:lnTo>
                    <a:pt x="176" y="90"/>
                  </a:lnTo>
                  <a:lnTo>
                    <a:pt x="138" y="111"/>
                  </a:lnTo>
                  <a:lnTo>
                    <a:pt x="118" y="123"/>
                  </a:lnTo>
                  <a:lnTo>
                    <a:pt x="100" y="134"/>
                  </a:lnTo>
                  <a:lnTo>
                    <a:pt x="83" y="146"/>
                  </a:lnTo>
                  <a:lnTo>
                    <a:pt x="66" y="161"/>
                  </a:lnTo>
                  <a:lnTo>
                    <a:pt x="50" y="175"/>
                  </a:lnTo>
                  <a:lnTo>
                    <a:pt x="36" y="189"/>
                  </a:lnTo>
                  <a:lnTo>
                    <a:pt x="24" y="206"/>
                  </a:lnTo>
                  <a:lnTo>
                    <a:pt x="13" y="223"/>
                  </a:lnTo>
                  <a:lnTo>
                    <a:pt x="5" y="240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4" y="278"/>
                  </a:lnTo>
                  <a:lnTo>
                    <a:pt x="7" y="281"/>
                  </a:lnTo>
                  <a:lnTo>
                    <a:pt x="11" y="283"/>
                  </a:lnTo>
                  <a:lnTo>
                    <a:pt x="19" y="287"/>
                  </a:lnTo>
                  <a:lnTo>
                    <a:pt x="26" y="289"/>
                  </a:lnTo>
                  <a:lnTo>
                    <a:pt x="30" y="287"/>
                  </a:lnTo>
                  <a:lnTo>
                    <a:pt x="34" y="286"/>
                  </a:lnTo>
                  <a:lnTo>
                    <a:pt x="38" y="283"/>
                  </a:lnTo>
                  <a:lnTo>
                    <a:pt x="41" y="281"/>
                  </a:lnTo>
                  <a:lnTo>
                    <a:pt x="43" y="277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50" y="255"/>
                  </a:lnTo>
                  <a:lnTo>
                    <a:pt x="58" y="238"/>
                  </a:lnTo>
                  <a:lnTo>
                    <a:pt x="68" y="222"/>
                  </a:lnTo>
                  <a:lnTo>
                    <a:pt x="81" y="206"/>
                  </a:lnTo>
                  <a:lnTo>
                    <a:pt x="96" y="193"/>
                  </a:lnTo>
                  <a:lnTo>
                    <a:pt x="111" y="179"/>
                  </a:lnTo>
                  <a:lnTo>
                    <a:pt x="128" y="167"/>
                  </a:lnTo>
                  <a:lnTo>
                    <a:pt x="147" y="155"/>
                  </a:lnTo>
                  <a:lnTo>
                    <a:pt x="166" y="145"/>
                  </a:lnTo>
                  <a:lnTo>
                    <a:pt x="186" y="134"/>
                  </a:lnTo>
                  <a:lnTo>
                    <a:pt x="225" y="116"/>
                  </a:lnTo>
                  <a:lnTo>
                    <a:pt x="262" y="99"/>
                  </a:lnTo>
                  <a:lnTo>
                    <a:pt x="295" y="86"/>
                  </a:lnTo>
                  <a:lnTo>
                    <a:pt x="295" y="86"/>
                  </a:lnTo>
                  <a:lnTo>
                    <a:pt x="314" y="78"/>
                  </a:lnTo>
                  <a:lnTo>
                    <a:pt x="336" y="72"/>
                  </a:lnTo>
                  <a:lnTo>
                    <a:pt x="361" y="66"/>
                  </a:lnTo>
                  <a:lnTo>
                    <a:pt x="387" y="62"/>
                  </a:lnTo>
                  <a:lnTo>
                    <a:pt x="415" y="59"/>
                  </a:lnTo>
                  <a:lnTo>
                    <a:pt x="444" y="55"/>
                  </a:lnTo>
                  <a:lnTo>
                    <a:pt x="503" y="49"/>
                  </a:lnTo>
                  <a:lnTo>
                    <a:pt x="561" y="47"/>
                  </a:lnTo>
                  <a:lnTo>
                    <a:pt x="619" y="45"/>
                  </a:lnTo>
                  <a:lnTo>
                    <a:pt x="716" y="45"/>
                  </a:lnTo>
                  <a:lnTo>
                    <a:pt x="716" y="45"/>
                  </a:lnTo>
                  <a:lnTo>
                    <a:pt x="762" y="45"/>
                  </a:lnTo>
                  <a:lnTo>
                    <a:pt x="807" y="48"/>
                  </a:lnTo>
                  <a:lnTo>
                    <a:pt x="853" y="52"/>
                  </a:lnTo>
                  <a:lnTo>
                    <a:pt x="899" y="57"/>
                  </a:lnTo>
                  <a:lnTo>
                    <a:pt x="945" y="65"/>
                  </a:lnTo>
                  <a:lnTo>
                    <a:pt x="989" y="76"/>
                  </a:lnTo>
                  <a:lnTo>
                    <a:pt x="1010" y="82"/>
                  </a:lnTo>
                  <a:lnTo>
                    <a:pt x="1032" y="90"/>
                  </a:lnTo>
                  <a:lnTo>
                    <a:pt x="1055" y="98"/>
                  </a:lnTo>
                  <a:lnTo>
                    <a:pt x="1075" y="107"/>
                  </a:lnTo>
                  <a:lnTo>
                    <a:pt x="1075" y="107"/>
                  </a:lnTo>
                  <a:lnTo>
                    <a:pt x="1107" y="121"/>
                  </a:lnTo>
                  <a:lnTo>
                    <a:pt x="1138" y="137"/>
                  </a:lnTo>
                  <a:lnTo>
                    <a:pt x="1168" y="154"/>
                  </a:lnTo>
                  <a:lnTo>
                    <a:pt x="1198" y="172"/>
                  </a:lnTo>
                  <a:lnTo>
                    <a:pt x="1227" y="192"/>
                  </a:lnTo>
                  <a:lnTo>
                    <a:pt x="1255" y="213"/>
                  </a:lnTo>
                  <a:lnTo>
                    <a:pt x="1281" y="236"/>
                  </a:lnTo>
                  <a:lnTo>
                    <a:pt x="1306" y="259"/>
                  </a:lnTo>
                  <a:lnTo>
                    <a:pt x="1306" y="259"/>
                  </a:lnTo>
                  <a:lnTo>
                    <a:pt x="1310" y="263"/>
                  </a:lnTo>
                  <a:lnTo>
                    <a:pt x="1315" y="265"/>
                  </a:lnTo>
                  <a:lnTo>
                    <a:pt x="1319" y="266"/>
                  </a:lnTo>
                  <a:lnTo>
                    <a:pt x="1323" y="266"/>
                  </a:lnTo>
                  <a:lnTo>
                    <a:pt x="1327" y="265"/>
                  </a:lnTo>
                  <a:lnTo>
                    <a:pt x="1331" y="264"/>
                  </a:lnTo>
                  <a:lnTo>
                    <a:pt x="1338" y="259"/>
                  </a:lnTo>
                  <a:lnTo>
                    <a:pt x="1342" y="252"/>
                  </a:lnTo>
                  <a:lnTo>
                    <a:pt x="1345" y="248"/>
                  </a:lnTo>
                  <a:lnTo>
                    <a:pt x="1345" y="244"/>
                  </a:lnTo>
                  <a:lnTo>
                    <a:pt x="1345" y="239"/>
                  </a:lnTo>
                  <a:lnTo>
                    <a:pt x="1344" y="235"/>
                  </a:lnTo>
                  <a:lnTo>
                    <a:pt x="1342" y="231"/>
                  </a:lnTo>
                  <a:lnTo>
                    <a:pt x="1338" y="227"/>
                  </a:lnTo>
                  <a:lnTo>
                    <a:pt x="1338" y="2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chenying0907 771"/>
            <p:cNvSpPr>
              <a:spLocks noEditPoints="1"/>
            </p:cNvSpPr>
            <p:nvPr/>
          </p:nvSpPr>
          <p:spPr bwMode="auto">
            <a:xfrm>
              <a:off x="2586038" y="3386138"/>
              <a:ext cx="158750" cy="50800"/>
            </a:xfrm>
            <a:custGeom>
              <a:avLst/>
              <a:gdLst/>
              <a:ahLst/>
              <a:cxnLst>
                <a:cxn ang="0">
                  <a:pos x="343" y="8"/>
                </a:cxn>
                <a:cxn ang="0">
                  <a:pos x="308" y="11"/>
                </a:cxn>
                <a:cxn ang="0">
                  <a:pos x="240" y="5"/>
                </a:cxn>
                <a:cxn ang="0">
                  <a:pos x="206" y="4"/>
                </a:cxn>
                <a:cxn ang="0">
                  <a:pos x="121" y="3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19" y="7"/>
                </a:cxn>
                <a:cxn ang="0">
                  <a:pos x="12" y="20"/>
                </a:cxn>
                <a:cxn ang="0">
                  <a:pos x="7" y="24"/>
                </a:cxn>
                <a:cxn ang="0">
                  <a:pos x="0" y="37"/>
                </a:cxn>
                <a:cxn ang="0">
                  <a:pos x="0" y="45"/>
                </a:cxn>
                <a:cxn ang="0">
                  <a:pos x="3" y="62"/>
                </a:cxn>
                <a:cxn ang="0">
                  <a:pos x="4" y="89"/>
                </a:cxn>
                <a:cxn ang="0">
                  <a:pos x="9" y="105"/>
                </a:cxn>
                <a:cxn ang="0">
                  <a:pos x="15" y="111"/>
                </a:cxn>
                <a:cxn ang="0">
                  <a:pos x="25" y="119"/>
                </a:cxn>
                <a:cxn ang="0">
                  <a:pos x="39" y="124"/>
                </a:cxn>
                <a:cxn ang="0">
                  <a:pos x="72" y="127"/>
                </a:cxn>
                <a:cxn ang="0">
                  <a:pos x="106" y="124"/>
                </a:cxn>
                <a:cxn ang="0">
                  <a:pos x="134" y="123"/>
                </a:cxn>
                <a:cxn ang="0">
                  <a:pos x="211" y="122"/>
                </a:cxn>
                <a:cxn ang="0">
                  <a:pos x="289" y="122"/>
                </a:cxn>
                <a:cxn ang="0">
                  <a:pos x="327" y="123"/>
                </a:cxn>
                <a:cxn ang="0">
                  <a:pos x="357" y="122"/>
                </a:cxn>
                <a:cxn ang="0">
                  <a:pos x="377" y="117"/>
                </a:cxn>
                <a:cxn ang="0">
                  <a:pos x="386" y="110"/>
                </a:cxn>
                <a:cxn ang="0">
                  <a:pos x="389" y="106"/>
                </a:cxn>
                <a:cxn ang="0">
                  <a:pos x="397" y="89"/>
                </a:cxn>
                <a:cxn ang="0">
                  <a:pos x="401" y="72"/>
                </a:cxn>
                <a:cxn ang="0">
                  <a:pos x="401" y="55"/>
                </a:cxn>
                <a:cxn ang="0">
                  <a:pos x="395" y="39"/>
                </a:cxn>
                <a:cxn ang="0">
                  <a:pos x="387" y="25"/>
                </a:cxn>
                <a:cxn ang="0">
                  <a:pos x="376" y="16"/>
                </a:cxn>
                <a:cxn ang="0">
                  <a:pos x="361" y="9"/>
                </a:cxn>
                <a:cxn ang="0">
                  <a:pos x="343" y="8"/>
                </a:cxn>
                <a:cxn ang="0">
                  <a:pos x="351" y="80"/>
                </a:cxn>
                <a:cxn ang="0">
                  <a:pos x="348" y="80"/>
                </a:cxn>
                <a:cxn ang="0">
                  <a:pos x="322" y="77"/>
                </a:cxn>
                <a:cxn ang="0">
                  <a:pos x="152" y="76"/>
                </a:cxn>
                <a:cxn ang="0">
                  <a:pos x="102" y="77"/>
                </a:cxn>
                <a:cxn ang="0">
                  <a:pos x="54" y="76"/>
                </a:cxn>
                <a:cxn ang="0">
                  <a:pos x="53" y="76"/>
                </a:cxn>
                <a:cxn ang="0">
                  <a:pos x="50" y="67"/>
                </a:cxn>
                <a:cxn ang="0">
                  <a:pos x="47" y="46"/>
                </a:cxn>
                <a:cxn ang="0">
                  <a:pos x="145" y="50"/>
                </a:cxn>
                <a:cxn ang="0">
                  <a:pos x="242" y="56"/>
                </a:cxn>
                <a:cxn ang="0">
                  <a:pos x="301" y="59"/>
                </a:cxn>
                <a:cxn ang="0">
                  <a:pos x="319" y="58"/>
                </a:cxn>
                <a:cxn ang="0">
                  <a:pos x="355" y="53"/>
                </a:cxn>
                <a:cxn ang="0">
                  <a:pos x="352" y="56"/>
                </a:cxn>
                <a:cxn ang="0">
                  <a:pos x="351" y="80"/>
                </a:cxn>
              </a:cxnLst>
              <a:rect l="0" t="0" r="r" b="b"/>
              <a:pathLst>
                <a:path w="401" h="127">
                  <a:moveTo>
                    <a:pt x="343" y="8"/>
                  </a:moveTo>
                  <a:lnTo>
                    <a:pt x="343" y="8"/>
                  </a:lnTo>
                  <a:lnTo>
                    <a:pt x="325" y="11"/>
                  </a:lnTo>
                  <a:lnTo>
                    <a:pt x="308" y="11"/>
                  </a:lnTo>
                  <a:lnTo>
                    <a:pt x="274" y="8"/>
                  </a:lnTo>
                  <a:lnTo>
                    <a:pt x="240" y="5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162" y="4"/>
                  </a:lnTo>
                  <a:lnTo>
                    <a:pt x="121" y="3"/>
                  </a:lnTo>
                  <a:lnTo>
                    <a:pt x="77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5" y="2"/>
                  </a:lnTo>
                  <a:lnTo>
                    <a:pt x="19" y="7"/>
                  </a:lnTo>
                  <a:lnTo>
                    <a:pt x="15" y="1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7" y="24"/>
                  </a:lnTo>
                  <a:lnTo>
                    <a:pt x="3" y="29"/>
                  </a:lnTo>
                  <a:lnTo>
                    <a:pt x="0" y="3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54"/>
                  </a:lnTo>
                  <a:lnTo>
                    <a:pt x="3" y="62"/>
                  </a:lnTo>
                  <a:lnTo>
                    <a:pt x="3" y="80"/>
                  </a:lnTo>
                  <a:lnTo>
                    <a:pt x="4" y="89"/>
                  </a:lnTo>
                  <a:lnTo>
                    <a:pt x="5" y="97"/>
                  </a:lnTo>
                  <a:lnTo>
                    <a:pt x="9" y="105"/>
                  </a:lnTo>
                  <a:lnTo>
                    <a:pt x="15" y="111"/>
                  </a:lnTo>
                  <a:lnTo>
                    <a:pt x="15" y="111"/>
                  </a:lnTo>
                  <a:lnTo>
                    <a:pt x="20" y="117"/>
                  </a:lnTo>
                  <a:lnTo>
                    <a:pt x="25" y="119"/>
                  </a:lnTo>
                  <a:lnTo>
                    <a:pt x="32" y="122"/>
                  </a:lnTo>
                  <a:lnTo>
                    <a:pt x="39" y="124"/>
                  </a:lnTo>
                  <a:lnTo>
                    <a:pt x="55" y="126"/>
                  </a:lnTo>
                  <a:lnTo>
                    <a:pt x="72" y="127"/>
                  </a:lnTo>
                  <a:lnTo>
                    <a:pt x="89" y="126"/>
                  </a:lnTo>
                  <a:lnTo>
                    <a:pt x="106" y="124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73" y="122"/>
                  </a:lnTo>
                  <a:lnTo>
                    <a:pt x="211" y="122"/>
                  </a:lnTo>
                  <a:lnTo>
                    <a:pt x="289" y="122"/>
                  </a:lnTo>
                  <a:lnTo>
                    <a:pt x="289" y="122"/>
                  </a:lnTo>
                  <a:lnTo>
                    <a:pt x="313" y="123"/>
                  </a:lnTo>
                  <a:lnTo>
                    <a:pt x="327" y="123"/>
                  </a:lnTo>
                  <a:lnTo>
                    <a:pt x="342" y="123"/>
                  </a:lnTo>
                  <a:lnTo>
                    <a:pt x="357" y="122"/>
                  </a:lnTo>
                  <a:lnTo>
                    <a:pt x="370" y="119"/>
                  </a:lnTo>
                  <a:lnTo>
                    <a:pt x="377" y="117"/>
                  </a:lnTo>
                  <a:lnTo>
                    <a:pt x="382" y="114"/>
                  </a:lnTo>
                  <a:lnTo>
                    <a:pt x="386" y="110"/>
                  </a:lnTo>
                  <a:lnTo>
                    <a:pt x="389" y="106"/>
                  </a:lnTo>
                  <a:lnTo>
                    <a:pt x="389" y="106"/>
                  </a:lnTo>
                  <a:lnTo>
                    <a:pt x="394" y="98"/>
                  </a:lnTo>
                  <a:lnTo>
                    <a:pt x="397" y="89"/>
                  </a:lnTo>
                  <a:lnTo>
                    <a:pt x="399" y="81"/>
                  </a:lnTo>
                  <a:lnTo>
                    <a:pt x="401" y="72"/>
                  </a:lnTo>
                  <a:lnTo>
                    <a:pt x="401" y="63"/>
                  </a:lnTo>
                  <a:lnTo>
                    <a:pt x="401" y="55"/>
                  </a:lnTo>
                  <a:lnTo>
                    <a:pt x="398" y="47"/>
                  </a:lnTo>
                  <a:lnTo>
                    <a:pt x="395" y="39"/>
                  </a:lnTo>
                  <a:lnTo>
                    <a:pt x="393" y="32"/>
                  </a:lnTo>
                  <a:lnTo>
                    <a:pt x="387" y="25"/>
                  </a:lnTo>
                  <a:lnTo>
                    <a:pt x="382" y="20"/>
                  </a:lnTo>
                  <a:lnTo>
                    <a:pt x="376" y="16"/>
                  </a:lnTo>
                  <a:lnTo>
                    <a:pt x="369" y="12"/>
                  </a:lnTo>
                  <a:lnTo>
                    <a:pt x="361" y="9"/>
                  </a:lnTo>
                  <a:lnTo>
                    <a:pt x="352" y="8"/>
                  </a:lnTo>
                  <a:lnTo>
                    <a:pt x="343" y="8"/>
                  </a:lnTo>
                  <a:lnTo>
                    <a:pt x="343" y="8"/>
                  </a:lnTo>
                  <a:close/>
                  <a:moveTo>
                    <a:pt x="351" y="80"/>
                  </a:moveTo>
                  <a:lnTo>
                    <a:pt x="351" y="80"/>
                  </a:lnTo>
                  <a:lnTo>
                    <a:pt x="348" y="80"/>
                  </a:lnTo>
                  <a:lnTo>
                    <a:pt x="343" y="79"/>
                  </a:lnTo>
                  <a:lnTo>
                    <a:pt x="322" y="77"/>
                  </a:lnTo>
                  <a:lnTo>
                    <a:pt x="258" y="76"/>
                  </a:lnTo>
                  <a:lnTo>
                    <a:pt x="152" y="76"/>
                  </a:lnTo>
                  <a:lnTo>
                    <a:pt x="152" y="76"/>
                  </a:lnTo>
                  <a:lnTo>
                    <a:pt x="102" y="77"/>
                  </a:lnTo>
                  <a:lnTo>
                    <a:pt x="79" y="77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53" y="76"/>
                  </a:lnTo>
                  <a:lnTo>
                    <a:pt x="51" y="73"/>
                  </a:lnTo>
                  <a:lnTo>
                    <a:pt x="50" y="67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96" y="47"/>
                  </a:lnTo>
                  <a:lnTo>
                    <a:pt x="145" y="50"/>
                  </a:lnTo>
                  <a:lnTo>
                    <a:pt x="242" y="56"/>
                  </a:lnTo>
                  <a:lnTo>
                    <a:pt x="242" y="56"/>
                  </a:lnTo>
                  <a:lnTo>
                    <a:pt x="281" y="59"/>
                  </a:lnTo>
                  <a:lnTo>
                    <a:pt x="301" y="59"/>
                  </a:lnTo>
                  <a:lnTo>
                    <a:pt x="319" y="58"/>
                  </a:lnTo>
                  <a:lnTo>
                    <a:pt x="319" y="58"/>
                  </a:lnTo>
                  <a:lnTo>
                    <a:pt x="355" y="53"/>
                  </a:lnTo>
                  <a:lnTo>
                    <a:pt x="355" y="53"/>
                  </a:lnTo>
                  <a:lnTo>
                    <a:pt x="353" y="54"/>
                  </a:lnTo>
                  <a:lnTo>
                    <a:pt x="352" y="56"/>
                  </a:lnTo>
                  <a:lnTo>
                    <a:pt x="351" y="66"/>
                  </a:lnTo>
                  <a:lnTo>
                    <a:pt x="351" y="80"/>
                  </a:lnTo>
                  <a:lnTo>
                    <a:pt x="351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chenying0907 772"/>
            <p:cNvSpPr>
              <a:spLocks/>
            </p:cNvSpPr>
            <p:nvPr/>
          </p:nvSpPr>
          <p:spPr bwMode="auto">
            <a:xfrm>
              <a:off x="2127251" y="3201988"/>
              <a:ext cx="46038" cy="36513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5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19"/>
                </a:cxn>
                <a:cxn ang="0">
                  <a:pos x="109" y="15"/>
                </a:cxn>
                <a:cxn ang="0">
                  <a:pos x="107" y="11"/>
                </a:cxn>
                <a:cxn ang="0">
                  <a:pos x="104" y="7"/>
                </a:cxn>
                <a:cxn ang="0">
                  <a:pos x="102" y="5"/>
                </a:cxn>
                <a:cxn ang="0">
                  <a:pos x="98" y="4"/>
                </a:cxn>
                <a:cxn ang="0">
                  <a:pos x="92" y="2"/>
                </a:cxn>
                <a:cxn ang="0">
                  <a:pos x="88" y="1"/>
                </a:cxn>
                <a:cxn ang="0">
                  <a:pos x="88" y="1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6" y="1"/>
                </a:cxn>
                <a:cxn ang="0">
                  <a:pos x="49" y="1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4"/>
                </a:cxn>
                <a:cxn ang="0">
                  <a:pos x="14" y="5"/>
                </a:cxn>
                <a:cxn ang="0">
                  <a:pos x="10" y="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3" y="23"/>
                </a:cxn>
                <a:cxn ang="0">
                  <a:pos x="1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1" y="61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3"/>
                </a:cxn>
                <a:cxn ang="0">
                  <a:pos x="7" y="73"/>
                </a:cxn>
                <a:cxn ang="0">
                  <a:pos x="10" y="77"/>
                </a:cxn>
                <a:cxn ang="0">
                  <a:pos x="13" y="81"/>
                </a:cxn>
                <a:cxn ang="0">
                  <a:pos x="19" y="85"/>
                </a:cxn>
                <a:cxn ang="0">
                  <a:pos x="27" y="89"/>
                </a:cxn>
                <a:cxn ang="0">
                  <a:pos x="36" y="90"/>
                </a:cxn>
                <a:cxn ang="0">
                  <a:pos x="36" y="90"/>
                </a:cxn>
                <a:cxn ang="0">
                  <a:pos x="73" y="91"/>
                </a:cxn>
                <a:cxn ang="0">
                  <a:pos x="73" y="91"/>
                </a:cxn>
                <a:cxn ang="0">
                  <a:pos x="82" y="91"/>
                </a:cxn>
                <a:cxn ang="0">
                  <a:pos x="91" y="89"/>
                </a:cxn>
                <a:cxn ang="0">
                  <a:pos x="100" y="86"/>
                </a:cxn>
                <a:cxn ang="0">
                  <a:pos x="108" y="81"/>
                </a:cxn>
                <a:cxn ang="0">
                  <a:pos x="108" y="81"/>
                </a:cxn>
                <a:cxn ang="0">
                  <a:pos x="111" y="77"/>
                </a:cxn>
                <a:cxn ang="0">
                  <a:pos x="112" y="73"/>
                </a:cxn>
                <a:cxn ang="0">
                  <a:pos x="115" y="65"/>
                </a:cxn>
                <a:cxn ang="0">
                  <a:pos x="115" y="56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1">
                  <a:moveTo>
                    <a:pt x="115" y="47"/>
                  </a:moveTo>
                  <a:lnTo>
                    <a:pt x="115" y="47"/>
                  </a:lnTo>
                  <a:lnTo>
                    <a:pt x="113" y="35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19"/>
                  </a:lnTo>
                  <a:lnTo>
                    <a:pt x="109" y="15"/>
                  </a:lnTo>
                  <a:lnTo>
                    <a:pt x="107" y="11"/>
                  </a:lnTo>
                  <a:lnTo>
                    <a:pt x="104" y="7"/>
                  </a:lnTo>
                  <a:lnTo>
                    <a:pt x="102" y="5"/>
                  </a:lnTo>
                  <a:lnTo>
                    <a:pt x="98" y="4"/>
                  </a:lnTo>
                  <a:lnTo>
                    <a:pt x="92" y="2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4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3" y="23"/>
                  </a:lnTo>
                  <a:lnTo>
                    <a:pt x="1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61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10" y="77"/>
                  </a:lnTo>
                  <a:lnTo>
                    <a:pt x="13" y="81"/>
                  </a:lnTo>
                  <a:lnTo>
                    <a:pt x="19" y="85"/>
                  </a:lnTo>
                  <a:lnTo>
                    <a:pt x="27" y="89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82" y="91"/>
                  </a:lnTo>
                  <a:lnTo>
                    <a:pt x="91" y="89"/>
                  </a:lnTo>
                  <a:lnTo>
                    <a:pt x="100" y="8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11" y="77"/>
                  </a:lnTo>
                  <a:lnTo>
                    <a:pt x="112" y="73"/>
                  </a:lnTo>
                  <a:lnTo>
                    <a:pt x="115" y="65"/>
                  </a:lnTo>
                  <a:lnTo>
                    <a:pt x="115" y="56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chenying0907 773"/>
            <p:cNvSpPr>
              <a:spLocks/>
            </p:cNvSpPr>
            <p:nvPr/>
          </p:nvSpPr>
          <p:spPr bwMode="auto">
            <a:xfrm>
              <a:off x="2127251" y="3267075"/>
              <a:ext cx="46038" cy="34925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4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20"/>
                </a:cxn>
                <a:cxn ang="0">
                  <a:pos x="109" y="14"/>
                </a:cxn>
                <a:cxn ang="0">
                  <a:pos x="107" y="11"/>
                </a:cxn>
                <a:cxn ang="0">
                  <a:pos x="104" y="8"/>
                </a:cxn>
                <a:cxn ang="0">
                  <a:pos x="102" y="5"/>
                </a:cxn>
                <a:cxn ang="0">
                  <a:pos x="98" y="3"/>
                </a:cxn>
                <a:cxn ang="0">
                  <a:pos x="92" y="1"/>
                </a:cxn>
                <a:cxn ang="0">
                  <a:pos x="88" y="1"/>
                </a:cxn>
                <a:cxn ang="0">
                  <a:pos x="88" y="1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60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3" y="22"/>
                </a:cxn>
                <a:cxn ang="0">
                  <a:pos x="1" y="33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60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2"/>
                </a:cxn>
                <a:cxn ang="0">
                  <a:pos x="7" y="72"/>
                </a:cxn>
                <a:cxn ang="0">
                  <a:pos x="10" y="76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8"/>
                </a:cxn>
                <a:cxn ang="0">
                  <a:pos x="36" y="89"/>
                </a:cxn>
                <a:cxn ang="0">
                  <a:pos x="36" y="89"/>
                </a:cxn>
                <a:cxn ang="0">
                  <a:pos x="73" y="90"/>
                </a:cxn>
                <a:cxn ang="0">
                  <a:pos x="73" y="90"/>
                </a:cxn>
                <a:cxn ang="0">
                  <a:pos x="82" y="90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6"/>
                </a:cxn>
                <a:cxn ang="0">
                  <a:pos x="112" y="72"/>
                </a:cxn>
                <a:cxn ang="0">
                  <a:pos x="115" y="64"/>
                </a:cxn>
                <a:cxn ang="0">
                  <a:pos x="115" y="55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0">
                  <a:moveTo>
                    <a:pt x="115" y="47"/>
                  </a:moveTo>
                  <a:lnTo>
                    <a:pt x="115" y="47"/>
                  </a:lnTo>
                  <a:lnTo>
                    <a:pt x="113" y="34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20"/>
                  </a:lnTo>
                  <a:lnTo>
                    <a:pt x="109" y="14"/>
                  </a:lnTo>
                  <a:lnTo>
                    <a:pt x="107" y="11"/>
                  </a:lnTo>
                  <a:lnTo>
                    <a:pt x="104" y="8"/>
                  </a:lnTo>
                  <a:lnTo>
                    <a:pt x="102" y="5"/>
                  </a:lnTo>
                  <a:lnTo>
                    <a:pt x="98" y="3"/>
                  </a:lnTo>
                  <a:lnTo>
                    <a:pt x="92" y="1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3" y="22"/>
                  </a:lnTo>
                  <a:lnTo>
                    <a:pt x="1" y="33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0" y="76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8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82" y="90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6"/>
                  </a:lnTo>
                  <a:lnTo>
                    <a:pt x="112" y="72"/>
                  </a:lnTo>
                  <a:lnTo>
                    <a:pt x="115" y="64"/>
                  </a:lnTo>
                  <a:lnTo>
                    <a:pt x="115" y="55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chenying0907 774"/>
            <p:cNvSpPr>
              <a:spLocks/>
            </p:cNvSpPr>
            <p:nvPr/>
          </p:nvSpPr>
          <p:spPr bwMode="auto">
            <a:xfrm>
              <a:off x="2127251" y="3330575"/>
              <a:ext cx="46038" cy="36513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6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20"/>
                </a:cxn>
                <a:cxn ang="0">
                  <a:pos x="109" y="16"/>
                </a:cxn>
                <a:cxn ang="0">
                  <a:pos x="107" y="12"/>
                </a:cxn>
                <a:cxn ang="0">
                  <a:pos x="104" y="8"/>
                </a:cxn>
                <a:cxn ang="0">
                  <a:pos x="102" y="5"/>
                </a:cxn>
                <a:cxn ang="0">
                  <a:pos x="98" y="3"/>
                </a:cxn>
                <a:cxn ang="0">
                  <a:pos x="92" y="2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60" y="3"/>
                </a:cxn>
                <a:cxn ang="0">
                  <a:pos x="60" y="3"/>
                </a:cxn>
                <a:cxn ang="0">
                  <a:pos x="56" y="2"/>
                </a:cxn>
                <a:cxn ang="0">
                  <a:pos x="49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0" y="0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10" y="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3" y="22"/>
                </a:cxn>
                <a:cxn ang="0">
                  <a:pos x="1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1" y="62"/>
                </a:cxn>
                <a:cxn ang="0">
                  <a:pos x="2" y="66"/>
                </a:cxn>
                <a:cxn ang="0">
                  <a:pos x="5" y="70"/>
                </a:cxn>
                <a:cxn ang="0">
                  <a:pos x="7" y="74"/>
                </a:cxn>
                <a:cxn ang="0">
                  <a:pos x="7" y="74"/>
                </a:cxn>
                <a:cxn ang="0">
                  <a:pos x="10" y="77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9"/>
                </a:cxn>
                <a:cxn ang="0">
                  <a:pos x="36" y="91"/>
                </a:cxn>
                <a:cxn ang="0">
                  <a:pos x="36" y="91"/>
                </a:cxn>
                <a:cxn ang="0">
                  <a:pos x="73" y="92"/>
                </a:cxn>
                <a:cxn ang="0">
                  <a:pos x="73" y="92"/>
                </a:cxn>
                <a:cxn ang="0">
                  <a:pos x="82" y="92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7"/>
                </a:cxn>
                <a:cxn ang="0">
                  <a:pos x="112" y="74"/>
                </a:cxn>
                <a:cxn ang="0">
                  <a:pos x="115" y="64"/>
                </a:cxn>
                <a:cxn ang="0">
                  <a:pos x="115" y="57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2">
                  <a:moveTo>
                    <a:pt x="115" y="47"/>
                  </a:moveTo>
                  <a:lnTo>
                    <a:pt x="115" y="47"/>
                  </a:lnTo>
                  <a:lnTo>
                    <a:pt x="113" y="36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20"/>
                  </a:lnTo>
                  <a:lnTo>
                    <a:pt x="109" y="16"/>
                  </a:lnTo>
                  <a:lnTo>
                    <a:pt x="107" y="12"/>
                  </a:lnTo>
                  <a:lnTo>
                    <a:pt x="104" y="8"/>
                  </a:lnTo>
                  <a:lnTo>
                    <a:pt x="102" y="5"/>
                  </a:lnTo>
                  <a:lnTo>
                    <a:pt x="98" y="3"/>
                  </a:lnTo>
                  <a:lnTo>
                    <a:pt x="92" y="2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4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3" y="22"/>
                  </a:lnTo>
                  <a:lnTo>
                    <a:pt x="1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62"/>
                  </a:lnTo>
                  <a:lnTo>
                    <a:pt x="2" y="66"/>
                  </a:lnTo>
                  <a:lnTo>
                    <a:pt x="5" y="70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10" y="77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9"/>
                  </a:lnTo>
                  <a:lnTo>
                    <a:pt x="36" y="91"/>
                  </a:lnTo>
                  <a:lnTo>
                    <a:pt x="36" y="91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82" y="92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7"/>
                  </a:lnTo>
                  <a:lnTo>
                    <a:pt x="112" y="74"/>
                  </a:lnTo>
                  <a:lnTo>
                    <a:pt x="115" y="64"/>
                  </a:lnTo>
                  <a:lnTo>
                    <a:pt x="115" y="57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chenying0907 775"/>
            <p:cNvSpPr>
              <a:spLocks/>
            </p:cNvSpPr>
            <p:nvPr/>
          </p:nvSpPr>
          <p:spPr bwMode="auto">
            <a:xfrm>
              <a:off x="2127251" y="3395663"/>
              <a:ext cx="46038" cy="36513"/>
            </a:xfrm>
            <a:custGeom>
              <a:avLst/>
              <a:gdLst/>
              <a:ahLst/>
              <a:cxnLst>
                <a:cxn ang="0">
                  <a:pos x="115" y="46"/>
                </a:cxn>
                <a:cxn ang="0">
                  <a:pos x="115" y="46"/>
                </a:cxn>
                <a:cxn ang="0">
                  <a:pos x="113" y="34"/>
                </a:cxn>
                <a:cxn ang="0">
                  <a:pos x="111" y="23"/>
                </a:cxn>
                <a:cxn ang="0">
                  <a:pos x="111" y="23"/>
                </a:cxn>
                <a:cxn ang="0">
                  <a:pos x="111" y="18"/>
                </a:cxn>
                <a:cxn ang="0">
                  <a:pos x="109" y="14"/>
                </a:cxn>
                <a:cxn ang="0">
                  <a:pos x="107" y="10"/>
                </a:cxn>
                <a:cxn ang="0">
                  <a:pos x="104" y="8"/>
                </a:cxn>
                <a:cxn ang="0">
                  <a:pos x="102" y="4"/>
                </a:cxn>
                <a:cxn ang="0">
                  <a:pos x="98" y="2"/>
                </a:cxn>
                <a:cxn ang="0">
                  <a:pos x="92" y="1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60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2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3" y="22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60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2"/>
                </a:cxn>
                <a:cxn ang="0">
                  <a:pos x="7" y="72"/>
                </a:cxn>
                <a:cxn ang="0">
                  <a:pos x="10" y="76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7"/>
                </a:cxn>
                <a:cxn ang="0">
                  <a:pos x="36" y="89"/>
                </a:cxn>
                <a:cxn ang="0">
                  <a:pos x="36" y="89"/>
                </a:cxn>
                <a:cxn ang="0">
                  <a:pos x="73" y="90"/>
                </a:cxn>
                <a:cxn ang="0">
                  <a:pos x="73" y="90"/>
                </a:cxn>
                <a:cxn ang="0">
                  <a:pos x="82" y="90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6"/>
                </a:cxn>
                <a:cxn ang="0">
                  <a:pos x="112" y="72"/>
                </a:cxn>
                <a:cxn ang="0">
                  <a:pos x="115" y="64"/>
                </a:cxn>
                <a:cxn ang="0">
                  <a:pos x="115" y="55"/>
                </a:cxn>
                <a:cxn ang="0">
                  <a:pos x="115" y="46"/>
                </a:cxn>
                <a:cxn ang="0">
                  <a:pos x="115" y="46"/>
                </a:cxn>
              </a:cxnLst>
              <a:rect l="0" t="0" r="r" b="b"/>
              <a:pathLst>
                <a:path w="115" h="90">
                  <a:moveTo>
                    <a:pt x="115" y="46"/>
                  </a:moveTo>
                  <a:lnTo>
                    <a:pt x="115" y="46"/>
                  </a:lnTo>
                  <a:lnTo>
                    <a:pt x="113" y="34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11" y="18"/>
                  </a:lnTo>
                  <a:lnTo>
                    <a:pt x="109" y="14"/>
                  </a:lnTo>
                  <a:lnTo>
                    <a:pt x="107" y="10"/>
                  </a:lnTo>
                  <a:lnTo>
                    <a:pt x="104" y="8"/>
                  </a:lnTo>
                  <a:lnTo>
                    <a:pt x="102" y="4"/>
                  </a:lnTo>
                  <a:lnTo>
                    <a:pt x="98" y="2"/>
                  </a:lnTo>
                  <a:lnTo>
                    <a:pt x="92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3" y="22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0" y="76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7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82" y="90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6"/>
                  </a:lnTo>
                  <a:lnTo>
                    <a:pt x="112" y="72"/>
                  </a:lnTo>
                  <a:lnTo>
                    <a:pt x="115" y="64"/>
                  </a:lnTo>
                  <a:lnTo>
                    <a:pt x="115" y="55"/>
                  </a:lnTo>
                  <a:lnTo>
                    <a:pt x="115" y="46"/>
                  </a:lnTo>
                  <a:lnTo>
                    <a:pt x="115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chenying0907 776"/>
            <p:cNvSpPr>
              <a:spLocks/>
            </p:cNvSpPr>
            <p:nvPr/>
          </p:nvSpPr>
          <p:spPr bwMode="auto">
            <a:xfrm>
              <a:off x="2452688" y="3208338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5"/>
                </a:cxn>
                <a:cxn ang="0">
                  <a:pos x="112" y="25"/>
                </a:cxn>
                <a:cxn ang="0">
                  <a:pos x="112" y="25"/>
                </a:cxn>
                <a:cxn ang="0">
                  <a:pos x="112" y="20"/>
                </a:cxn>
                <a:cxn ang="0">
                  <a:pos x="110" y="16"/>
                </a:cxn>
                <a:cxn ang="0">
                  <a:pos x="108" y="12"/>
                </a:cxn>
                <a:cxn ang="0">
                  <a:pos x="105" y="8"/>
                </a:cxn>
                <a:cxn ang="0">
                  <a:pos x="101" y="5"/>
                </a:cxn>
                <a:cxn ang="0">
                  <a:pos x="97" y="4"/>
                </a:cxn>
                <a:cxn ang="0">
                  <a:pos x="93" y="3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62" y="3"/>
                </a:cxn>
                <a:cxn ang="0">
                  <a:pos x="62" y="3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55" y="1"/>
                </a:cxn>
                <a:cxn ang="0">
                  <a:pos x="5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4"/>
                </a:cxn>
                <a:cxn ang="0">
                  <a:pos x="15" y="5"/>
                </a:cxn>
                <a:cxn ang="0">
                  <a:pos x="11" y="9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3" y="23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3"/>
                </a:cxn>
                <a:cxn ang="0">
                  <a:pos x="8" y="73"/>
                </a:cxn>
                <a:cxn ang="0">
                  <a:pos x="10" y="77"/>
                </a:cxn>
                <a:cxn ang="0">
                  <a:pos x="12" y="81"/>
                </a:cxn>
                <a:cxn ang="0">
                  <a:pos x="20" y="86"/>
                </a:cxn>
                <a:cxn ang="0">
                  <a:pos x="28" y="89"/>
                </a:cxn>
                <a:cxn ang="0">
                  <a:pos x="37" y="90"/>
                </a:cxn>
                <a:cxn ang="0">
                  <a:pos x="37" y="90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6"/>
                </a:cxn>
                <a:cxn ang="0">
                  <a:pos x="108" y="81"/>
                </a:cxn>
                <a:cxn ang="0">
                  <a:pos x="108" y="81"/>
                </a:cxn>
                <a:cxn ang="0">
                  <a:pos x="110" y="77"/>
                </a:cxn>
                <a:cxn ang="0">
                  <a:pos x="113" y="73"/>
                </a:cxn>
                <a:cxn ang="0">
                  <a:pos x="114" y="65"/>
                </a:cxn>
                <a:cxn ang="0">
                  <a:pos x="114" y="56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5"/>
                  </a:lnTo>
                  <a:lnTo>
                    <a:pt x="112" y="25"/>
                  </a:lnTo>
                  <a:lnTo>
                    <a:pt x="112" y="25"/>
                  </a:lnTo>
                  <a:lnTo>
                    <a:pt x="112" y="20"/>
                  </a:lnTo>
                  <a:lnTo>
                    <a:pt x="110" y="16"/>
                  </a:lnTo>
                  <a:lnTo>
                    <a:pt x="108" y="12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7" y="4"/>
                  </a:lnTo>
                  <a:lnTo>
                    <a:pt x="93" y="3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3" y="23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10" y="77"/>
                  </a:lnTo>
                  <a:lnTo>
                    <a:pt x="12" y="81"/>
                  </a:lnTo>
                  <a:lnTo>
                    <a:pt x="20" y="86"/>
                  </a:lnTo>
                  <a:lnTo>
                    <a:pt x="28" y="89"/>
                  </a:lnTo>
                  <a:lnTo>
                    <a:pt x="37" y="90"/>
                  </a:lnTo>
                  <a:lnTo>
                    <a:pt x="37" y="90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3" y="73"/>
                  </a:lnTo>
                  <a:lnTo>
                    <a:pt x="114" y="65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chenying0907 777"/>
            <p:cNvSpPr>
              <a:spLocks/>
            </p:cNvSpPr>
            <p:nvPr/>
          </p:nvSpPr>
          <p:spPr bwMode="auto">
            <a:xfrm>
              <a:off x="2452688" y="3273425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5"/>
                </a:cxn>
                <a:cxn ang="0">
                  <a:pos x="108" y="11"/>
                </a:cxn>
                <a:cxn ang="0">
                  <a:pos x="105" y="8"/>
                </a:cxn>
                <a:cxn ang="0">
                  <a:pos x="101" y="6"/>
                </a:cxn>
                <a:cxn ang="0">
                  <a:pos x="97" y="3"/>
                </a:cxn>
                <a:cxn ang="0">
                  <a:pos x="93" y="2"/>
                </a:cxn>
                <a:cxn ang="0">
                  <a:pos x="89" y="2"/>
                </a:cxn>
                <a:cxn ang="0">
                  <a:pos x="89" y="2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0" y="0"/>
                </a:cxn>
                <a:cxn ang="0">
                  <a:pos x="21" y="2"/>
                </a:cxn>
                <a:cxn ang="0">
                  <a:pos x="17" y="3"/>
                </a:cxn>
                <a:cxn ang="0">
                  <a:pos x="15" y="6"/>
                </a:cxn>
                <a:cxn ang="0">
                  <a:pos x="11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3" y="23"/>
                </a:cxn>
                <a:cxn ang="0">
                  <a:pos x="2" y="33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61"/>
                </a:cxn>
                <a:cxn ang="0">
                  <a:pos x="3" y="66"/>
                </a:cxn>
                <a:cxn ang="0">
                  <a:pos x="4" y="70"/>
                </a:cxn>
                <a:cxn ang="0">
                  <a:pos x="8" y="72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2" y="80"/>
                </a:cxn>
                <a:cxn ang="0">
                  <a:pos x="20" y="85"/>
                </a:cxn>
                <a:cxn ang="0">
                  <a:pos x="28" y="88"/>
                </a:cxn>
                <a:cxn ang="0">
                  <a:pos x="37" y="89"/>
                </a:cxn>
                <a:cxn ang="0">
                  <a:pos x="37" y="89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0" y="76"/>
                </a:cxn>
                <a:cxn ang="0">
                  <a:pos x="113" y="72"/>
                </a:cxn>
                <a:cxn ang="0">
                  <a:pos x="114" y="64"/>
                </a:cxn>
                <a:cxn ang="0">
                  <a:pos x="114" y="55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5"/>
                  </a:lnTo>
                  <a:lnTo>
                    <a:pt x="108" y="11"/>
                  </a:lnTo>
                  <a:lnTo>
                    <a:pt x="105" y="8"/>
                  </a:lnTo>
                  <a:lnTo>
                    <a:pt x="101" y="6"/>
                  </a:lnTo>
                  <a:lnTo>
                    <a:pt x="97" y="3"/>
                  </a:lnTo>
                  <a:lnTo>
                    <a:pt x="93" y="2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1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3" y="23"/>
                  </a:lnTo>
                  <a:lnTo>
                    <a:pt x="2" y="33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3" y="66"/>
                  </a:lnTo>
                  <a:lnTo>
                    <a:pt x="4" y="70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2" y="80"/>
                  </a:lnTo>
                  <a:lnTo>
                    <a:pt x="20" y="85"/>
                  </a:lnTo>
                  <a:lnTo>
                    <a:pt x="28" y="88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0" y="76"/>
                  </a:lnTo>
                  <a:lnTo>
                    <a:pt x="113" y="72"/>
                  </a:lnTo>
                  <a:lnTo>
                    <a:pt x="114" y="64"/>
                  </a:lnTo>
                  <a:lnTo>
                    <a:pt x="114" y="55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chenying0907 778"/>
            <p:cNvSpPr>
              <a:spLocks/>
            </p:cNvSpPr>
            <p:nvPr/>
          </p:nvSpPr>
          <p:spPr bwMode="auto">
            <a:xfrm>
              <a:off x="2452688" y="3338513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5"/>
                </a:cxn>
                <a:cxn ang="0">
                  <a:pos x="112" y="23"/>
                </a:cxn>
                <a:cxn ang="0">
                  <a:pos x="112" y="23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8" y="11"/>
                </a:cxn>
                <a:cxn ang="0">
                  <a:pos x="105" y="7"/>
                </a:cxn>
                <a:cxn ang="0">
                  <a:pos x="101" y="5"/>
                </a:cxn>
                <a:cxn ang="0">
                  <a:pos x="97" y="2"/>
                </a:cxn>
                <a:cxn ang="0">
                  <a:pos x="93" y="1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55" y="1"/>
                </a:cxn>
                <a:cxn ang="0">
                  <a:pos x="5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2"/>
                </a:cxn>
                <a:cxn ang="0">
                  <a:pos x="15" y="5"/>
                </a:cxn>
                <a:cxn ang="0">
                  <a:pos x="11" y="9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3" y="22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3"/>
                </a:cxn>
                <a:cxn ang="0">
                  <a:pos x="8" y="73"/>
                </a:cxn>
                <a:cxn ang="0">
                  <a:pos x="10" y="77"/>
                </a:cxn>
                <a:cxn ang="0">
                  <a:pos x="12" y="79"/>
                </a:cxn>
                <a:cxn ang="0">
                  <a:pos x="20" y="85"/>
                </a:cxn>
                <a:cxn ang="0">
                  <a:pos x="28" y="89"/>
                </a:cxn>
                <a:cxn ang="0">
                  <a:pos x="37" y="90"/>
                </a:cxn>
                <a:cxn ang="0">
                  <a:pos x="37" y="90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79"/>
                </a:cxn>
                <a:cxn ang="0">
                  <a:pos x="108" y="79"/>
                </a:cxn>
                <a:cxn ang="0">
                  <a:pos x="110" y="77"/>
                </a:cxn>
                <a:cxn ang="0">
                  <a:pos x="113" y="73"/>
                </a:cxn>
                <a:cxn ang="0">
                  <a:pos x="114" y="64"/>
                </a:cxn>
                <a:cxn ang="0">
                  <a:pos x="114" y="56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5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2" y="19"/>
                  </a:lnTo>
                  <a:lnTo>
                    <a:pt x="110" y="15"/>
                  </a:lnTo>
                  <a:lnTo>
                    <a:pt x="108" y="11"/>
                  </a:lnTo>
                  <a:lnTo>
                    <a:pt x="105" y="7"/>
                  </a:lnTo>
                  <a:lnTo>
                    <a:pt x="101" y="5"/>
                  </a:lnTo>
                  <a:lnTo>
                    <a:pt x="97" y="2"/>
                  </a:lnTo>
                  <a:lnTo>
                    <a:pt x="93" y="1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3" y="22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10" y="77"/>
                  </a:lnTo>
                  <a:lnTo>
                    <a:pt x="12" y="79"/>
                  </a:lnTo>
                  <a:lnTo>
                    <a:pt x="20" y="85"/>
                  </a:lnTo>
                  <a:lnTo>
                    <a:pt x="28" y="89"/>
                  </a:lnTo>
                  <a:lnTo>
                    <a:pt x="37" y="90"/>
                  </a:lnTo>
                  <a:lnTo>
                    <a:pt x="37" y="90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110" y="77"/>
                  </a:lnTo>
                  <a:lnTo>
                    <a:pt x="113" y="73"/>
                  </a:lnTo>
                  <a:lnTo>
                    <a:pt x="114" y="64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chenying0907 779"/>
            <p:cNvSpPr>
              <a:spLocks/>
            </p:cNvSpPr>
            <p:nvPr/>
          </p:nvSpPr>
          <p:spPr bwMode="auto">
            <a:xfrm>
              <a:off x="2452688" y="3403600"/>
              <a:ext cx="46038" cy="34925"/>
            </a:xfrm>
            <a:custGeom>
              <a:avLst/>
              <a:gdLst/>
              <a:ahLst/>
              <a:cxnLst>
                <a:cxn ang="0">
                  <a:pos x="114" y="46"/>
                </a:cxn>
                <a:cxn ang="0">
                  <a:pos x="114" y="46"/>
                </a:cxn>
                <a:cxn ang="0">
                  <a:pos x="114" y="3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18"/>
                </a:cxn>
                <a:cxn ang="0">
                  <a:pos x="110" y="14"/>
                </a:cxn>
                <a:cxn ang="0">
                  <a:pos x="108" y="11"/>
                </a:cxn>
                <a:cxn ang="0">
                  <a:pos x="105" y="8"/>
                </a:cxn>
                <a:cxn ang="0">
                  <a:pos x="101" y="4"/>
                </a:cxn>
                <a:cxn ang="0">
                  <a:pos x="97" y="3"/>
                </a:cxn>
                <a:cxn ang="0">
                  <a:pos x="93" y="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3"/>
                </a:cxn>
                <a:cxn ang="0">
                  <a:pos x="15" y="5"/>
                </a:cxn>
                <a:cxn ang="0">
                  <a:pos x="11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3" y="22"/>
                </a:cxn>
                <a:cxn ang="0">
                  <a:pos x="2" y="33"/>
                </a:cxn>
                <a:cxn ang="0">
                  <a:pos x="0" y="43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2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2" y="80"/>
                </a:cxn>
                <a:cxn ang="0">
                  <a:pos x="20" y="85"/>
                </a:cxn>
                <a:cxn ang="0">
                  <a:pos x="28" y="88"/>
                </a:cxn>
                <a:cxn ang="0">
                  <a:pos x="37" y="89"/>
                </a:cxn>
                <a:cxn ang="0">
                  <a:pos x="37" y="89"/>
                </a:cxn>
                <a:cxn ang="0">
                  <a:pos x="74" y="90"/>
                </a:cxn>
                <a:cxn ang="0">
                  <a:pos x="74" y="90"/>
                </a:cxn>
                <a:cxn ang="0">
                  <a:pos x="83" y="90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0" y="76"/>
                </a:cxn>
                <a:cxn ang="0">
                  <a:pos x="113" y="72"/>
                </a:cxn>
                <a:cxn ang="0">
                  <a:pos x="114" y="64"/>
                </a:cxn>
                <a:cxn ang="0">
                  <a:pos x="114" y="55"/>
                </a:cxn>
                <a:cxn ang="0">
                  <a:pos x="114" y="46"/>
                </a:cxn>
                <a:cxn ang="0">
                  <a:pos x="114" y="46"/>
                </a:cxn>
              </a:cxnLst>
              <a:rect l="0" t="0" r="r" b="b"/>
              <a:pathLst>
                <a:path w="114" h="90">
                  <a:moveTo>
                    <a:pt x="114" y="46"/>
                  </a:moveTo>
                  <a:lnTo>
                    <a:pt x="114" y="46"/>
                  </a:lnTo>
                  <a:lnTo>
                    <a:pt x="114" y="3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18"/>
                  </a:lnTo>
                  <a:lnTo>
                    <a:pt x="110" y="14"/>
                  </a:lnTo>
                  <a:lnTo>
                    <a:pt x="108" y="11"/>
                  </a:lnTo>
                  <a:lnTo>
                    <a:pt x="105" y="8"/>
                  </a:lnTo>
                  <a:lnTo>
                    <a:pt x="101" y="4"/>
                  </a:lnTo>
                  <a:lnTo>
                    <a:pt x="97" y="3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1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3" y="22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2" y="80"/>
                  </a:lnTo>
                  <a:lnTo>
                    <a:pt x="20" y="85"/>
                  </a:lnTo>
                  <a:lnTo>
                    <a:pt x="28" y="88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3" y="90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0" y="76"/>
                  </a:lnTo>
                  <a:lnTo>
                    <a:pt x="113" y="72"/>
                  </a:lnTo>
                  <a:lnTo>
                    <a:pt x="114" y="64"/>
                  </a:lnTo>
                  <a:lnTo>
                    <a:pt x="114" y="55"/>
                  </a:lnTo>
                  <a:lnTo>
                    <a:pt x="114" y="46"/>
                  </a:lnTo>
                  <a:lnTo>
                    <a:pt x="114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" name="chenying0907 780"/>
            <p:cNvSpPr>
              <a:spLocks/>
            </p:cNvSpPr>
            <p:nvPr/>
          </p:nvSpPr>
          <p:spPr bwMode="auto">
            <a:xfrm>
              <a:off x="2216151" y="3517900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chenying0907 781"/>
            <p:cNvSpPr>
              <a:spLocks noEditPoints="1"/>
            </p:cNvSpPr>
            <p:nvPr/>
          </p:nvSpPr>
          <p:spPr bwMode="auto">
            <a:xfrm>
              <a:off x="2138363" y="3497263"/>
              <a:ext cx="342900" cy="120650"/>
            </a:xfrm>
            <a:custGeom>
              <a:avLst/>
              <a:gdLst/>
              <a:ahLst/>
              <a:cxnLst>
                <a:cxn ang="0">
                  <a:pos x="858" y="257"/>
                </a:cxn>
                <a:cxn ang="0">
                  <a:pos x="838" y="209"/>
                </a:cxn>
                <a:cxn ang="0">
                  <a:pos x="799" y="150"/>
                </a:cxn>
                <a:cxn ang="0">
                  <a:pos x="748" y="78"/>
                </a:cxn>
                <a:cxn ang="0">
                  <a:pos x="725" y="32"/>
                </a:cxn>
                <a:cxn ang="0">
                  <a:pos x="718" y="22"/>
                </a:cxn>
                <a:cxn ang="0">
                  <a:pos x="710" y="15"/>
                </a:cxn>
                <a:cxn ang="0">
                  <a:pos x="699" y="12"/>
                </a:cxn>
                <a:cxn ang="0">
                  <a:pos x="445" y="6"/>
                </a:cxn>
                <a:cxn ang="0">
                  <a:pos x="191" y="0"/>
                </a:cxn>
                <a:cxn ang="0">
                  <a:pos x="181" y="2"/>
                </a:cxn>
                <a:cxn ang="0">
                  <a:pos x="174" y="9"/>
                </a:cxn>
                <a:cxn ang="0">
                  <a:pos x="170" y="13"/>
                </a:cxn>
                <a:cxn ang="0">
                  <a:pos x="164" y="19"/>
                </a:cxn>
                <a:cxn ang="0">
                  <a:pos x="162" y="21"/>
                </a:cxn>
                <a:cxn ang="0">
                  <a:pos x="158" y="27"/>
                </a:cxn>
                <a:cxn ang="0">
                  <a:pos x="145" y="44"/>
                </a:cxn>
                <a:cxn ang="0">
                  <a:pos x="95" y="116"/>
                </a:cxn>
                <a:cxn ang="0">
                  <a:pos x="56" y="166"/>
                </a:cxn>
                <a:cxn ang="0">
                  <a:pos x="20" y="209"/>
                </a:cxn>
                <a:cxn ang="0">
                  <a:pos x="5" y="233"/>
                </a:cxn>
                <a:cxn ang="0">
                  <a:pos x="1" y="238"/>
                </a:cxn>
                <a:cxn ang="0">
                  <a:pos x="1" y="257"/>
                </a:cxn>
                <a:cxn ang="0">
                  <a:pos x="14" y="270"/>
                </a:cxn>
                <a:cxn ang="0">
                  <a:pos x="71" y="274"/>
                </a:cxn>
                <a:cxn ang="0">
                  <a:pos x="218" y="284"/>
                </a:cxn>
                <a:cxn ang="0">
                  <a:pos x="328" y="285"/>
                </a:cxn>
                <a:cxn ang="0">
                  <a:pos x="438" y="289"/>
                </a:cxn>
                <a:cxn ang="0">
                  <a:pos x="621" y="299"/>
                </a:cxn>
                <a:cxn ang="0">
                  <a:pos x="719" y="297"/>
                </a:cxn>
                <a:cxn ang="0">
                  <a:pos x="791" y="299"/>
                </a:cxn>
                <a:cxn ang="0">
                  <a:pos x="819" y="304"/>
                </a:cxn>
                <a:cxn ang="0">
                  <a:pos x="831" y="303"/>
                </a:cxn>
                <a:cxn ang="0">
                  <a:pos x="840" y="303"/>
                </a:cxn>
                <a:cxn ang="0">
                  <a:pos x="854" y="298"/>
                </a:cxn>
                <a:cxn ang="0">
                  <a:pos x="862" y="285"/>
                </a:cxn>
                <a:cxn ang="0">
                  <a:pos x="862" y="274"/>
                </a:cxn>
                <a:cxn ang="0">
                  <a:pos x="610" y="253"/>
                </a:cxn>
                <a:cxn ang="0">
                  <a:pos x="460" y="244"/>
                </a:cxn>
                <a:cxn ang="0">
                  <a:pos x="61" y="227"/>
                </a:cxn>
                <a:cxn ang="0">
                  <a:pos x="85" y="202"/>
                </a:cxn>
                <a:cxn ang="0">
                  <a:pos x="119" y="165"/>
                </a:cxn>
                <a:cxn ang="0">
                  <a:pos x="167" y="90"/>
                </a:cxn>
                <a:cxn ang="0">
                  <a:pos x="188" y="63"/>
                </a:cxn>
                <a:cxn ang="0">
                  <a:pos x="194" y="55"/>
                </a:cxn>
                <a:cxn ang="0">
                  <a:pos x="198" y="51"/>
                </a:cxn>
                <a:cxn ang="0">
                  <a:pos x="323" y="48"/>
                </a:cxn>
                <a:cxn ang="0">
                  <a:pos x="687" y="57"/>
                </a:cxn>
                <a:cxn ang="0">
                  <a:pos x="701" y="86"/>
                </a:cxn>
                <a:cxn ang="0">
                  <a:pos x="755" y="166"/>
                </a:cxn>
                <a:cxn ang="0">
                  <a:pos x="808" y="256"/>
                </a:cxn>
                <a:cxn ang="0">
                  <a:pos x="772" y="252"/>
                </a:cxn>
                <a:cxn ang="0">
                  <a:pos x="659" y="253"/>
                </a:cxn>
              </a:cxnLst>
              <a:rect l="0" t="0" r="r" b="b"/>
              <a:pathLst>
                <a:path w="862" h="304">
                  <a:moveTo>
                    <a:pt x="862" y="274"/>
                  </a:moveTo>
                  <a:lnTo>
                    <a:pt x="862" y="274"/>
                  </a:lnTo>
                  <a:lnTo>
                    <a:pt x="858" y="257"/>
                  </a:lnTo>
                  <a:lnTo>
                    <a:pt x="853" y="240"/>
                  </a:lnTo>
                  <a:lnTo>
                    <a:pt x="846" y="225"/>
                  </a:lnTo>
                  <a:lnTo>
                    <a:pt x="838" y="209"/>
                  </a:lnTo>
                  <a:lnTo>
                    <a:pt x="829" y="195"/>
                  </a:lnTo>
                  <a:lnTo>
                    <a:pt x="820" y="179"/>
                  </a:lnTo>
                  <a:lnTo>
                    <a:pt x="799" y="150"/>
                  </a:lnTo>
                  <a:lnTo>
                    <a:pt x="778" y="121"/>
                  </a:lnTo>
                  <a:lnTo>
                    <a:pt x="757" y="93"/>
                  </a:lnTo>
                  <a:lnTo>
                    <a:pt x="748" y="78"/>
                  </a:lnTo>
                  <a:lnTo>
                    <a:pt x="739" y="63"/>
                  </a:lnTo>
                  <a:lnTo>
                    <a:pt x="731" y="48"/>
                  </a:lnTo>
                  <a:lnTo>
                    <a:pt x="725" y="32"/>
                  </a:lnTo>
                  <a:lnTo>
                    <a:pt x="725" y="32"/>
                  </a:lnTo>
                  <a:lnTo>
                    <a:pt x="722" y="27"/>
                  </a:lnTo>
                  <a:lnTo>
                    <a:pt x="718" y="22"/>
                  </a:lnTo>
                  <a:lnTo>
                    <a:pt x="718" y="22"/>
                  </a:lnTo>
                  <a:lnTo>
                    <a:pt x="716" y="18"/>
                  </a:lnTo>
                  <a:lnTo>
                    <a:pt x="710" y="15"/>
                  </a:lnTo>
                  <a:lnTo>
                    <a:pt x="705" y="13"/>
                  </a:lnTo>
                  <a:lnTo>
                    <a:pt x="699" y="12"/>
                  </a:lnTo>
                  <a:lnTo>
                    <a:pt x="699" y="12"/>
                  </a:lnTo>
                  <a:lnTo>
                    <a:pt x="636" y="12"/>
                  </a:lnTo>
                  <a:lnTo>
                    <a:pt x="572" y="10"/>
                  </a:lnTo>
                  <a:lnTo>
                    <a:pt x="445" y="6"/>
                  </a:lnTo>
                  <a:lnTo>
                    <a:pt x="318" y="2"/>
                  </a:lnTo>
                  <a:lnTo>
                    <a:pt x="255" y="1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6" y="1"/>
                  </a:lnTo>
                  <a:lnTo>
                    <a:pt x="181" y="2"/>
                  </a:lnTo>
                  <a:lnTo>
                    <a:pt x="177" y="5"/>
                  </a:lnTo>
                  <a:lnTo>
                    <a:pt x="174" y="9"/>
                  </a:lnTo>
                  <a:lnTo>
                    <a:pt x="174" y="9"/>
                  </a:lnTo>
                  <a:lnTo>
                    <a:pt x="170" y="12"/>
                  </a:lnTo>
                  <a:lnTo>
                    <a:pt x="170" y="12"/>
                  </a:lnTo>
                  <a:lnTo>
                    <a:pt x="170" y="13"/>
                  </a:lnTo>
                  <a:lnTo>
                    <a:pt x="170" y="13"/>
                  </a:lnTo>
                  <a:lnTo>
                    <a:pt x="166" y="15"/>
                  </a:lnTo>
                  <a:lnTo>
                    <a:pt x="164" y="19"/>
                  </a:lnTo>
                  <a:lnTo>
                    <a:pt x="164" y="19"/>
                  </a:lnTo>
                  <a:lnTo>
                    <a:pt x="162" y="21"/>
                  </a:lnTo>
                  <a:lnTo>
                    <a:pt x="162" y="21"/>
                  </a:lnTo>
                  <a:lnTo>
                    <a:pt x="160" y="23"/>
                  </a:lnTo>
                  <a:lnTo>
                    <a:pt x="158" y="27"/>
                  </a:lnTo>
                  <a:lnTo>
                    <a:pt x="158" y="27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45" y="44"/>
                  </a:lnTo>
                  <a:lnTo>
                    <a:pt x="135" y="57"/>
                  </a:lnTo>
                  <a:lnTo>
                    <a:pt x="115" y="87"/>
                  </a:lnTo>
                  <a:lnTo>
                    <a:pt x="95" y="116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56" y="166"/>
                  </a:lnTo>
                  <a:lnTo>
                    <a:pt x="38" y="187"/>
                  </a:lnTo>
                  <a:lnTo>
                    <a:pt x="27" y="197"/>
                  </a:lnTo>
                  <a:lnTo>
                    <a:pt x="20" y="209"/>
                  </a:lnTo>
                  <a:lnTo>
                    <a:pt x="12" y="219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1" y="238"/>
                  </a:lnTo>
                  <a:lnTo>
                    <a:pt x="0" y="244"/>
                  </a:lnTo>
                  <a:lnTo>
                    <a:pt x="0" y="251"/>
                  </a:lnTo>
                  <a:lnTo>
                    <a:pt x="1" y="257"/>
                  </a:lnTo>
                  <a:lnTo>
                    <a:pt x="4" y="263"/>
                  </a:lnTo>
                  <a:lnTo>
                    <a:pt x="8" y="268"/>
                  </a:lnTo>
                  <a:lnTo>
                    <a:pt x="14" y="270"/>
                  </a:lnTo>
                  <a:lnTo>
                    <a:pt x="21" y="272"/>
                  </a:lnTo>
                  <a:lnTo>
                    <a:pt x="21" y="272"/>
                  </a:lnTo>
                  <a:lnTo>
                    <a:pt x="71" y="274"/>
                  </a:lnTo>
                  <a:lnTo>
                    <a:pt x="120" y="278"/>
                  </a:lnTo>
                  <a:lnTo>
                    <a:pt x="169" y="281"/>
                  </a:lnTo>
                  <a:lnTo>
                    <a:pt x="218" y="284"/>
                  </a:lnTo>
                  <a:lnTo>
                    <a:pt x="218" y="284"/>
                  </a:lnTo>
                  <a:lnTo>
                    <a:pt x="273" y="285"/>
                  </a:lnTo>
                  <a:lnTo>
                    <a:pt x="328" y="285"/>
                  </a:lnTo>
                  <a:lnTo>
                    <a:pt x="383" y="286"/>
                  </a:lnTo>
                  <a:lnTo>
                    <a:pt x="438" y="289"/>
                  </a:lnTo>
                  <a:lnTo>
                    <a:pt x="438" y="289"/>
                  </a:lnTo>
                  <a:lnTo>
                    <a:pt x="530" y="294"/>
                  </a:lnTo>
                  <a:lnTo>
                    <a:pt x="621" y="299"/>
                  </a:lnTo>
                  <a:lnTo>
                    <a:pt x="621" y="299"/>
                  </a:lnTo>
                  <a:lnTo>
                    <a:pt x="645" y="299"/>
                  </a:lnTo>
                  <a:lnTo>
                    <a:pt x="670" y="299"/>
                  </a:lnTo>
                  <a:lnTo>
                    <a:pt x="719" y="297"/>
                  </a:lnTo>
                  <a:lnTo>
                    <a:pt x="744" y="297"/>
                  </a:lnTo>
                  <a:lnTo>
                    <a:pt x="768" y="297"/>
                  </a:lnTo>
                  <a:lnTo>
                    <a:pt x="791" y="299"/>
                  </a:lnTo>
                  <a:lnTo>
                    <a:pt x="815" y="304"/>
                  </a:lnTo>
                  <a:lnTo>
                    <a:pt x="815" y="304"/>
                  </a:lnTo>
                  <a:lnTo>
                    <a:pt x="819" y="304"/>
                  </a:lnTo>
                  <a:lnTo>
                    <a:pt x="823" y="304"/>
                  </a:lnTo>
                  <a:lnTo>
                    <a:pt x="831" y="303"/>
                  </a:lnTo>
                  <a:lnTo>
                    <a:pt x="831" y="303"/>
                  </a:lnTo>
                  <a:lnTo>
                    <a:pt x="832" y="303"/>
                  </a:lnTo>
                  <a:lnTo>
                    <a:pt x="840" y="303"/>
                  </a:lnTo>
                  <a:lnTo>
                    <a:pt x="840" y="303"/>
                  </a:lnTo>
                  <a:lnTo>
                    <a:pt x="845" y="302"/>
                  </a:lnTo>
                  <a:lnTo>
                    <a:pt x="850" y="301"/>
                  </a:lnTo>
                  <a:lnTo>
                    <a:pt x="854" y="298"/>
                  </a:lnTo>
                  <a:lnTo>
                    <a:pt x="858" y="294"/>
                  </a:lnTo>
                  <a:lnTo>
                    <a:pt x="861" y="289"/>
                  </a:lnTo>
                  <a:lnTo>
                    <a:pt x="862" y="285"/>
                  </a:lnTo>
                  <a:lnTo>
                    <a:pt x="862" y="280"/>
                  </a:lnTo>
                  <a:lnTo>
                    <a:pt x="862" y="274"/>
                  </a:lnTo>
                  <a:lnTo>
                    <a:pt x="862" y="274"/>
                  </a:lnTo>
                  <a:close/>
                  <a:moveTo>
                    <a:pt x="659" y="253"/>
                  </a:moveTo>
                  <a:lnTo>
                    <a:pt x="659" y="253"/>
                  </a:lnTo>
                  <a:lnTo>
                    <a:pt x="610" y="253"/>
                  </a:lnTo>
                  <a:lnTo>
                    <a:pt x="560" y="251"/>
                  </a:lnTo>
                  <a:lnTo>
                    <a:pt x="460" y="244"/>
                  </a:lnTo>
                  <a:lnTo>
                    <a:pt x="460" y="244"/>
                  </a:lnTo>
                  <a:lnTo>
                    <a:pt x="361" y="239"/>
                  </a:lnTo>
                  <a:lnTo>
                    <a:pt x="262" y="234"/>
                  </a:lnTo>
                  <a:lnTo>
                    <a:pt x="61" y="227"/>
                  </a:lnTo>
                  <a:lnTo>
                    <a:pt x="61" y="227"/>
                  </a:lnTo>
                  <a:lnTo>
                    <a:pt x="73" y="214"/>
                  </a:lnTo>
                  <a:lnTo>
                    <a:pt x="85" y="202"/>
                  </a:lnTo>
                  <a:lnTo>
                    <a:pt x="107" y="178"/>
                  </a:lnTo>
                  <a:lnTo>
                    <a:pt x="107" y="178"/>
                  </a:lnTo>
                  <a:lnTo>
                    <a:pt x="119" y="165"/>
                  </a:lnTo>
                  <a:lnTo>
                    <a:pt x="129" y="150"/>
                  </a:lnTo>
                  <a:lnTo>
                    <a:pt x="148" y="120"/>
                  </a:lnTo>
                  <a:lnTo>
                    <a:pt x="167" y="90"/>
                  </a:lnTo>
                  <a:lnTo>
                    <a:pt x="177" y="76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92" y="55"/>
                  </a:lnTo>
                  <a:lnTo>
                    <a:pt x="192" y="55"/>
                  </a:lnTo>
                  <a:lnTo>
                    <a:pt x="194" y="55"/>
                  </a:lnTo>
                  <a:lnTo>
                    <a:pt x="194" y="55"/>
                  </a:lnTo>
                  <a:lnTo>
                    <a:pt x="198" y="51"/>
                  </a:lnTo>
                  <a:lnTo>
                    <a:pt x="198" y="51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323" y="48"/>
                  </a:lnTo>
                  <a:lnTo>
                    <a:pt x="443" y="52"/>
                  </a:lnTo>
                  <a:lnTo>
                    <a:pt x="565" y="56"/>
                  </a:lnTo>
                  <a:lnTo>
                    <a:pt x="687" y="57"/>
                  </a:lnTo>
                  <a:lnTo>
                    <a:pt x="687" y="57"/>
                  </a:lnTo>
                  <a:lnTo>
                    <a:pt x="693" y="72"/>
                  </a:lnTo>
                  <a:lnTo>
                    <a:pt x="701" y="86"/>
                  </a:lnTo>
                  <a:lnTo>
                    <a:pt x="719" y="114"/>
                  </a:lnTo>
                  <a:lnTo>
                    <a:pt x="755" y="166"/>
                  </a:lnTo>
                  <a:lnTo>
                    <a:pt x="755" y="166"/>
                  </a:lnTo>
                  <a:lnTo>
                    <a:pt x="784" y="209"/>
                  </a:lnTo>
                  <a:lnTo>
                    <a:pt x="797" y="233"/>
                  </a:lnTo>
                  <a:lnTo>
                    <a:pt x="808" y="256"/>
                  </a:lnTo>
                  <a:lnTo>
                    <a:pt x="808" y="256"/>
                  </a:lnTo>
                  <a:lnTo>
                    <a:pt x="790" y="253"/>
                  </a:lnTo>
                  <a:lnTo>
                    <a:pt x="772" y="252"/>
                  </a:lnTo>
                  <a:lnTo>
                    <a:pt x="734" y="251"/>
                  </a:lnTo>
                  <a:lnTo>
                    <a:pt x="659" y="253"/>
                  </a:lnTo>
                  <a:lnTo>
                    <a:pt x="659" y="2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chenying0907 782"/>
            <p:cNvSpPr>
              <a:spLocks/>
            </p:cNvSpPr>
            <p:nvPr/>
          </p:nvSpPr>
          <p:spPr bwMode="auto">
            <a:xfrm>
              <a:off x="2190751" y="3527425"/>
              <a:ext cx="246063" cy="22225"/>
            </a:xfrm>
            <a:custGeom>
              <a:avLst/>
              <a:gdLst/>
              <a:ahLst/>
              <a:cxnLst>
                <a:cxn ang="0">
                  <a:pos x="589" y="23"/>
                </a:cxn>
                <a:cxn ang="0">
                  <a:pos x="590" y="20"/>
                </a:cxn>
                <a:cxn ang="0">
                  <a:pos x="580" y="18"/>
                </a:cxn>
                <a:cxn ang="0">
                  <a:pos x="555" y="18"/>
                </a:cxn>
                <a:cxn ang="0">
                  <a:pos x="485" y="14"/>
                </a:cxn>
                <a:cxn ang="0">
                  <a:pos x="466" y="12"/>
                </a:cxn>
                <a:cxn ang="0">
                  <a:pos x="403" y="9"/>
                </a:cxn>
                <a:cxn ang="0">
                  <a:pos x="319" y="9"/>
                </a:cxn>
                <a:cxn ang="0">
                  <a:pos x="168" y="4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5" y="30"/>
                </a:cxn>
                <a:cxn ang="0">
                  <a:pos x="12" y="34"/>
                </a:cxn>
                <a:cxn ang="0">
                  <a:pos x="20" y="35"/>
                </a:cxn>
                <a:cxn ang="0">
                  <a:pos x="24" y="34"/>
                </a:cxn>
                <a:cxn ang="0">
                  <a:pos x="192" y="38"/>
                </a:cxn>
                <a:cxn ang="0">
                  <a:pos x="361" y="43"/>
                </a:cxn>
                <a:cxn ang="0">
                  <a:pos x="402" y="44"/>
                </a:cxn>
                <a:cxn ang="0">
                  <a:pos x="481" y="50"/>
                </a:cxn>
                <a:cxn ang="0">
                  <a:pos x="522" y="51"/>
                </a:cxn>
                <a:cxn ang="0">
                  <a:pos x="544" y="52"/>
                </a:cxn>
                <a:cxn ang="0">
                  <a:pos x="581" y="56"/>
                </a:cxn>
                <a:cxn ang="0">
                  <a:pos x="604" y="52"/>
                </a:cxn>
                <a:cxn ang="0">
                  <a:pos x="614" y="48"/>
                </a:cxn>
                <a:cxn ang="0">
                  <a:pos x="616" y="44"/>
                </a:cxn>
                <a:cxn ang="0">
                  <a:pos x="619" y="37"/>
                </a:cxn>
                <a:cxn ang="0">
                  <a:pos x="614" y="26"/>
                </a:cxn>
                <a:cxn ang="0">
                  <a:pos x="603" y="20"/>
                </a:cxn>
                <a:cxn ang="0">
                  <a:pos x="593" y="21"/>
                </a:cxn>
                <a:cxn ang="0">
                  <a:pos x="589" y="23"/>
                </a:cxn>
              </a:cxnLst>
              <a:rect l="0" t="0" r="r" b="b"/>
              <a:pathLst>
                <a:path w="619" h="56">
                  <a:moveTo>
                    <a:pt x="589" y="23"/>
                  </a:moveTo>
                  <a:lnTo>
                    <a:pt x="589" y="23"/>
                  </a:lnTo>
                  <a:lnTo>
                    <a:pt x="591" y="21"/>
                  </a:lnTo>
                  <a:lnTo>
                    <a:pt x="590" y="20"/>
                  </a:lnTo>
                  <a:lnTo>
                    <a:pt x="586" y="18"/>
                  </a:lnTo>
                  <a:lnTo>
                    <a:pt x="580" y="18"/>
                  </a:lnTo>
                  <a:lnTo>
                    <a:pt x="555" y="18"/>
                  </a:lnTo>
                  <a:lnTo>
                    <a:pt x="555" y="18"/>
                  </a:lnTo>
                  <a:lnTo>
                    <a:pt x="521" y="17"/>
                  </a:lnTo>
                  <a:lnTo>
                    <a:pt x="485" y="14"/>
                  </a:lnTo>
                  <a:lnTo>
                    <a:pt x="485" y="14"/>
                  </a:lnTo>
                  <a:lnTo>
                    <a:pt x="466" y="12"/>
                  </a:lnTo>
                  <a:lnTo>
                    <a:pt x="445" y="10"/>
                  </a:lnTo>
                  <a:lnTo>
                    <a:pt x="403" y="9"/>
                  </a:lnTo>
                  <a:lnTo>
                    <a:pt x="319" y="9"/>
                  </a:lnTo>
                  <a:lnTo>
                    <a:pt x="319" y="9"/>
                  </a:lnTo>
                  <a:lnTo>
                    <a:pt x="243" y="6"/>
                  </a:lnTo>
                  <a:lnTo>
                    <a:pt x="168" y="4"/>
                  </a:lnTo>
                  <a:lnTo>
                    <a:pt x="93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5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8" y="33"/>
                  </a:lnTo>
                  <a:lnTo>
                    <a:pt x="12" y="34"/>
                  </a:lnTo>
                  <a:lnTo>
                    <a:pt x="16" y="35"/>
                  </a:lnTo>
                  <a:lnTo>
                    <a:pt x="20" y="35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107" y="35"/>
                  </a:lnTo>
                  <a:lnTo>
                    <a:pt x="192" y="38"/>
                  </a:lnTo>
                  <a:lnTo>
                    <a:pt x="276" y="42"/>
                  </a:lnTo>
                  <a:lnTo>
                    <a:pt x="361" y="43"/>
                  </a:lnTo>
                  <a:lnTo>
                    <a:pt x="361" y="43"/>
                  </a:lnTo>
                  <a:lnTo>
                    <a:pt x="402" y="44"/>
                  </a:lnTo>
                  <a:lnTo>
                    <a:pt x="441" y="47"/>
                  </a:lnTo>
                  <a:lnTo>
                    <a:pt x="481" y="50"/>
                  </a:lnTo>
                  <a:lnTo>
                    <a:pt x="522" y="51"/>
                  </a:lnTo>
                  <a:lnTo>
                    <a:pt x="522" y="51"/>
                  </a:lnTo>
                  <a:lnTo>
                    <a:pt x="532" y="51"/>
                  </a:lnTo>
                  <a:lnTo>
                    <a:pt x="544" y="52"/>
                  </a:lnTo>
                  <a:lnTo>
                    <a:pt x="569" y="56"/>
                  </a:lnTo>
                  <a:lnTo>
                    <a:pt x="581" y="56"/>
                  </a:lnTo>
                  <a:lnTo>
                    <a:pt x="593" y="55"/>
                  </a:lnTo>
                  <a:lnTo>
                    <a:pt x="604" y="52"/>
                  </a:lnTo>
                  <a:lnTo>
                    <a:pt x="608" y="51"/>
                  </a:lnTo>
                  <a:lnTo>
                    <a:pt x="614" y="48"/>
                  </a:lnTo>
                  <a:lnTo>
                    <a:pt x="614" y="48"/>
                  </a:lnTo>
                  <a:lnTo>
                    <a:pt x="616" y="44"/>
                  </a:lnTo>
                  <a:lnTo>
                    <a:pt x="618" y="42"/>
                  </a:lnTo>
                  <a:lnTo>
                    <a:pt x="619" y="37"/>
                  </a:lnTo>
                  <a:lnTo>
                    <a:pt x="618" y="30"/>
                  </a:lnTo>
                  <a:lnTo>
                    <a:pt x="614" y="26"/>
                  </a:lnTo>
                  <a:lnTo>
                    <a:pt x="608" y="22"/>
                  </a:lnTo>
                  <a:lnTo>
                    <a:pt x="603" y="20"/>
                  </a:lnTo>
                  <a:lnTo>
                    <a:pt x="595" y="20"/>
                  </a:lnTo>
                  <a:lnTo>
                    <a:pt x="593" y="21"/>
                  </a:lnTo>
                  <a:lnTo>
                    <a:pt x="589" y="23"/>
                  </a:lnTo>
                  <a:lnTo>
                    <a:pt x="589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chenying0907 783"/>
            <p:cNvSpPr>
              <a:spLocks/>
            </p:cNvSpPr>
            <p:nvPr/>
          </p:nvSpPr>
          <p:spPr bwMode="auto">
            <a:xfrm>
              <a:off x="2170113" y="3554413"/>
              <a:ext cx="288925" cy="22225"/>
            </a:xfrm>
            <a:custGeom>
              <a:avLst/>
              <a:gdLst/>
              <a:ahLst/>
              <a:cxnLst>
                <a:cxn ang="0">
                  <a:pos x="715" y="20"/>
                </a:cxn>
                <a:cxn ang="0">
                  <a:pos x="715" y="20"/>
                </a:cxn>
                <a:cxn ang="0">
                  <a:pos x="622" y="18"/>
                </a:cxn>
                <a:cxn ang="0">
                  <a:pos x="529" y="16"/>
                </a:cxn>
                <a:cxn ang="0">
                  <a:pos x="436" y="13"/>
                </a:cxn>
                <a:cxn ang="0">
                  <a:pos x="345" y="12"/>
                </a:cxn>
                <a:cxn ang="0">
                  <a:pos x="345" y="12"/>
                </a:cxn>
                <a:cxn ang="0">
                  <a:pos x="304" y="10"/>
                </a:cxn>
                <a:cxn ang="0">
                  <a:pos x="263" y="9"/>
                </a:cxn>
                <a:cxn ang="0">
                  <a:pos x="223" y="8"/>
                </a:cxn>
                <a:cxn ang="0">
                  <a:pos x="182" y="8"/>
                </a:cxn>
                <a:cxn ang="0">
                  <a:pos x="182" y="8"/>
                </a:cxn>
                <a:cxn ang="0">
                  <a:pos x="161" y="6"/>
                </a:cxn>
                <a:cxn ang="0">
                  <a:pos x="140" y="5"/>
                </a:cxn>
                <a:cxn ang="0">
                  <a:pos x="97" y="1"/>
                </a:cxn>
                <a:cxn ang="0">
                  <a:pos x="76" y="0"/>
                </a:cxn>
                <a:cxn ang="0">
                  <a:pos x="55" y="0"/>
                </a:cxn>
                <a:cxn ang="0">
                  <a:pos x="33" y="0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0" y="4"/>
                </a:cxn>
                <a:cxn ang="0">
                  <a:pos x="6" y="5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7"/>
                </a:cxn>
                <a:cxn ang="0">
                  <a:pos x="8" y="33"/>
                </a:cxn>
                <a:cxn ang="0">
                  <a:pos x="15" y="35"/>
                </a:cxn>
                <a:cxn ang="0">
                  <a:pos x="19" y="35"/>
                </a:cxn>
                <a:cxn ang="0">
                  <a:pos x="23" y="35"/>
                </a:cxn>
                <a:cxn ang="0">
                  <a:pos x="23" y="35"/>
                </a:cxn>
                <a:cxn ang="0">
                  <a:pos x="32" y="34"/>
                </a:cxn>
                <a:cxn ang="0">
                  <a:pos x="41" y="34"/>
                </a:cxn>
                <a:cxn ang="0">
                  <a:pos x="61" y="35"/>
                </a:cxn>
                <a:cxn ang="0">
                  <a:pos x="79" y="38"/>
                </a:cxn>
                <a:cxn ang="0">
                  <a:pos x="97" y="40"/>
                </a:cxn>
                <a:cxn ang="0">
                  <a:pos x="97" y="40"/>
                </a:cxn>
                <a:cxn ang="0">
                  <a:pos x="198" y="42"/>
                </a:cxn>
                <a:cxn ang="0">
                  <a:pos x="198" y="42"/>
                </a:cxn>
                <a:cxn ang="0">
                  <a:pos x="239" y="43"/>
                </a:cxn>
                <a:cxn ang="0">
                  <a:pos x="278" y="44"/>
                </a:cxn>
                <a:cxn ang="0">
                  <a:pos x="318" y="44"/>
                </a:cxn>
                <a:cxn ang="0">
                  <a:pos x="359" y="46"/>
                </a:cxn>
                <a:cxn ang="0">
                  <a:pos x="359" y="46"/>
                </a:cxn>
                <a:cxn ang="0">
                  <a:pos x="448" y="47"/>
                </a:cxn>
                <a:cxn ang="0">
                  <a:pos x="537" y="50"/>
                </a:cxn>
                <a:cxn ang="0">
                  <a:pos x="626" y="52"/>
                </a:cxn>
                <a:cxn ang="0">
                  <a:pos x="715" y="54"/>
                </a:cxn>
                <a:cxn ang="0">
                  <a:pos x="715" y="54"/>
                </a:cxn>
                <a:cxn ang="0">
                  <a:pos x="719" y="52"/>
                </a:cxn>
                <a:cxn ang="0">
                  <a:pos x="721" y="52"/>
                </a:cxn>
                <a:cxn ang="0">
                  <a:pos x="726" y="48"/>
                </a:cxn>
                <a:cxn ang="0">
                  <a:pos x="729" y="42"/>
                </a:cxn>
                <a:cxn ang="0">
                  <a:pos x="730" y="37"/>
                </a:cxn>
                <a:cxn ang="0">
                  <a:pos x="729" y="30"/>
                </a:cxn>
                <a:cxn ang="0">
                  <a:pos x="726" y="25"/>
                </a:cxn>
                <a:cxn ang="0">
                  <a:pos x="721" y="21"/>
                </a:cxn>
                <a:cxn ang="0">
                  <a:pos x="719" y="20"/>
                </a:cxn>
                <a:cxn ang="0">
                  <a:pos x="715" y="20"/>
                </a:cxn>
                <a:cxn ang="0">
                  <a:pos x="715" y="20"/>
                </a:cxn>
              </a:cxnLst>
              <a:rect l="0" t="0" r="r" b="b"/>
              <a:pathLst>
                <a:path w="730" h="54">
                  <a:moveTo>
                    <a:pt x="715" y="20"/>
                  </a:moveTo>
                  <a:lnTo>
                    <a:pt x="715" y="20"/>
                  </a:lnTo>
                  <a:lnTo>
                    <a:pt x="622" y="18"/>
                  </a:lnTo>
                  <a:lnTo>
                    <a:pt x="529" y="16"/>
                  </a:lnTo>
                  <a:lnTo>
                    <a:pt x="436" y="13"/>
                  </a:lnTo>
                  <a:lnTo>
                    <a:pt x="345" y="12"/>
                  </a:lnTo>
                  <a:lnTo>
                    <a:pt x="345" y="12"/>
                  </a:lnTo>
                  <a:lnTo>
                    <a:pt x="304" y="10"/>
                  </a:lnTo>
                  <a:lnTo>
                    <a:pt x="263" y="9"/>
                  </a:lnTo>
                  <a:lnTo>
                    <a:pt x="223" y="8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61" y="6"/>
                  </a:lnTo>
                  <a:lnTo>
                    <a:pt x="140" y="5"/>
                  </a:lnTo>
                  <a:lnTo>
                    <a:pt x="97" y="1"/>
                  </a:lnTo>
                  <a:lnTo>
                    <a:pt x="76" y="0"/>
                  </a:lnTo>
                  <a:lnTo>
                    <a:pt x="55" y="0"/>
                  </a:lnTo>
                  <a:lnTo>
                    <a:pt x="33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0" y="4"/>
                  </a:lnTo>
                  <a:lnTo>
                    <a:pt x="6" y="5"/>
                  </a:lnTo>
                  <a:lnTo>
                    <a:pt x="2" y="9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7"/>
                  </a:lnTo>
                  <a:lnTo>
                    <a:pt x="8" y="33"/>
                  </a:lnTo>
                  <a:lnTo>
                    <a:pt x="15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32" y="34"/>
                  </a:lnTo>
                  <a:lnTo>
                    <a:pt x="41" y="34"/>
                  </a:lnTo>
                  <a:lnTo>
                    <a:pt x="61" y="35"/>
                  </a:lnTo>
                  <a:lnTo>
                    <a:pt x="79" y="38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98" y="42"/>
                  </a:lnTo>
                  <a:lnTo>
                    <a:pt x="198" y="42"/>
                  </a:lnTo>
                  <a:lnTo>
                    <a:pt x="239" y="43"/>
                  </a:lnTo>
                  <a:lnTo>
                    <a:pt x="278" y="44"/>
                  </a:lnTo>
                  <a:lnTo>
                    <a:pt x="318" y="44"/>
                  </a:lnTo>
                  <a:lnTo>
                    <a:pt x="359" y="46"/>
                  </a:lnTo>
                  <a:lnTo>
                    <a:pt x="359" y="46"/>
                  </a:lnTo>
                  <a:lnTo>
                    <a:pt x="448" y="47"/>
                  </a:lnTo>
                  <a:lnTo>
                    <a:pt x="537" y="50"/>
                  </a:lnTo>
                  <a:lnTo>
                    <a:pt x="626" y="52"/>
                  </a:lnTo>
                  <a:lnTo>
                    <a:pt x="715" y="54"/>
                  </a:lnTo>
                  <a:lnTo>
                    <a:pt x="715" y="54"/>
                  </a:lnTo>
                  <a:lnTo>
                    <a:pt x="719" y="52"/>
                  </a:lnTo>
                  <a:lnTo>
                    <a:pt x="721" y="52"/>
                  </a:lnTo>
                  <a:lnTo>
                    <a:pt x="726" y="48"/>
                  </a:lnTo>
                  <a:lnTo>
                    <a:pt x="729" y="42"/>
                  </a:lnTo>
                  <a:lnTo>
                    <a:pt x="730" y="37"/>
                  </a:lnTo>
                  <a:lnTo>
                    <a:pt x="729" y="30"/>
                  </a:lnTo>
                  <a:lnTo>
                    <a:pt x="726" y="25"/>
                  </a:lnTo>
                  <a:lnTo>
                    <a:pt x="721" y="21"/>
                  </a:lnTo>
                  <a:lnTo>
                    <a:pt x="719" y="20"/>
                  </a:lnTo>
                  <a:lnTo>
                    <a:pt x="715" y="20"/>
                  </a:lnTo>
                  <a:lnTo>
                    <a:pt x="715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chenying0907 784"/>
            <p:cNvSpPr>
              <a:spLocks/>
            </p:cNvSpPr>
            <p:nvPr/>
          </p:nvSpPr>
          <p:spPr bwMode="auto">
            <a:xfrm>
              <a:off x="2228851" y="3505200"/>
              <a:ext cx="38100" cy="9525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2" y="6"/>
                </a:cxn>
                <a:cxn ang="0">
                  <a:pos x="56" y="17"/>
                </a:cxn>
                <a:cxn ang="0">
                  <a:pos x="51" y="28"/>
                </a:cxn>
                <a:cxn ang="0">
                  <a:pos x="45" y="40"/>
                </a:cxn>
                <a:cxn ang="0">
                  <a:pos x="41" y="52"/>
                </a:cxn>
                <a:cxn ang="0">
                  <a:pos x="34" y="77"/>
                </a:cxn>
                <a:cxn ang="0">
                  <a:pos x="30" y="102"/>
                </a:cxn>
                <a:cxn ang="0">
                  <a:pos x="30" y="102"/>
                </a:cxn>
                <a:cxn ang="0">
                  <a:pos x="22" y="130"/>
                </a:cxn>
                <a:cxn ang="0">
                  <a:pos x="14" y="161"/>
                </a:cxn>
                <a:cxn ang="0">
                  <a:pos x="6" y="189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6"/>
                </a:cxn>
                <a:cxn ang="0">
                  <a:pos x="2" y="232"/>
                </a:cxn>
                <a:cxn ang="0">
                  <a:pos x="7" y="236"/>
                </a:cxn>
                <a:cxn ang="0">
                  <a:pos x="13" y="239"/>
                </a:cxn>
                <a:cxn ang="0">
                  <a:pos x="19" y="240"/>
                </a:cxn>
                <a:cxn ang="0">
                  <a:pos x="24" y="238"/>
                </a:cxn>
                <a:cxn ang="0">
                  <a:pos x="30" y="234"/>
                </a:cxn>
                <a:cxn ang="0">
                  <a:pos x="31" y="231"/>
                </a:cxn>
                <a:cxn ang="0">
                  <a:pos x="32" y="227"/>
                </a:cxn>
                <a:cxn ang="0">
                  <a:pos x="32" y="227"/>
                </a:cxn>
                <a:cxn ang="0">
                  <a:pos x="39" y="201"/>
                </a:cxn>
                <a:cxn ang="0">
                  <a:pos x="45" y="175"/>
                </a:cxn>
                <a:cxn ang="0">
                  <a:pos x="60" y="123"/>
                </a:cxn>
                <a:cxn ang="0">
                  <a:pos x="60" y="123"/>
                </a:cxn>
                <a:cxn ang="0">
                  <a:pos x="65" y="98"/>
                </a:cxn>
                <a:cxn ang="0">
                  <a:pos x="72" y="72"/>
                </a:cxn>
                <a:cxn ang="0">
                  <a:pos x="74" y="59"/>
                </a:cxn>
                <a:cxn ang="0">
                  <a:pos x="79" y="47"/>
                </a:cxn>
                <a:cxn ang="0">
                  <a:pos x="85" y="35"/>
                </a:cxn>
                <a:cxn ang="0">
                  <a:pos x="91" y="25"/>
                </a:cxn>
                <a:cxn ang="0">
                  <a:pos x="91" y="25"/>
                </a:cxn>
                <a:cxn ang="0">
                  <a:pos x="94" y="21"/>
                </a:cxn>
                <a:cxn ang="0">
                  <a:pos x="95" y="18"/>
                </a:cxn>
                <a:cxn ang="0">
                  <a:pos x="95" y="11"/>
                </a:cxn>
                <a:cxn ang="0">
                  <a:pos x="91" y="6"/>
                </a:cxn>
                <a:cxn ang="0">
                  <a:pos x="87" y="2"/>
                </a:cxn>
                <a:cxn ang="0">
                  <a:pos x="81" y="0"/>
                </a:cxn>
                <a:cxn ang="0">
                  <a:pos x="74" y="0"/>
                </a:cxn>
                <a:cxn ang="0">
                  <a:pos x="68" y="2"/>
                </a:cxn>
                <a:cxn ang="0">
                  <a:pos x="65" y="4"/>
                </a:cxn>
                <a:cxn ang="0">
                  <a:pos x="62" y="6"/>
                </a:cxn>
                <a:cxn ang="0">
                  <a:pos x="62" y="6"/>
                </a:cxn>
              </a:cxnLst>
              <a:rect l="0" t="0" r="r" b="b"/>
              <a:pathLst>
                <a:path w="95" h="240">
                  <a:moveTo>
                    <a:pt x="62" y="6"/>
                  </a:moveTo>
                  <a:lnTo>
                    <a:pt x="62" y="6"/>
                  </a:lnTo>
                  <a:lnTo>
                    <a:pt x="56" y="17"/>
                  </a:lnTo>
                  <a:lnTo>
                    <a:pt x="51" y="28"/>
                  </a:lnTo>
                  <a:lnTo>
                    <a:pt x="45" y="40"/>
                  </a:lnTo>
                  <a:lnTo>
                    <a:pt x="41" y="52"/>
                  </a:lnTo>
                  <a:lnTo>
                    <a:pt x="34" y="77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22" y="130"/>
                  </a:lnTo>
                  <a:lnTo>
                    <a:pt x="14" y="161"/>
                  </a:lnTo>
                  <a:lnTo>
                    <a:pt x="6" y="18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7" y="236"/>
                  </a:lnTo>
                  <a:lnTo>
                    <a:pt x="13" y="239"/>
                  </a:lnTo>
                  <a:lnTo>
                    <a:pt x="19" y="240"/>
                  </a:lnTo>
                  <a:lnTo>
                    <a:pt x="24" y="238"/>
                  </a:lnTo>
                  <a:lnTo>
                    <a:pt x="30" y="234"/>
                  </a:lnTo>
                  <a:lnTo>
                    <a:pt x="31" y="231"/>
                  </a:lnTo>
                  <a:lnTo>
                    <a:pt x="32" y="227"/>
                  </a:lnTo>
                  <a:lnTo>
                    <a:pt x="32" y="227"/>
                  </a:lnTo>
                  <a:lnTo>
                    <a:pt x="39" y="201"/>
                  </a:lnTo>
                  <a:lnTo>
                    <a:pt x="45" y="175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5" y="98"/>
                  </a:lnTo>
                  <a:lnTo>
                    <a:pt x="72" y="72"/>
                  </a:lnTo>
                  <a:lnTo>
                    <a:pt x="74" y="59"/>
                  </a:lnTo>
                  <a:lnTo>
                    <a:pt x="79" y="47"/>
                  </a:lnTo>
                  <a:lnTo>
                    <a:pt x="85" y="3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4" y="21"/>
                  </a:lnTo>
                  <a:lnTo>
                    <a:pt x="95" y="18"/>
                  </a:lnTo>
                  <a:lnTo>
                    <a:pt x="95" y="11"/>
                  </a:lnTo>
                  <a:lnTo>
                    <a:pt x="91" y="6"/>
                  </a:lnTo>
                  <a:lnTo>
                    <a:pt x="87" y="2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5" y="4"/>
                  </a:lnTo>
                  <a:lnTo>
                    <a:pt x="62" y="6"/>
                  </a:lnTo>
                  <a:lnTo>
                    <a:pt x="6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chenying0907 785"/>
            <p:cNvSpPr>
              <a:spLocks/>
            </p:cNvSpPr>
            <p:nvPr/>
          </p:nvSpPr>
          <p:spPr bwMode="auto">
            <a:xfrm>
              <a:off x="2301876" y="3505200"/>
              <a:ext cx="15875" cy="95250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24"/>
                </a:cxn>
                <a:cxn ang="0">
                  <a:pos x="35" y="20"/>
                </a:cxn>
                <a:cxn ang="0">
                  <a:pos x="35" y="16"/>
                </a:cxn>
                <a:cxn ang="0">
                  <a:pos x="34" y="12"/>
                </a:cxn>
                <a:cxn ang="0">
                  <a:pos x="33" y="8"/>
                </a:cxn>
                <a:cxn ang="0">
                  <a:pos x="30" y="4"/>
                </a:cxn>
                <a:cxn ang="0">
                  <a:pos x="28" y="1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4" y="4"/>
                </a:cxn>
                <a:cxn ang="0">
                  <a:pos x="1" y="11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68"/>
                </a:cxn>
                <a:cxn ang="0">
                  <a:pos x="1" y="120"/>
                </a:cxn>
                <a:cxn ang="0">
                  <a:pos x="3" y="173"/>
                </a:cxn>
                <a:cxn ang="0">
                  <a:pos x="4" y="224"/>
                </a:cxn>
                <a:cxn ang="0">
                  <a:pos x="4" y="224"/>
                </a:cxn>
                <a:cxn ang="0">
                  <a:pos x="4" y="228"/>
                </a:cxn>
                <a:cxn ang="0">
                  <a:pos x="5" y="232"/>
                </a:cxn>
                <a:cxn ang="0">
                  <a:pos x="9" y="237"/>
                </a:cxn>
                <a:cxn ang="0">
                  <a:pos x="14" y="239"/>
                </a:cxn>
                <a:cxn ang="0">
                  <a:pos x="21" y="241"/>
                </a:cxn>
                <a:cxn ang="0">
                  <a:pos x="26" y="239"/>
                </a:cxn>
                <a:cxn ang="0">
                  <a:pos x="33" y="237"/>
                </a:cxn>
                <a:cxn ang="0">
                  <a:pos x="37" y="232"/>
                </a:cxn>
                <a:cxn ang="0">
                  <a:pos x="37" y="228"/>
                </a:cxn>
                <a:cxn ang="0">
                  <a:pos x="38" y="224"/>
                </a:cxn>
                <a:cxn ang="0">
                  <a:pos x="38" y="224"/>
                </a:cxn>
                <a:cxn ang="0">
                  <a:pos x="37" y="174"/>
                </a:cxn>
                <a:cxn ang="0">
                  <a:pos x="35" y="124"/>
                </a:cxn>
                <a:cxn ang="0">
                  <a:pos x="34" y="73"/>
                </a:cxn>
                <a:cxn ang="0">
                  <a:pos x="34" y="24"/>
                </a:cxn>
                <a:cxn ang="0">
                  <a:pos x="34" y="24"/>
                </a:cxn>
              </a:cxnLst>
              <a:rect l="0" t="0" r="r" b="b"/>
              <a:pathLst>
                <a:path w="38" h="241">
                  <a:moveTo>
                    <a:pt x="34" y="24"/>
                  </a:moveTo>
                  <a:lnTo>
                    <a:pt x="34" y="24"/>
                  </a:lnTo>
                  <a:lnTo>
                    <a:pt x="35" y="20"/>
                  </a:lnTo>
                  <a:lnTo>
                    <a:pt x="35" y="16"/>
                  </a:lnTo>
                  <a:lnTo>
                    <a:pt x="34" y="12"/>
                  </a:lnTo>
                  <a:lnTo>
                    <a:pt x="33" y="8"/>
                  </a:lnTo>
                  <a:lnTo>
                    <a:pt x="30" y="4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4" y="4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68"/>
                  </a:lnTo>
                  <a:lnTo>
                    <a:pt x="1" y="120"/>
                  </a:lnTo>
                  <a:lnTo>
                    <a:pt x="3" y="173"/>
                  </a:lnTo>
                  <a:lnTo>
                    <a:pt x="4" y="224"/>
                  </a:lnTo>
                  <a:lnTo>
                    <a:pt x="4" y="224"/>
                  </a:lnTo>
                  <a:lnTo>
                    <a:pt x="4" y="228"/>
                  </a:lnTo>
                  <a:lnTo>
                    <a:pt x="5" y="232"/>
                  </a:lnTo>
                  <a:lnTo>
                    <a:pt x="9" y="237"/>
                  </a:lnTo>
                  <a:lnTo>
                    <a:pt x="14" y="239"/>
                  </a:lnTo>
                  <a:lnTo>
                    <a:pt x="21" y="241"/>
                  </a:lnTo>
                  <a:lnTo>
                    <a:pt x="26" y="239"/>
                  </a:lnTo>
                  <a:lnTo>
                    <a:pt x="33" y="237"/>
                  </a:lnTo>
                  <a:lnTo>
                    <a:pt x="37" y="232"/>
                  </a:lnTo>
                  <a:lnTo>
                    <a:pt x="37" y="228"/>
                  </a:lnTo>
                  <a:lnTo>
                    <a:pt x="38" y="224"/>
                  </a:lnTo>
                  <a:lnTo>
                    <a:pt x="38" y="224"/>
                  </a:lnTo>
                  <a:lnTo>
                    <a:pt x="37" y="174"/>
                  </a:lnTo>
                  <a:lnTo>
                    <a:pt x="35" y="124"/>
                  </a:lnTo>
                  <a:lnTo>
                    <a:pt x="34" y="73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chenying0907 786"/>
            <p:cNvSpPr>
              <a:spLocks/>
            </p:cNvSpPr>
            <p:nvPr/>
          </p:nvSpPr>
          <p:spPr bwMode="auto">
            <a:xfrm>
              <a:off x="2347913" y="3505200"/>
              <a:ext cx="52388" cy="101600"/>
            </a:xfrm>
            <a:custGeom>
              <a:avLst/>
              <a:gdLst/>
              <a:ahLst/>
              <a:cxnLst>
                <a:cxn ang="0">
                  <a:pos x="129" y="229"/>
                </a:cxn>
                <a:cxn ang="0">
                  <a:pos x="129" y="229"/>
                </a:cxn>
                <a:cxn ang="0">
                  <a:pos x="119" y="203"/>
                </a:cxn>
                <a:cxn ang="0">
                  <a:pos x="109" y="176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2" y="109"/>
                </a:cxn>
                <a:cxn ang="0">
                  <a:pos x="76" y="93"/>
                </a:cxn>
                <a:cxn ang="0">
                  <a:pos x="72" y="79"/>
                </a:cxn>
                <a:cxn ang="0">
                  <a:pos x="66" y="63"/>
                </a:cxn>
                <a:cxn ang="0">
                  <a:pos x="66" y="63"/>
                </a:cxn>
                <a:cxn ang="0">
                  <a:pos x="58" y="49"/>
                </a:cxn>
                <a:cxn ang="0">
                  <a:pos x="49" y="36"/>
                </a:cxn>
                <a:cxn ang="0">
                  <a:pos x="40" y="23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9" y="6"/>
                </a:cxn>
                <a:cxn ang="0">
                  <a:pos x="27" y="3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10" y="3"/>
                </a:cxn>
                <a:cxn ang="0">
                  <a:pos x="4" y="7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23"/>
                </a:cxn>
                <a:cxn ang="0">
                  <a:pos x="2" y="27"/>
                </a:cxn>
                <a:cxn ang="0">
                  <a:pos x="2" y="27"/>
                </a:cxn>
                <a:cxn ang="0">
                  <a:pos x="8" y="37"/>
                </a:cxn>
                <a:cxn ang="0">
                  <a:pos x="16" y="46"/>
                </a:cxn>
                <a:cxn ang="0">
                  <a:pos x="24" y="57"/>
                </a:cxn>
                <a:cxn ang="0">
                  <a:pos x="31" y="68"/>
                </a:cxn>
                <a:cxn ang="0">
                  <a:pos x="31" y="68"/>
                </a:cxn>
                <a:cxn ang="0">
                  <a:pos x="38" y="87"/>
                </a:cxn>
                <a:cxn ang="0">
                  <a:pos x="45" y="106"/>
                </a:cxn>
                <a:cxn ang="0">
                  <a:pos x="51" y="125"/>
                </a:cxn>
                <a:cxn ang="0">
                  <a:pos x="58" y="144"/>
                </a:cxn>
                <a:cxn ang="0">
                  <a:pos x="58" y="144"/>
                </a:cxn>
                <a:cxn ang="0">
                  <a:pos x="80" y="194"/>
                </a:cxn>
                <a:cxn ang="0">
                  <a:pos x="89" y="219"/>
                </a:cxn>
                <a:cxn ang="0">
                  <a:pos x="97" y="245"/>
                </a:cxn>
                <a:cxn ang="0">
                  <a:pos x="97" y="245"/>
                </a:cxn>
                <a:cxn ang="0">
                  <a:pos x="100" y="250"/>
                </a:cxn>
                <a:cxn ang="0">
                  <a:pos x="105" y="254"/>
                </a:cxn>
                <a:cxn ang="0">
                  <a:pos x="110" y="257"/>
                </a:cxn>
                <a:cxn ang="0">
                  <a:pos x="116" y="257"/>
                </a:cxn>
                <a:cxn ang="0">
                  <a:pos x="122" y="255"/>
                </a:cxn>
                <a:cxn ang="0">
                  <a:pos x="126" y="251"/>
                </a:cxn>
                <a:cxn ang="0">
                  <a:pos x="130" y="246"/>
                </a:cxn>
                <a:cxn ang="0">
                  <a:pos x="131" y="240"/>
                </a:cxn>
                <a:cxn ang="0">
                  <a:pos x="131" y="238"/>
                </a:cxn>
                <a:cxn ang="0">
                  <a:pos x="131" y="238"/>
                </a:cxn>
                <a:cxn ang="0">
                  <a:pos x="130" y="233"/>
                </a:cxn>
                <a:cxn ang="0">
                  <a:pos x="129" y="229"/>
                </a:cxn>
                <a:cxn ang="0">
                  <a:pos x="129" y="229"/>
                </a:cxn>
              </a:cxnLst>
              <a:rect l="0" t="0" r="r" b="b"/>
              <a:pathLst>
                <a:path w="131" h="257">
                  <a:moveTo>
                    <a:pt x="129" y="229"/>
                  </a:moveTo>
                  <a:lnTo>
                    <a:pt x="129" y="229"/>
                  </a:lnTo>
                  <a:lnTo>
                    <a:pt x="119" y="203"/>
                  </a:lnTo>
                  <a:lnTo>
                    <a:pt x="109" y="176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2" y="109"/>
                  </a:lnTo>
                  <a:lnTo>
                    <a:pt x="76" y="93"/>
                  </a:lnTo>
                  <a:lnTo>
                    <a:pt x="72" y="79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58" y="49"/>
                  </a:lnTo>
                  <a:lnTo>
                    <a:pt x="49" y="36"/>
                  </a:lnTo>
                  <a:lnTo>
                    <a:pt x="40" y="23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6"/>
                  </a:lnTo>
                  <a:lnTo>
                    <a:pt x="27" y="3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4" y="7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8" y="37"/>
                  </a:lnTo>
                  <a:lnTo>
                    <a:pt x="16" y="46"/>
                  </a:lnTo>
                  <a:lnTo>
                    <a:pt x="24" y="57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8" y="87"/>
                  </a:lnTo>
                  <a:lnTo>
                    <a:pt x="45" y="106"/>
                  </a:lnTo>
                  <a:lnTo>
                    <a:pt x="51" y="125"/>
                  </a:lnTo>
                  <a:lnTo>
                    <a:pt x="58" y="144"/>
                  </a:lnTo>
                  <a:lnTo>
                    <a:pt x="58" y="144"/>
                  </a:lnTo>
                  <a:lnTo>
                    <a:pt x="80" y="194"/>
                  </a:lnTo>
                  <a:lnTo>
                    <a:pt x="89" y="21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100" y="250"/>
                  </a:lnTo>
                  <a:lnTo>
                    <a:pt x="105" y="254"/>
                  </a:lnTo>
                  <a:lnTo>
                    <a:pt x="110" y="257"/>
                  </a:lnTo>
                  <a:lnTo>
                    <a:pt x="116" y="257"/>
                  </a:lnTo>
                  <a:lnTo>
                    <a:pt x="122" y="255"/>
                  </a:lnTo>
                  <a:lnTo>
                    <a:pt x="126" y="251"/>
                  </a:lnTo>
                  <a:lnTo>
                    <a:pt x="130" y="246"/>
                  </a:lnTo>
                  <a:lnTo>
                    <a:pt x="131" y="240"/>
                  </a:lnTo>
                  <a:lnTo>
                    <a:pt x="131" y="238"/>
                  </a:lnTo>
                  <a:lnTo>
                    <a:pt x="131" y="238"/>
                  </a:lnTo>
                  <a:lnTo>
                    <a:pt x="130" y="233"/>
                  </a:lnTo>
                  <a:lnTo>
                    <a:pt x="129" y="229"/>
                  </a:lnTo>
                  <a:lnTo>
                    <a:pt x="129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chenying0907 787"/>
            <p:cNvSpPr>
              <a:spLocks/>
            </p:cNvSpPr>
            <p:nvPr/>
          </p:nvSpPr>
          <p:spPr bwMode="auto">
            <a:xfrm>
              <a:off x="2070101" y="3133725"/>
              <a:ext cx="482600" cy="66675"/>
            </a:xfrm>
            <a:custGeom>
              <a:avLst/>
              <a:gdLst/>
              <a:ahLst/>
              <a:cxnLst>
                <a:cxn ang="0">
                  <a:pos x="1214" y="145"/>
                </a:cxn>
                <a:cxn ang="0">
                  <a:pos x="1208" y="115"/>
                </a:cxn>
                <a:cxn ang="0">
                  <a:pos x="1202" y="92"/>
                </a:cxn>
                <a:cxn ang="0">
                  <a:pos x="1193" y="70"/>
                </a:cxn>
                <a:cxn ang="0">
                  <a:pos x="1170" y="50"/>
                </a:cxn>
                <a:cxn ang="0">
                  <a:pos x="1161" y="45"/>
                </a:cxn>
                <a:cxn ang="0">
                  <a:pos x="1131" y="33"/>
                </a:cxn>
                <a:cxn ang="0">
                  <a:pos x="1087" y="26"/>
                </a:cxn>
                <a:cxn ang="0">
                  <a:pos x="1044" y="26"/>
                </a:cxn>
                <a:cxn ang="0">
                  <a:pos x="1001" y="26"/>
                </a:cxn>
                <a:cxn ang="0">
                  <a:pos x="907" y="23"/>
                </a:cxn>
                <a:cxn ang="0">
                  <a:pos x="811" y="19"/>
                </a:cxn>
                <a:cxn ang="0">
                  <a:pos x="767" y="17"/>
                </a:cxn>
                <a:cxn ang="0">
                  <a:pos x="677" y="13"/>
                </a:cxn>
                <a:cxn ang="0">
                  <a:pos x="632" y="8"/>
                </a:cxn>
                <a:cxn ang="0">
                  <a:pos x="526" y="2"/>
                </a:cxn>
                <a:cxn ang="0">
                  <a:pos x="419" y="0"/>
                </a:cxn>
                <a:cxn ang="0">
                  <a:pos x="310" y="3"/>
                </a:cxn>
                <a:cxn ang="0">
                  <a:pos x="204" y="8"/>
                </a:cxn>
                <a:cxn ang="0">
                  <a:pos x="136" y="16"/>
                </a:cxn>
                <a:cxn ang="0">
                  <a:pos x="102" y="24"/>
                </a:cxn>
                <a:cxn ang="0">
                  <a:pos x="71" y="36"/>
                </a:cxn>
                <a:cxn ang="0">
                  <a:pos x="43" y="53"/>
                </a:cxn>
                <a:cxn ang="0">
                  <a:pos x="21" y="75"/>
                </a:cxn>
                <a:cxn ang="0">
                  <a:pos x="6" y="105"/>
                </a:cxn>
                <a:cxn ang="0">
                  <a:pos x="0" y="142"/>
                </a:cxn>
                <a:cxn ang="0">
                  <a:pos x="0" y="145"/>
                </a:cxn>
                <a:cxn ang="0">
                  <a:pos x="6" y="155"/>
                </a:cxn>
                <a:cxn ang="0">
                  <a:pos x="17" y="159"/>
                </a:cxn>
                <a:cxn ang="0">
                  <a:pos x="29" y="155"/>
                </a:cxn>
                <a:cxn ang="0">
                  <a:pos x="34" y="145"/>
                </a:cxn>
                <a:cxn ang="0">
                  <a:pos x="34" y="142"/>
                </a:cxn>
                <a:cxn ang="0">
                  <a:pos x="37" y="121"/>
                </a:cxn>
                <a:cxn ang="0">
                  <a:pos x="43" y="102"/>
                </a:cxn>
                <a:cxn ang="0">
                  <a:pos x="54" y="87"/>
                </a:cxn>
                <a:cxn ang="0">
                  <a:pos x="68" y="74"/>
                </a:cxn>
                <a:cxn ang="0">
                  <a:pos x="85" y="63"/>
                </a:cxn>
                <a:cxn ang="0">
                  <a:pos x="125" y="50"/>
                </a:cxn>
                <a:cxn ang="0">
                  <a:pos x="169" y="42"/>
                </a:cxn>
                <a:cxn ang="0">
                  <a:pos x="238" y="38"/>
                </a:cxn>
                <a:cxn ang="0">
                  <a:pos x="317" y="38"/>
                </a:cxn>
                <a:cxn ang="0">
                  <a:pos x="395" y="34"/>
                </a:cxn>
                <a:cxn ang="0">
                  <a:pos x="475" y="33"/>
                </a:cxn>
                <a:cxn ang="0">
                  <a:pos x="555" y="37"/>
                </a:cxn>
                <a:cxn ang="0">
                  <a:pos x="632" y="43"/>
                </a:cxn>
                <a:cxn ang="0">
                  <a:pos x="695" y="49"/>
                </a:cxn>
                <a:cxn ang="0">
                  <a:pos x="886" y="57"/>
                </a:cxn>
                <a:cxn ang="0">
                  <a:pos x="963" y="59"/>
                </a:cxn>
                <a:cxn ang="0">
                  <a:pos x="1042" y="60"/>
                </a:cxn>
                <a:cxn ang="0">
                  <a:pos x="1064" y="60"/>
                </a:cxn>
                <a:cxn ang="0">
                  <a:pos x="1108" y="66"/>
                </a:cxn>
                <a:cxn ang="0">
                  <a:pos x="1131" y="71"/>
                </a:cxn>
                <a:cxn ang="0">
                  <a:pos x="1144" y="76"/>
                </a:cxn>
                <a:cxn ang="0">
                  <a:pos x="1154" y="84"/>
                </a:cxn>
                <a:cxn ang="0">
                  <a:pos x="1167" y="105"/>
                </a:cxn>
                <a:cxn ang="0">
                  <a:pos x="1174" y="128"/>
                </a:cxn>
                <a:cxn ang="0">
                  <a:pos x="1180" y="155"/>
                </a:cxn>
                <a:cxn ang="0">
                  <a:pos x="1183" y="157"/>
                </a:cxn>
                <a:cxn ang="0">
                  <a:pos x="1189" y="164"/>
                </a:cxn>
                <a:cxn ang="0">
                  <a:pos x="1202" y="165"/>
                </a:cxn>
                <a:cxn ang="0">
                  <a:pos x="1213" y="159"/>
                </a:cxn>
                <a:cxn ang="0">
                  <a:pos x="1214" y="149"/>
                </a:cxn>
                <a:cxn ang="0">
                  <a:pos x="1214" y="145"/>
                </a:cxn>
              </a:cxnLst>
              <a:rect l="0" t="0" r="r" b="b"/>
              <a:pathLst>
                <a:path w="1214" h="166">
                  <a:moveTo>
                    <a:pt x="1214" y="145"/>
                  </a:moveTo>
                  <a:lnTo>
                    <a:pt x="1214" y="145"/>
                  </a:lnTo>
                  <a:lnTo>
                    <a:pt x="1210" y="130"/>
                  </a:lnTo>
                  <a:lnTo>
                    <a:pt x="1208" y="115"/>
                  </a:lnTo>
                  <a:lnTo>
                    <a:pt x="1205" y="104"/>
                  </a:lnTo>
                  <a:lnTo>
                    <a:pt x="1202" y="92"/>
                  </a:lnTo>
                  <a:lnTo>
                    <a:pt x="1199" y="80"/>
                  </a:lnTo>
                  <a:lnTo>
                    <a:pt x="1193" y="70"/>
                  </a:lnTo>
                  <a:lnTo>
                    <a:pt x="1184" y="59"/>
                  </a:lnTo>
                  <a:lnTo>
                    <a:pt x="1170" y="50"/>
                  </a:lnTo>
                  <a:lnTo>
                    <a:pt x="1170" y="50"/>
                  </a:lnTo>
                  <a:lnTo>
                    <a:pt x="1161" y="45"/>
                  </a:lnTo>
                  <a:lnTo>
                    <a:pt x="1150" y="40"/>
                  </a:lnTo>
                  <a:lnTo>
                    <a:pt x="1131" y="33"/>
                  </a:lnTo>
                  <a:lnTo>
                    <a:pt x="1110" y="29"/>
                  </a:lnTo>
                  <a:lnTo>
                    <a:pt x="1087" y="26"/>
                  </a:lnTo>
                  <a:lnTo>
                    <a:pt x="1065" y="26"/>
                  </a:lnTo>
                  <a:lnTo>
                    <a:pt x="1044" y="26"/>
                  </a:lnTo>
                  <a:lnTo>
                    <a:pt x="1001" y="26"/>
                  </a:lnTo>
                  <a:lnTo>
                    <a:pt x="1001" y="26"/>
                  </a:lnTo>
                  <a:lnTo>
                    <a:pt x="954" y="25"/>
                  </a:lnTo>
                  <a:lnTo>
                    <a:pt x="907" y="23"/>
                  </a:lnTo>
                  <a:lnTo>
                    <a:pt x="860" y="20"/>
                  </a:lnTo>
                  <a:lnTo>
                    <a:pt x="811" y="19"/>
                  </a:lnTo>
                  <a:lnTo>
                    <a:pt x="811" y="19"/>
                  </a:lnTo>
                  <a:lnTo>
                    <a:pt x="767" y="17"/>
                  </a:lnTo>
                  <a:lnTo>
                    <a:pt x="722" y="16"/>
                  </a:lnTo>
                  <a:lnTo>
                    <a:pt x="677" y="13"/>
                  </a:lnTo>
                  <a:lnTo>
                    <a:pt x="632" y="8"/>
                  </a:lnTo>
                  <a:lnTo>
                    <a:pt x="632" y="8"/>
                  </a:lnTo>
                  <a:lnTo>
                    <a:pt x="580" y="4"/>
                  </a:lnTo>
                  <a:lnTo>
                    <a:pt x="526" y="2"/>
                  </a:lnTo>
                  <a:lnTo>
                    <a:pt x="473" y="0"/>
                  </a:lnTo>
                  <a:lnTo>
                    <a:pt x="419" y="0"/>
                  </a:lnTo>
                  <a:lnTo>
                    <a:pt x="364" y="2"/>
                  </a:lnTo>
                  <a:lnTo>
                    <a:pt x="310" y="3"/>
                  </a:lnTo>
                  <a:lnTo>
                    <a:pt x="204" y="8"/>
                  </a:lnTo>
                  <a:lnTo>
                    <a:pt x="204" y="8"/>
                  </a:lnTo>
                  <a:lnTo>
                    <a:pt x="170" y="11"/>
                  </a:lnTo>
                  <a:lnTo>
                    <a:pt x="136" y="16"/>
                  </a:lnTo>
                  <a:lnTo>
                    <a:pt x="119" y="19"/>
                  </a:lnTo>
                  <a:lnTo>
                    <a:pt x="102" y="24"/>
                  </a:lnTo>
                  <a:lnTo>
                    <a:pt x="87" y="29"/>
                  </a:lnTo>
                  <a:lnTo>
                    <a:pt x="71" y="36"/>
                  </a:lnTo>
                  <a:lnTo>
                    <a:pt x="57" y="43"/>
                  </a:lnTo>
                  <a:lnTo>
                    <a:pt x="43" y="53"/>
                  </a:lnTo>
                  <a:lnTo>
                    <a:pt x="32" y="63"/>
                  </a:lnTo>
                  <a:lnTo>
                    <a:pt x="21" y="75"/>
                  </a:lnTo>
                  <a:lnTo>
                    <a:pt x="12" y="89"/>
                  </a:lnTo>
                  <a:lnTo>
                    <a:pt x="6" y="105"/>
                  </a:lnTo>
                  <a:lnTo>
                    <a:pt x="2" y="12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5"/>
                  </a:lnTo>
                  <a:lnTo>
                    <a:pt x="2" y="149"/>
                  </a:lnTo>
                  <a:lnTo>
                    <a:pt x="6" y="155"/>
                  </a:lnTo>
                  <a:lnTo>
                    <a:pt x="11" y="157"/>
                  </a:lnTo>
                  <a:lnTo>
                    <a:pt x="17" y="159"/>
                  </a:lnTo>
                  <a:lnTo>
                    <a:pt x="24" y="157"/>
                  </a:lnTo>
                  <a:lnTo>
                    <a:pt x="29" y="155"/>
                  </a:lnTo>
                  <a:lnTo>
                    <a:pt x="33" y="149"/>
                  </a:lnTo>
                  <a:lnTo>
                    <a:pt x="34" y="145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36" y="131"/>
                  </a:lnTo>
                  <a:lnTo>
                    <a:pt x="37" y="121"/>
                  </a:lnTo>
                  <a:lnTo>
                    <a:pt x="40" y="110"/>
                  </a:lnTo>
                  <a:lnTo>
                    <a:pt x="43" y="102"/>
                  </a:lnTo>
                  <a:lnTo>
                    <a:pt x="49" y="93"/>
                  </a:lnTo>
                  <a:lnTo>
                    <a:pt x="54" y="87"/>
                  </a:lnTo>
                  <a:lnTo>
                    <a:pt x="60" y="80"/>
                  </a:lnTo>
                  <a:lnTo>
                    <a:pt x="68" y="74"/>
                  </a:lnTo>
                  <a:lnTo>
                    <a:pt x="76" y="68"/>
                  </a:lnTo>
                  <a:lnTo>
                    <a:pt x="85" y="63"/>
                  </a:lnTo>
                  <a:lnTo>
                    <a:pt x="104" y="55"/>
                  </a:lnTo>
                  <a:lnTo>
                    <a:pt x="125" y="50"/>
                  </a:lnTo>
                  <a:lnTo>
                    <a:pt x="147" y="45"/>
                  </a:lnTo>
                  <a:lnTo>
                    <a:pt x="169" y="42"/>
                  </a:lnTo>
                  <a:lnTo>
                    <a:pt x="193" y="41"/>
                  </a:lnTo>
                  <a:lnTo>
                    <a:pt x="238" y="38"/>
                  </a:lnTo>
                  <a:lnTo>
                    <a:pt x="282" y="38"/>
                  </a:lnTo>
                  <a:lnTo>
                    <a:pt x="317" y="38"/>
                  </a:lnTo>
                  <a:lnTo>
                    <a:pt x="317" y="38"/>
                  </a:lnTo>
                  <a:lnTo>
                    <a:pt x="395" y="34"/>
                  </a:lnTo>
                  <a:lnTo>
                    <a:pt x="435" y="33"/>
                  </a:lnTo>
                  <a:lnTo>
                    <a:pt x="475" y="33"/>
                  </a:lnTo>
                  <a:lnTo>
                    <a:pt x="514" y="34"/>
                  </a:lnTo>
                  <a:lnTo>
                    <a:pt x="555" y="37"/>
                  </a:lnTo>
                  <a:lnTo>
                    <a:pt x="594" y="40"/>
                  </a:lnTo>
                  <a:lnTo>
                    <a:pt x="632" y="43"/>
                  </a:lnTo>
                  <a:lnTo>
                    <a:pt x="632" y="43"/>
                  </a:lnTo>
                  <a:lnTo>
                    <a:pt x="695" y="49"/>
                  </a:lnTo>
                  <a:lnTo>
                    <a:pt x="759" y="51"/>
                  </a:lnTo>
                  <a:lnTo>
                    <a:pt x="886" y="57"/>
                  </a:lnTo>
                  <a:lnTo>
                    <a:pt x="886" y="57"/>
                  </a:lnTo>
                  <a:lnTo>
                    <a:pt x="963" y="59"/>
                  </a:lnTo>
                  <a:lnTo>
                    <a:pt x="1002" y="60"/>
                  </a:lnTo>
                  <a:lnTo>
                    <a:pt x="1042" y="60"/>
                  </a:lnTo>
                  <a:lnTo>
                    <a:pt x="1042" y="60"/>
                  </a:lnTo>
                  <a:lnTo>
                    <a:pt x="1064" y="60"/>
                  </a:lnTo>
                  <a:lnTo>
                    <a:pt x="1086" y="62"/>
                  </a:lnTo>
                  <a:lnTo>
                    <a:pt x="1108" y="66"/>
                  </a:lnTo>
                  <a:lnTo>
                    <a:pt x="1131" y="71"/>
                  </a:lnTo>
                  <a:lnTo>
                    <a:pt x="1131" y="71"/>
                  </a:lnTo>
                  <a:lnTo>
                    <a:pt x="1137" y="74"/>
                  </a:lnTo>
                  <a:lnTo>
                    <a:pt x="1144" y="76"/>
                  </a:lnTo>
                  <a:lnTo>
                    <a:pt x="1150" y="80"/>
                  </a:lnTo>
                  <a:lnTo>
                    <a:pt x="1154" y="84"/>
                  </a:lnTo>
                  <a:lnTo>
                    <a:pt x="1162" y="93"/>
                  </a:lnTo>
                  <a:lnTo>
                    <a:pt x="1167" y="105"/>
                  </a:lnTo>
                  <a:lnTo>
                    <a:pt x="1171" y="117"/>
                  </a:lnTo>
                  <a:lnTo>
                    <a:pt x="1174" y="128"/>
                  </a:lnTo>
                  <a:lnTo>
                    <a:pt x="1178" y="142"/>
                  </a:lnTo>
                  <a:lnTo>
                    <a:pt x="1180" y="155"/>
                  </a:lnTo>
                  <a:lnTo>
                    <a:pt x="1180" y="155"/>
                  </a:lnTo>
                  <a:lnTo>
                    <a:pt x="1183" y="157"/>
                  </a:lnTo>
                  <a:lnTo>
                    <a:pt x="1184" y="160"/>
                  </a:lnTo>
                  <a:lnTo>
                    <a:pt x="1189" y="164"/>
                  </a:lnTo>
                  <a:lnTo>
                    <a:pt x="1196" y="166"/>
                  </a:lnTo>
                  <a:lnTo>
                    <a:pt x="1202" y="165"/>
                  </a:lnTo>
                  <a:lnTo>
                    <a:pt x="1209" y="162"/>
                  </a:lnTo>
                  <a:lnTo>
                    <a:pt x="1213" y="159"/>
                  </a:lnTo>
                  <a:lnTo>
                    <a:pt x="1214" y="152"/>
                  </a:lnTo>
                  <a:lnTo>
                    <a:pt x="1214" y="149"/>
                  </a:lnTo>
                  <a:lnTo>
                    <a:pt x="1214" y="145"/>
                  </a:lnTo>
                  <a:lnTo>
                    <a:pt x="1214" y="1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chenying0907 788"/>
            <p:cNvSpPr>
              <a:spLocks/>
            </p:cNvSpPr>
            <p:nvPr/>
          </p:nvSpPr>
          <p:spPr bwMode="auto">
            <a:xfrm>
              <a:off x="2065338" y="3182938"/>
              <a:ext cx="488950" cy="465138"/>
            </a:xfrm>
            <a:custGeom>
              <a:avLst/>
              <a:gdLst/>
              <a:ahLst/>
              <a:cxnLst>
                <a:cxn ang="0">
                  <a:pos x="1227" y="941"/>
                </a:cxn>
                <a:cxn ang="0">
                  <a:pos x="1205" y="932"/>
                </a:cxn>
                <a:cxn ang="0">
                  <a:pos x="1194" y="948"/>
                </a:cxn>
                <a:cxn ang="0">
                  <a:pos x="1193" y="1003"/>
                </a:cxn>
                <a:cxn ang="0">
                  <a:pos x="1181" y="1034"/>
                </a:cxn>
                <a:cxn ang="0">
                  <a:pos x="1148" y="1072"/>
                </a:cxn>
                <a:cxn ang="0">
                  <a:pos x="1103" y="1109"/>
                </a:cxn>
                <a:cxn ang="0">
                  <a:pos x="1061" y="1121"/>
                </a:cxn>
                <a:cxn ang="0">
                  <a:pos x="974" y="1126"/>
                </a:cxn>
                <a:cxn ang="0">
                  <a:pos x="926" y="1135"/>
                </a:cxn>
                <a:cxn ang="0">
                  <a:pos x="807" y="1132"/>
                </a:cxn>
                <a:cxn ang="0">
                  <a:pos x="708" y="1123"/>
                </a:cxn>
                <a:cxn ang="0">
                  <a:pos x="434" y="1111"/>
                </a:cxn>
                <a:cxn ang="0">
                  <a:pos x="284" y="1106"/>
                </a:cxn>
                <a:cxn ang="0">
                  <a:pos x="135" y="1089"/>
                </a:cxn>
                <a:cxn ang="0">
                  <a:pos x="88" y="1064"/>
                </a:cxn>
                <a:cxn ang="0">
                  <a:pos x="51" y="1009"/>
                </a:cxn>
                <a:cxn ang="0">
                  <a:pos x="36" y="940"/>
                </a:cxn>
                <a:cxn ang="0">
                  <a:pos x="33" y="853"/>
                </a:cxn>
                <a:cxn ang="0">
                  <a:pos x="44" y="764"/>
                </a:cxn>
                <a:cxn ang="0">
                  <a:pos x="46" y="702"/>
                </a:cxn>
                <a:cxn ang="0">
                  <a:pos x="47" y="573"/>
                </a:cxn>
                <a:cxn ang="0">
                  <a:pos x="38" y="437"/>
                </a:cxn>
                <a:cxn ang="0">
                  <a:pos x="48" y="305"/>
                </a:cxn>
                <a:cxn ang="0">
                  <a:pos x="46" y="161"/>
                </a:cxn>
                <a:cxn ang="0">
                  <a:pos x="40" y="16"/>
                </a:cxn>
                <a:cxn ang="0">
                  <a:pos x="30" y="0"/>
                </a:cxn>
                <a:cxn ang="0">
                  <a:pos x="8" y="9"/>
                </a:cxn>
                <a:cxn ang="0">
                  <a:pos x="8" y="57"/>
                </a:cxn>
                <a:cxn ang="0">
                  <a:pos x="13" y="261"/>
                </a:cxn>
                <a:cxn ang="0">
                  <a:pos x="6" y="365"/>
                </a:cxn>
                <a:cxn ang="0">
                  <a:pos x="10" y="513"/>
                </a:cxn>
                <a:cxn ang="0">
                  <a:pos x="13" y="599"/>
                </a:cxn>
                <a:cxn ang="0">
                  <a:pos x="9" y="715"/>
                </a:cxn>
                <a:cxn ang="0">
                  <a:pos x="0" y="883"/>
                </a:cxn>
                <a:cxn ang="0">
                  <a:pos x="12" y="996"/>
                </a:cxn>
                <a:cxn ang="0">
                  <a:pos x="34" y="1051"/>
                </a:cxn>
                <a:cxn ang="0">
                  <a:pos x="74" y="1094"/>
                </a:cxn>
                <a:cxn ang="0">
                  <a:pos x="137" y="1123"/>
                </a:cxn>
                <a:cxn ang="0">
                  <a:pos x="196" y="1134"/>
                </a:cxn>
                <a:cxn ang="0">
                  <a:pos x="316" y="1136"/>
                </a:cxn>
                <a:cxn ang="0">
                  <a:pos x="462" y="1148"/>
                </a:cxn>
                <a:cxn ang="0">
                  <a:pos x="638" y="1155"/>
                </a:cxn>
                <a:cxn ang="0">
                  <a:pos x="815" y="1166"/>
                </a:cxn>
                <a:cxn ang="0">
                  <a:pos x="902" y="1169"/>
                </a:cxn>
                <a:cxn ang="0">
                  <a:pos x="967" y="1162"/>
                </a:cxn>
                <a:cxn ang="0">
                  <a:pos x="1075" y="1155"/>
                </a:cxn>
                <a:cxn ang="0">
                  <a:pos x="1126" y="1134"/>
                </a:cxn>
                <a:cxn ang="0">
                  <a:pos x="1184" y="1085"/>
                </a:cxn>
                <a:cxn ang="0">
                  <a:pos x="1215" y="1042"/>
                </a:cxn>
                <a:cxn ang="0">
                  <a:pos x="1228" y="982"/>
                </a:cxn>
              </a:cxnLst>
              <a:rect l="0" t="0" r="r" b="b"/>
              <a:pathLst>
                <a:path w="1228" h="1170">
                  <a:moveTo>
                    <a:pt x="1228" y="948"/>
                  </a:moveTo>
                  <a:lnTo>
                    <a:pt x="1228" y="948"/>
                  </a:lnTo>
                  <a:lnTo>
                    <a:pt x="1228" y="944"/>
                  </a:lnTo>
                  <a:lnTo>
                    <a:pt x="1227" y="941"/>
                  </a:lnTo>
                  <a:lnTo>
                    <a:pt x="1223" y="936"/>
                  </a:lnTo>
                  <a:lnTo>
                    <a:pt x="1218" y="932"/>
                  </a:lnTo>
                  <a:lnTo>
                    <a:pt x="1211" y="931"/>
                  </a:lnTo>
                  <a:lnTo>
                    <a:pt x="1205" y="932"/>
                  </a:lnTo>
                  <a:lnTo>
                    <a:pt x="1199" y="936"/>
                  </a:lnTo>
                  <a:lnTo>
                    <a:pt x="1195" y="941"/>
                  </a:lnTo>
                  <a:lnTo>
                    <a:pt x="1194" y="944"/>
                  </a:lnTo>
                  <a:lnTo>
                    <a:pt x="1194" y="948"/>
                  </a:lnTo>
                  <a:lnTo>
                    <a:pt x="1194" y="948"/>
                  </a:lnTo>
                  <a:lnTo>
                    <a:pt x="1194" y="970"/>
                  </a:lnTo>
                  <a:lnTo>
                    <a:pt x="1194" y="992"/>
                  </a:lnTo>
                  <a:lnTo>
                    <a:pt x="1193" y="1003"/>
                  </a:lnTo>
                  <a:lnTo>
                    <a:pt x="1190" y="1013"/>
                  </a:lnTo>
                  <a:lnTo>
                    <a:pt x="1186" y="1024"/>
                  </a:lnTo>
                  <a:lnTo>
                    <a:pt x="1181" y="1034"/>
                  </a:lnTo>
                  <a:lnTo>
                    <a:pt x="1181" y="1034"/>
                  </a:lnTo>
                  <a:lnTo>
                    <a:pt x="1175" y="1045"/>
                  </a:lnTo>
                  <a:lnTo>
                    <a:pt x="1167" y="1055"/>
                  </a:lnTo>
                  <a:lnTo>
                    <a:pt x="1158" y="1064"/>
                  </a:lnTo>
                  <a:lnTo>
                    <a:pt x="1148" y="1072"/>
                  </a:lnTo>
                  <a:lnTo>
                    <a:pt x="1130" y="1089"/>
                  </a:lnTo>
                  <a:lnTo>
                    <a:pt x="1110" y="1104"/>
                  </a:lnTo>
                  <a:lnTo>
                    <a:pt x="1110" y="1104"/>
                  </a:lnTo>
                  <a:lnTo>
                    <a:pt x="1103" y="1109"/>
                  </a:lnTo>
                  <a:lnTo>
                    <a:pt x="1095" y="1113"/>
                  </a:lnTo>
                  <a:lnTo>
                    <a:pt x="1086" y="1117"/>
                  </a:lnTo>
                  <a:lnTo>
                    <a:pt x="1078" y="1118"/>
                  </a:lnTo>
                  <a:lnTo>
                    <a:pt x="1061" y="1121"/>
                  </a:lnTo>
                  <a:lnTo>
                    <a:pt x="1044" y="1122"/>
                  </a:lnTo>
                  <a:lnTo>
                    <a:pt x="1008" y="1122"/>
                  </a:lnTo>
                  <a:lnTo>
                    <a:pt x="991" y="1122"/>
                  </a:lnTo>
                  <a:lnTo>
                    <a:pt x="974" y="1126"/>
                  </a:lnTo>
                  <a:lnTo>
                    <a:pt x="974" y="1126"/>
                  </a:lnTo>
                  <a:lnTo>
                    <a:pt x="959" y="1130"/>
                  </a:lnTo>
                  <a:lnTo>
                    <a:pt x="943" y="1132"/>
                  </a:lnTo>
                  <a:lnTo>
                    <a:pt x="926" y="1135"/>
                  </a:lnTo>
                  <a:lnTo>
                    <a:pt x="909" y="1136"/>
                  </a:lnTo>
                  <a:lnTo>
                    <a:pt x="876" y="1136"/>
                  </a:lnTo>
                  <a:lnTo>
                    <a:pt x="842" y="1135"/>
                  </a:lnTo>
                  <a:lnTo>
                    <a:pt x="807" y="1132"/>
                  </a:lnTo>
                  <a:lnTo>
                    <a:pt x="774" y="1130"/>
                  </a:lnTo>
                  <a:lnTo>
                    <a:pt x="740" y="1126"/>
                  </a:lnTo>
                  <a:lnTo>
                    <a:pt x="708" y="1123"/>
                  </a:lnTo>
                  <a:lnTo>
                    <a:pt x="708" y="1123"/>
                  </a:lnTo>
                  <a:lnTo>
                    <a:pt x="640" y="1121"/>
                  </a:lnTo>
                  <a:lnTo>
                    <a:pt x="570" y="1118"/>
                  </a:lnTo>
                  <a:lnTo>
                    <a:pt x="502" y="1115"/>
                  </a:lnTo>
                  <a:lnTo>
                    <a:pt x="434" y="1111"/>
                  </a:lnTo>
                  <a:lnTo>
                    <a:pt x="434" y="1111"/>
                  </a:lnTo>
                  <a:lnTo>
                    <a:pt x="396" y="1109"/>
                  </a:lnTo>
                  <a:lnTo>
                    <a:pt x="360" y="1108"/>
                  </a:lnTo>
                  <a:lnTo>
                    <a:pt x="284" y="1106"/>
                  </a:lnTo>
                  <a:lnTo>
                    <a:pt x="246" y="1104"/>
                  </a:lnTo>
                  <a:lnTo>
                    <a:pt x="208" y="1101"/>
                  </a:lnTo>
                  <a:lnTo>
                    <a:pt x="171" y="1096"/>
                  </a:lnTo>
                  <a:lnTo>
                    <a:pt x="135" y="1089"/>
                  </a:lnTo>
                  <a:lnTo>
                    <a:pt x="135" y="1089"/>
                  </a:lnTo>
                  <a:lnTo>
                    <a:pt x="116" y="1083"/>
                  </a:lnTo>
                  <a:lnTo>
                    <a:pt x="101" y="1075"/>
                  </a:lnTo>
                  <a:lnTo>
                    <a:pt x="88" y="1064"/>
                  </a:lnTo>
                  <a:lnTo>
                    <a:pt x="76" y="1053"/>
                  </a:lnTo>
                  <a:lnTo>
                    <a:pt x="65" y="1040"/>
                  </a:lnTo>
                  <a:lnTo>
                    <a:pt x="57" y="1025"/>
                  </a:lnTo>
                  <a:lnTo>
                    <a:pt x="51" y="1009"/>
                  </a:lnTo>
                  <a:lnTo>
                    <a:pt x="46" y="992"/>
                  </a:lnTo>
                  <a:lnTo>
                    <a:pt x="42" y="975"/>
                  </a:lnTo>
                  <a:lnTo>
                    <a:pt x="38" y="957"/>
                  </a:lnTo>
                  <a:lnTo>
                    <a:pt x="36" y="940"/>
                  </a:lnTo>
                  <a:lnTo>
                    <a:pt x="35" y="922"/>
                  </a:lnTo>
                  <a:lnTo>
                    <a:pt x="34" y="887"/>
                  </a:lnTo>
                  <a:lnTo>
                    <a:pt x="33" y="853"/>
                  </a:lnTo>
                  <a:lnTo>
                    <a:pt x="33" y="853"/>
                  </a:lnTo>
                  <a:lnTo>
                    <a:pt x="34" y="838"/>
                  </a:lnTo>
                  <a:lnTo>
                    <a:pt x="35" y="824"/>
                  </a:lnTo>
                  <a:lnTo>
                    <a:pt x="39" y="794"/>
                  </a:lnTo>
                  <a:lnTo>
                    <a:pt x="44" y="764"/>
                  </a:lnTo>
                  <a:lnTo>
                    <a:pt x="46" y="748"/>
                  </a:lnTo>
                  <a:lnTo>
                    <a:pt x="46" y="734"/>
                  </a:lnTo>
                  <a:lnTo>
                    <a:pt x="46" y="734"/>
                  </a:lnTo>
                  <a:lnTo>
                    <a:pt x="46" y="702"/>
                  </a:lnTo>
                  <a:lnTo>
                    <a:pt x="47" y="672"/>
                  </a:lnTo>
                  <a:lnTo>
                    <a:pt x="48" y="612"/>
                  </a:lnTo>
                  <a:lnTo>
                    <a:pt x="48" y="612"/>
                  </a:lnTo>
                  <a:lnTo>
                    <a:pt x="47" y="573"/>
                  </a:lnTo>
                  <a:lnTo>
                    <a:pt x="46" y="533"/>
                  </a:lnTo>
                  <a:lnTo>
                    <a:pt x="39" y="455"/>
                  </a:lnTo>
                  <a:lnTo>
                    <a:pt x="39" y="455"/>
                  </a:lnTo>
                  <a:lnTo>
                    <a:pt x="38" y="437"/>
                  </a:lnTo>
                  <a:lnTo>
                    <a:pt x="38" y="417"/>
                  </a:lnTo>
                  <a:lnTo>
                    <a:pt x="42" y="379"/>
                  </a:lnTo>
                  <a:lnTo>
                    <a:pt x="46" y="341"/>
                  </a:lnTo>
                  <a:lnTo>
                    <a:pt x="48" y="305"/>
                  </a:lnTo>
                  <a:lnTo>
                    <a:pt x="48" y="305"/>
                  </a:lnTo>
                  <a:lnTo>
                    <a:pt x="50" y="268"/>
                  </a:lnTo>
                  <a:lnTo>
                    <a:pt x="50" y="231"/>
                  </a:lnTo>
                  <a:lnTo>
                    <a:pt x="46" y="161"/>
                  </a:lnTo>
                  <a:lnTo>
                    <a:pt x="43" y="89"/>
                  </a:lnTo>
                  <a:lnTo>
                    <a:pt x="42" y="52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9" y="9"/>
                  </a:lnTo>
                  <a:lnTo>
                    <a:pt x="35" y="4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2" y="4"/>
                  </a:lnTo>
                  <a:lnTo>
                    <a:pt x="8" y="9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57"/>
                  </a:lnTo>
                  <a:lnTo>
                    <a:pt x="9" y="98"/>
                  </a:lnTo>
                  <a:lnTo>
                    <a:pt x="12" y="180"/>
                  </a:lnTo>
                  <a:lnTo>
                    <a:pt x="13" y="221"/>
                  </a:lnTo>
                  <a:lnTo>
                    <a:pt x="13" y="261"/>
                  </a:lnTo>
                  <a:lnTo>
                    <a:pt x="12" y="303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6" y="365"/>
                  </a:lnTo>
                  <a:lnTo>
                    <a:pt x="5" y="386"/>
                  </a:lnTo>
                  <a:lnTo>
                    <a:pt x="5" y="428"/>
                  </a:lnTo>
                  <a:lnTo>
                    <a:pt x="8" y="471"/>
                  </a:lnTo>
                  <a:lnTo>
                    <a:pt x="10" y="513"/>
                  </a:lnTo>
                  <a:lnTo>
                    <a:pt x="10" y="513"/>
                  </a:lnTo>
                  <a:lnTo>
                    <a:pt x="13" y="533"/>
                  </a:lnTo>
                  <a:lnTo>
                    <a:pt x="13" y="556"/>
                  </a:lnTo>
                  <a:lnTo>
                    <a:pt x="13" y="599"/>
                  </a:lnTo>
                  <a:lnTo>
                    <a:pt x="12" y="641"/>
                  </a:lnTo>
                  <a:lnTo>
                    <a:pt x="10" y="684"/>
                  </a:lnTo>
                  <a:lnTo>
                    <a:pt x="10" y="684"/>
                  </a:lnTo>
                  <a:lnTo>
                    <a:pt x="9" y="715"/>
                  </a:lnTo>
                  <a:lnTo>
                    <a:pt x="8" y="747"/>
                  </a:lnTo>
                  <a:lnTo>
                    <a:pt x="2" y="815"/>
                  </a:lnTo>
                  <a:lnTo>
                    <a:pt x="1" y="849"/>
                  </a:lnTo>
                  <a:lnTo>
                    <a:pt x="0" y="883"/>
                  </a:lnTo>
                  <a:lnTo>
                    <a:pt x="0" y="917"/>
                  </a:lnTo>
                  <a:lnTo>
                    <a:pt x="2" y="949"/>
                  </a:lnTo>
                  <a:lnTo>
                    <a:pt x="8" y="981"/>
                  </a:lnTo>
                  <a:lnTo>
                    <a:pt x="12" y="996"/>
                  </a:lnTo>
                  <a:lnTo>
                    <a:pt x="16" y="1011"/>
                  </a:lnTo>
                  <a:lnTo>
                    <a:pt x="21" y="1025"/>
                  </a:lnTo>
                  <a:lnTo>
                    <a:pt x="27" y="1038"/>
                  </a:lnTo>
                  <a:lnTo>
                    <a:pt x="34" y="1051"/>
                  </a:lnTo>
                  <a:lnTo>
                    <a:pt x="43" y="1063"/>
                  </a:lnTo>
                  <a:lnTo>
                    <a:pt x="52" y="1075"/>
                  </a:lnTo>
                  <a:lnTo>
                    <a:pt x="63" y="1085"/>
                  </a:lnTo>
                  <a:lnTo>
                    <a:pt x="74" y="1094"/>
                  </a:lnTo>
                  <a:lnTo>
                    <a:pt x="88" y="1104"/>
                  </a:lnTo>
                  <a:lnTo>
                    <a:pt x="103" y="1111"/>
                  </a:lnTo>
                  <a:lnTo>
                    <a:pt x="119" y="1118"/>
                  </a:lnTo>
                  <a:lnTo>
                    <a:pt x="137" y="1123"/>
                  </a:lnTo>
                  <a:lnTo>
                    <a:pt x="156" y="1128"/>
                  </a:lnTo>
                  <a:lnTo>
                    <a:pt x="156" y="1128"/>
                  </a:lnTo>
                  <a:lnTo>
                    <a:pt x="176" y="1131"/>
                  </a:lnTo>
                  <a:lnTo>
                    <a:pt x="196" y="1134"/>
                  </a:lnTo>
                  <a:lnTo>
                    <a:pt x="237" y="1136"/>
                  </a:lnTo>
                  <a:lnTo>
                    <a:pt x="277" y="1136"/>
                  </a:lnTo>
                  <a:lnTo>
                    <a:pt x="316" y="1136"/>
                  </a:lnTo>
                  <a:lnTo>
                    <a:pt x="316" y="1136"/>
                  </a:lnTo>
                  <a:lnTo>
                    <a:pt x="353" y="1138"/>
                  </a:lnTo>
                  <a:lnTo>
                    <a:pt x="388" y="1142"/>
                  </a:lnTo>
                  <a:lnTo>
                    <a:pt x="425" y="1144"/>
                  </a:lnTo>
                  <a:lnTo>
                    <a:pt x="462" y="1148"/>
                  </a:lnTo>
                  <a:lnTo>
                    <a:pt x="462" y="1148"/>
                  </a:lnTo>
                  <a:lnTo>
                    <a:pt x="505" y="1151"/>
                  </a:lnTo>
                  <a:lnTo>
                    <a:pt x="549" y="1152"/>
                  </a:lnTo>
                  <a:lnTo>
                    <a:pt x="638" y="1155"/>
                  </a:lnTo>
                  <a:lnTo>
                    <a:pt x="683" y="1156"/>
                  </a:lnTo>
                  <a:lnTo>
                    <a:pt x="727" y="1157"/>
                  </a:lnTo>
                  <a:lnTo>
                    <a:pt x="770" y="1161"/>
                  </a:lnTo>
                  <a:lnTo>
                    <a:pt x="815" y="1166"/>
                  </a:lnTo>
                  <a:lnTo>
                    <a:pt x="815" y="1166"/>
                  </a:lnTo>
                  <a:lnTo>
                    <a:pt x="842" y="1169"/>
                  </a:lnTo>
                  <a:lnTo>
                    <a:pt x="872" y="1170"/>
                  </a:lnTo>
                  <a:lnTo>
                    <a:pt x="902" y="1169"/>
                  </a:lnTo>
                  <a:lnTo>
                    <a:pt x="930" y="1165"/>
                  </a:lnTo>
                  <a:lnTo>
                    <a:pt x="930" y="1165"/>
                  </a:lnTo>
                  <a:lnTo>
                    <a:pt x="948" y="1164"/>
                  </a:lnTo>
                  <a:lnTo>
                    <a:pt x="967" y="1162"/>
                  </a:lnTo>
                  <a:lnTo>
                    <a:pt x="1003" y="1161"/>
                  </a:lnTo>
                  <a:lnTo>
                    <a:pt x="1040" y="1160"/>
                  </a:lnTo>
                  <a:lnTo>
                    <a:pt x="1058" y="1159"/>
                  </a:lnTo>
                  <a:lnTo>
                    <a:pt x="1075" y="1155"/>
                  </a:lnTo>
                  <a:lnTo>
                    <a:pt x="1075" y="1155"/>
                  </a:lnTo>
                  <a:lnTo>
                    <a:pt x="1093" y="1149"/>
                  </a:lnTo>
                  <a:lnTo>
                    <a:pt x="1110" y="1143"/>
                  </a:lnTo>
                  <a:lnTo>
                    <a:pt x="1126" y="1134"/>
                  </a:lnTo>
                  <a:lnTo>
                    <a:pt x="1142" y="1123"/>
                  </a:lnTo>
                  <a:lnTo>
                    <a:pt x="1156" y="1111"/>
                  </a:lnTo>
                  <a:lnTo>
                    <a:pt x="1171" y="1098"/>
                  </a:lnTo>
                  <a:lnTo>
                    <a:pt x="1184" y="1085"/>
                  </a:lnTo>
                  <a:lnTo>
                    <a:pt x="1197" y="1071"/>
                  </a:lnTo>
                  <a:lnTo>
                    <a:pt x="1197" y="1071"/>
                  </a:lnTo>
                  <a:lnTo>
                    <a:pt x="1207" y="1057"/>
                  </a:lnTo>
                  <a:lnTo>
                    <a:pt x="1215" y="1042"/>
                  </a:lnTo>
                  <a:lnTo>
                    <a:pt x="1222" y="1028"/>
                  </a:lnTo>
                  <a:lnTo>
                    <a:pt x="1224" y="1013"/>
                  </a:lnTo>
                  <a:lnTo>
                    <a:pt x="1227" y="998"/>
                  </a:lnTo>
                  <a:lnTo>
                    <a:pt x="1228" y="982"/>
                  </a:lnTo>
                  <a:lnTo>
                    <a:pt x="1228" y="948"/>
                  </a:lnTo>
                  <a:lnTo>
                    <a:pt x="1228" y="9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chenying0907 789"/>
            <p:cNvSpPr>
              <a:spLocks/>
            </p:cNvSpPr>
            <p:nvPr/>
          </p:nvSpPr>
          <p:spPr bwMode="auto">
            <a:xfrm>
              <a:off x="2540001" y="3187700"/>
              <a:ext cx="14288" cy="3810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942"/>
                </a:cxn>
                <a:cxn ang="0">
                  <a:pos x="0" y="942"/>
                </a:cxn>
                <a:cxn ang="0">
                  <a:pos x="0" y="946"/>
                </a:cxn>
                <a:cxn ang="0">
                  <a:pos x="1" y="950"/>
                </a:cxn>
                <a:cxn ang="0">
                  <a:pos x="5" y="955"/>
                </a:cxn>
                <a:cxn ang="0">
                  <a:pos x="11" y="958"/>
                </a:cxn>
                <a:cxn ang="0">
                  <a:pos x="17" y="959"/>
                </a:cxn>
                <a:cxn ang="0">
                  <a:pos x="24" y="958"/>
                </a:cxn>
                <a:cxn ang="0">
                  <a:pos x="29" y="955"/>
                </a:cxn>
                <a:cxn ang="0">
                  <a:pos x="33" y="950"/>
                </a:cxn>
                <a:cxn ang="0">
                  <a:pos x="34" y="946"/>
                </a:cxn>
                <a:cxn ang="0">
                  <a:pos x="34" y="942"/>
                </a:cxn>
                <a:cxn ang="0">
                  <a:pos x="34" y="17"/>
                </a:cxn>
                <a:cxn ang="0">
                  <a:pos x="34" y="17"/>
                </a:cxn>
                <a:cxn ang="0">
                  <a:pos x="34" y="13"/>
                </a:cxn>
                <a:cxn ang="0">
                  <a:pos x="33" y="9"/>
                </a:cxn>
                <a:cxn ang="0">
                  <a:pos x="29" y="4"/>
                </a:cxn>
                <a:cxn ang="0">
                  <a:pos x="24" y="2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5" y="4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34" h="959">
                  <a:moveTo>
                    <a:pt x="0" y="17"/>
                  </a:moveTo>
                  <a:lnTo>
                    <a:pt x="0" y="942"/>
                  </a:lnTo>
                  <a:lnTo>
                    <a:pt x="0" y="942"/>
                  </a:lnTo>
                  <a:lnTo>
                    <a:pt x="0" y="946"/>
                  </a:lnTo>
                  <a:lnTo>
                    <a:pt x="1" y="950"/>
                  </a:lnTo>
                  <a:lnTo>
                    <a:pt x="5" y="955"/>
                  </a:lnTo>
                  <a:lnTo>
                    <a:pt x="11" y="958"/>
                  </a:lnTo>
                  <a:lnTo>
                    <a:pt x="17" y="959"/>
                  </a:lnTo>
                  <a:lnTo>
                    <a:pt x="24" y="958"/>
                  </a:lnTo>
                  <a:lnTo>
                    <a:pt x="29" y="955"/>
                  </a:lnTo>
                  <a:lnTo>
                    <a:pt x="33" y="950"/>
                  </a:lnTo>
                  <a:lnTo>
                    <a:pt x="34" y="946"/>
                  </a:lnTo>
                  <a:lnTo>
                    <a:pt x="34" y="942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3" y="9"/>
                  </a:lnTo>
                  <a:lnTo>
                    <a:pt x="29" y="4"/>
                  </a:lnTo>
                  <a:lnTo>
                    <a:pt x="24" y="2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chenying0907 790"/>
            <p:cNvSpPr>
              <a:spLocks noEditPoints="1"/>
            </p:cNvSpPr>
            <p:nvPr/>
          </p:nvSpPr>
          <p:spPr bwMode="auto">
            <a:xfrm>
              <a:off x="2105026" y="3662363"/>
              <a:ext cx="395288" cy="60325"/>
            </a:xfrm>
            <a:custGeom>
              <a:avLst/>
              <a:gdLst/>
              <a:ahLst/>
              <a:cxnLst>
                <a:cxn ang="0">
                  <a:pos x="986" y="64"/>
                </a:cxn>
                <a:cxn ang="0">
                  <a:pos x="982" y="47"/>
                </a:cxn>
                <a:cxn ang="0">
                  <a:pos x="974" y="35"/>
                </a:cxn>
                <a:cxn ang="0">
                  <a:pos x="961" y="31"/>
                </a:cxn>
                <a:cxn ang="0">
                  <a:pos x="937" y="29"/>
                </a:cxn>
                <a:cxn ang="0">
                  <a:pos x="875" y="23"/>
                </a:cxn>
                <a:cxn ang="0">
                  <a:pos x="828" y="20"/>
                </a:cxn>
                <a:cxn ang="0">
                  <a:pos x="651" y="18"/>
                </a:cxn>
                <a:cxn ang="0">
                  <a:pos x="275" y="10"/>
                </a:cxn>
                <a:cxn ang="0">
                  <a:pos x="29" y="0"/>
                </a:cxn>
                <a:cxn ang="0">
                  <a:pos x="18" y="1"/>
                </a:cxn>
                <a:cxn ang="0">
                  <a:pos x="7" y="9"/>
                </a:cxn>
                <a:cxn ang="0">
                  <a:pos x="1" y="22"/>
                </a:cxn>
                <a:cxn ang="0">
                  <a:pos x="0" y="73"/>
                </a:cxn>
                <a:cxn ang="0">
                  <a:pos x="7" y="101"/>
                </a:cxn>
                <a:cxn ang="0">
                  <a:pos x="13" y="107"/>
                </a:cxn>
                <a:cxn ang="0">
                  <a:pos x="34" y="115"/>
                </a:cxn>
                <a:cxn ang="0">
                  <a:pos x="82" y="116"/>
                </a:cxn>
                <a:cxn ang="0">
                  <a:pos x="166" y="127"/>
                </a:cxn>
                <a:cxn ang="0">
                  <a:pos x="314" y="140"/>
                </a:cxn>
                <a:cxn ang="0">
                  <a:pos x="390" y="141"/>
                </a:cxn>
                <a:cxn ang="0">
                  <a:pos x="596" y="145"/>
                </a:cxn>
                <a:cxn ang="0">
                  <a:pos x="701" y="152"/>
                </a:cxn>
                <a:cxn ang="0">
                  <a:pos x="954" y="152"/>
                </a:cxn>
                <a:cxn ang="0">
                  <a:pos x="964" y="150"/>
                </a:cxn>
                <a:cxn ang="0">
                  <a:pos x="971" y="144"/>
                </a:cxn>
                <a:cxn ang="0">
                  <a:pos x="984" y="141"/>
                </a:cxn>
                <a:cxn ang="0">
                  <a:pos x="993" y="132"/>
                </a:cxn>
                <a:cxn ang="0">
                  <a:pos x="995" y="122"/>
                </a:cxn>
                <a:cxn ang="0">
                  <a:pos x="989" y="76"/>
                </a:cxn>
                <a:cxn ang="0">
                  <a:pos x="651" y="106"/>
                </a:cxn>
                <a:cxn ang="0">
                  <a:pos x="477" y="99"/>
                </a:cxn>
                <a:cxn ang="0">
                  <a:pos x="339" y="95"/>
                </a:cxn>
                <a:cxn ang="0">
                  <a:pos x="201" y="86"/>
                </a:cxn>
                <a:cxn ang="0">
                  <a:pos x="112" y="73"/>
                </a:cxn>
                <a:cxn ang="0">
                  <a:pos x="63" y="68"/>
                </a:cxn>
                <a:cxn ang="0">
                  <a:pos x="48" y="69"/>
                </a:cxn>
                <a:cxn ang="0">
                  <a:pos x="47" y="47"/>
                </a:cxn>
                <a:cxn ang="0">
                  <a:pos x="158" y="51"/>
                </a:cxn>
                <a:cxn ang="0">
                  <a:pos x="433" y="56"/>
                </a:cxn>
                <a:cxn ang="0">
                  <a:pos x="547" y="61"/>
                </a:cxn>
                <a:cxn ang="0">
                  <a:pos x="725" y="65"/>
                </a:cxn>
                <a:cxn ang="0">
                  <a:pos x="782" y="67"/>
                </a:cxn>
                <a:cxn ang="0">
                  <a:pos x="840" y="68"/>
                </a:cxn>
                <a:cxn ang="0">
                  <a:pos x="917" y="71"/>
                </a:cxn>
                <a:cxn ang="0">
                  <a:pos x="943" y="76"/>
                </a:cxn>
                <a:cxn ang="0">
                  <a:pos x="948" y="106"/>
                </a:cxn>
              </a:cxnLst>
              <a:rect l="0" t="0" r="r" b="b"/>
              <a:pathLst>
                <a:path w="995" h="153">
                  <a:moveTo>
                    <a:pt x="989" y="76"/>
                  </a:moveTo>
                  <a:lnTo>
                    <a:pt x="989" y="76"/>
                  </a:lnTo>
                  <a:lnTo>
                    <a:pt x="986" y="64"/>
                  </a:lnTo>
                  <a:lnTo>
                    <a:pt x="984" y="52"/>
                  </a:lnTo>
                  <a:lnTo>
                    <a:pt x="984" y="52"/>
                  </a:lnTo>
                  <a:lnTo>
                    <a:pt x="982" y="47"/>
                  </a:lnTo>
                  <a:lnTo>
                    <a:pt x="981" y="42"/>
                  </a:lnTo>
                  <a:lnTo>
                    <a:pt x="978" y="38"/>
                  </a:lnTo>
                  <a:lnTo>
                    <a:pt x="974" y="35"/>
                  </a:lnTo>
                  <a:lnTo>
                    <a:pt x="971" y="33"/>
                  </a:lnTo>
                  <a:lnTo>
                    <a:pt x="965" y="31"/>
                  </a:lnTo>
                  <a:lnTo>
                    <a:pt x="961" y="31"/>
                  </a:lnTo>
                  <a:lnTo>
                    <a:pt x="956" y="31"/>
                  </a:lnTo>
                  <a:lnTo>
                    <a:pt x="956" y="31"/>
                  </a:lnTo>
                  <a:lnTo>
                    <a:pt x="937" y="29"/>
                  </a:lnTo>
                  <a:lnTo>
                    <a:pt x="916" y="26"/>
                  </a:lnTo>
                  <a:lnTo>
                    <a:pt x="896" y="26"/>
                  </a:lnTo>
                  <a:lnTo>
                    <a:pt x="875" y="23"/>
                  </a:lnTo>
                  <a:lnTo>
                    <a:pt x="875" y="23"/>
                  </a:lnTo>
                  <a:lnTo>
                    <a:pt x="853" y="21"/>
                  </a:lnTo>
                  <a:lnTo>
                    <a:pt x="828" y="20"/>
                  </a:lnTo>
                  <a:lnTo>
                    <a:pt x="781" y="20"/>
                  </a:lnTo>
                  <a:lnTo>
                    <a:pt x="781" y="20"/>
                  </a:lnTo>
                  <a:lnTo>
                    <a:pt x="651" y="18"/>
                  </a:lnTo>
                  <a:lnTo>
                    <a:pt x="522" y="14"/>
                  </a:lnTo>
                  <a:lnTo>
                    <a:pt x="522" y="14"/>
                  </a:lnTo>
                  <a:lnTo>
                    <a:pt x="275" y="10"/>
                  </a:lnTo>
                  <a:lnTo>
                    <a:pt x="152" y="6"/>
                  </a:lnTo>
                  <a:lnTo>
                    <a:pt x="90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2" y="4"/>
                  </a:lnTo>
                  <a:lnTo>
                    <a:pt x="7" y="9"/>
                  </a:lnTo>
                  <a:lnTo>
                    <a:pt x="3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42"/>
                  </a:lnTo>
                  <a:lnTo>
                    <a:pt x="0" y="63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3" y="93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9" y="105"/>
                  </a:lnTo>
                  <a:lnTo>
                    <a:pt x="13" y="107"/>
                  </a:lnTo>
                  <a:lnTo>
                    <a:pt x="17" y="110"/>
                  </a:lnTo>
                  <a:lnTo>
                    <a:pt x="22" y="112"/>
                  </a:lnTo>
                  <a:lnTo>
                    <a:pt x="34" y="115"/>
                  </a:lnTo>
                  <a:lnTo>
                    <a:pt x="46" y="116"/>
                  </a:lnTo>
                  <a:lnTo>
                    <a:pt x="71" y="116"/>
                  </a:lnTo>
                  <a:lnTo>
                    <a:pt x="82" y="116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166" y="127"/>
                  </a:lnTo>
                  <a:lnTo>
                    <a:pt x="239" y="135"/>
                  </a:lnTo>
                  <a:lnTo>
                    <a:pt x="277" y="137"/>
                  </a:lnTo>
                  <a:lnTo>
                    <a:pt x="314" y="140"/>
                  </a:lnTo>
                  <a:lnTo>
                    <a:pt x="352" y="141"/>
                  </a:lnTo>
                  <a:lnTo>
                    <a:pt x="390" y="141"/>
                  </a:lnTo>
                  <a:lnTo>
                    <a:pt x="390" y="141"/>
                  </a:lnTo>
                  <a:lnTo>
                    <a:pt x="458" y="141"/>
                  </a:lnTo>
                  <a:lnTo>
                    <a:pt x="527" y="142"/>
                  </a:lnTo>
                  <a:lnTo>
                    <a:pt x="596" y="145"/>
                  </a:lnTo>
                  <a:lnTo>
                    <a:pt x="666" y="149"/>
                  </a:lnTo>
                  <a:lnTo>
                    <a:pt x="666" y="149"/>
                  </a:lnTo>
                  <a:lnTo>
                    <a:pt x="701" y="152"/>
                  </a:lnTo>
                  <a:lnTo>
                    <a:pt x="738" y="153"/>
                  </a:lnTo>
                  <a:lnTo>
                    <a:pt x="810" y="153"/>
                  </a:lnTo>
                  <a:lnTo>
                    <a:pt x="954" y="152"/>
                  </a:lnTo>
                  <a:lnTo>
                    <a:pt x="954" y="152"/>
                  </a:lnTo>
                  <a:lnTo>
                    <a:pt x="959" y="152"/>
                  </a:lnTo>
                  <a:lnTo>
                    <a:pt x="964" y="150"/>
                  </a:lnTo>
                  <a:lnTo>
                    <a:pt x="968" y="146"/>
                  </a:lnTo>
                  <a:lnTo>
                    <a:pt x="971" y="144"/>
                  </a:lnTo>
                  <a:lnTo>
                    <a:pt x="971" y="144"/>
                  </a:lnTo>
                  <a:lnTo>
                    <a:pt x="976" y="144"/>
                  </a:lnTo>
                  <a:lnTo>
                    <a:pt x="980" y="142"/>
                  </a:lnTo>
                  <a:lnTo>
                    <a:pt x="984" y="141"/>
                  </a:lnTo>
                  <a:lnTo>
                    <a:pt x="988" y="139"/>
                  </a:lnTo>
                  <a:lnTo>
                    <a:pt x="991" y="136"/>
                  </a:lnTo>
                  <a:lnTo>
                    <a:pt x="993" y="132"/>
                  </a:lnTo>
                  <a:lnTo>
                    <a:pt x="995" y="127"/>
                  </a:lnTo>
                  <a:lnTo>
                    <a:pt x="995" y="122"/>
                  </a:lnTo>
                  <a:lnTo>
                    <a:pt x="995" y="122"/>
                  </a:lnTo>
                  <a:lnTo>
                    <a:pt x="993" y="99"/>
                  </a:lnTo>
                  <a:lnTo>
                    <a:pt x="989" y="76"/>
                  </a:lnTo>
                  <a:lnTo>
                    <a:pt x="989" y="76"/>
                  </a:lnTo>
                  <a:close/>
                  <a:moveTo>
                    <a:pt x="710" y="106"/>
                  </a:moveTo>
                  <a:lnTo>
                    <a:pt x="710" y="106"/>
                  </a:lnTo>
                  <a:lnTo>
                    <a:pt x="651" y="106"/>
                  </a:lnTo>
                  <a:lnTo>
                    <a:pt x="594" y="103"/>
                  </a:lnTo>
                  <a:lnTo>
                    <a:pt x="535" y="101"/>
                  </a:lnTo>
                  <a:lnTo>
                    <a:pt x="477" y="99"/>
                  </a:lnTo>
                  <a:lnTo>
                    <a:pt x="477" y="99"/>
                  </a:lnTo>
                  <a:lnTo>
                    <a:pt x="408" y="97"/>
                  </a:lnTo>
                  <a:lnTo>
                    <a:pt x="339" y="95"/>
                  </a:lnTo>
                  <a:lnTo>
                    <a:pt x="271" y="91"/>
                  </a:lnTo>
                  <a:lnTo>
                    <a:pt x="201" y="86"/>
                  </a:lnTo>
                  <a:lnTo>
                    <a:pt x="201" y="86"/>
                  </a:lnTo>
                  <a:lnTo>
                    <a:pt x="171" y="82"/>
                  </a:lnTo>
                  <a:lnTo>
                    <a:pt x="141" y="77"/>
                  </a:lnTo>
                  <a:lnTo>
                    <a:pt x="112" y="73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63" y="68"/>
                  </a:lnTo>
                  <a:lnTo>
                    <a:pt x="58" y="68"/>
                  </a:lnTo>
                  <a:lnTo>
                    <a:pt x="52" y="68"/>
                  </a:lnTo>
                  <a:lnTo>
                    <a:pt x="48" y="69"/>
                  </a:lnTo>
                  <a:lnTo>
                    <a:pt x="47" y="72"/>
                  </a:lnTo>
                  <a:lnTo>
                    <a:pt x="47" y="72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102" y="50"/>
                  </a:lnTo>
                  <a:lnTo>
                    <a:pt x="158" y="51"/>
                  </a:lnTo>
                  <a:lnTo>
                    <a:pt x="268" y="52"/>
                  </a:lnTo>
                  <a:lnTo>
                    <a:pt x="378" y="55"/>
                  </a:lnTo>
                  <a:lnTo>
                    <a:pt x="433" y="56"/>
                  </a:lnTo>
                  <a:lnTo>
                    <a:pt x="488" y="59"/>
                  </a:lnTo>
                  <a:lnTo>
                    <a:pt x="488" y="59"/>
                  </a:lnTo>
                  <a:lnTo>
                    <a:pt x="547" y="61"/>
                  </a:lnTo>
                  <a:lnTo>
                    <a:pt x="607" y="64"/>
                  </a:lnTo>
                  <a:lnTo>
                    <a:pt x="666" y="65"/>
                  </a:lnTo>
                  <a:lnTo>
                    <a:pt x="725" y="65"/>
                  </a:lnTo>
                  <a:lnTo>
                    <a:pt x="725" y="65"/>
                  </a:lnTo>
                  <a:lnTo>
                    <a:pt x="753" y="65"/>
                  </a:lnTo>
                  <a:lnTo>
                    <a:pt x="782" y="67"/>
                  </a:lnTo>
                  <a:lnTo>
                    <a:pt x="811" y="68"/>
                  </a:lnTo>
                  <a:lnTo>
                    <a:pt x="840" y="68"/>
                  </a:lnTo>
                  <a:lnTo>
                    <a:pt x="840" y="68"/>
                  </a:lnTo>
                  <a:lnTo>
                    <a:pt x="863" y="68"/>
                  </a:lnTo>
                  <a:lnTo>
                    <a:pt x="889" y="69"/>
                  </a:lnTo>
                  <a:lnTo>
                    <a:pt x="917" y="71"/>
                  </a:lnTo>
                  <a:lnTo>
                    <a:pt x="930" y="73"/>
                  </a:lnTo>
                  <a:lnTo>
                    <a:pt x="943" y="76"/>
                  </a:lnTo>
                  <a:lnTo>
                    <a:pt x="943" y="76"/>
                  </a:lnTo>
                  <a:lnTo>
                    <a:pt x="943" y="81"/>
                  </a:lnTo>
                  <a:lnTo>
                    <a:pt x="943" y="81"/>
                  </a:lnTo>
                  <a:lnTo>
                    <a:pt x="948" y="106"/>
                  </a:lnTo>
                  <a:lnTo>
                    <a:pt x="71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PA_chenying0907 133"/>
          <p:cNvGrpSpPr/>
          <p:nvPr>
            <p:custDataLst>
              <p:tags r:id="rId3"/>
            </p:custDataLst>
          </p:nvPr>
        </p:nvGrpSpPr>
        <p:grpSpPr>
          <a:xfrm>
            <a:off x="8173318" y="2084851"/>
            <a:ext cx="1959928" cy="1500606"/>
            <a:chOff x="4148138" y="3128963"/>
            <a:chExt cx="798513" cy="611188"/>
          </a:xfrm>
          <a:solidFill>
            <a:schemeClr val="accent4"/>
          </a:solidFill>
        </p:grpSpPr>
        <p:sp>
          <p:nvSpPr>
            <p:cNvPr id="135" name="chenying0907 791"/>
            <p:cNvSpPr>
              <a:spLocks/>
            </p:cNvSpPr>
            <p:nvPr/>
          </p:nvSpPr>
          <p:spPr bwMode="auto">
            <a:xfrm>
              <a:off x="4168776" y="3275013"/>
              <a:ext cx="30163" cy="60325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65" y="2"/>
                </a:cxn>
                <a:cxn ang="0">
                  <a:pos x="59" y="8"/>
                </a:cxn>
                <a:cxn ang="0">
                  <a:pos x="52" y="15"/>
                </a:cxn>
                <a:cxn ang="0">
                  <a:pos x="47" y="23"/>
                </a:cxn>
                <a:cxn ang="0">
                  <a:pos x="43" y="32"/>
                </a:cxn>
                <a:cxn ang="0">
                  <a:pos x="34" y="49"/>
                </a:cxn>
                <a:cxn ang="0">
                  <a:pos x="27" y="66"/>
                </a:cxn>
                <a:cxn ang="0">
                  <a:pos x="27" y="66"/>
                </a:cxn>
                <a:cxn ang="0">
                  <a:pos x="18" y="85"/>
                </a:cxn>
                <a:cxn ang="0">
                  <a:pos x="10" y="105"/>
                </a:cxn>
                <a:cxn ang="0">
                  <a:pos x="4" y="125"/>
                </a:cxn>
                <a:cxn ang="0">
                  <a:pos x="0" y="145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1" y="149"/>
                </a:cxn>
                <a:cxn ang="0">
                  <a:pos x="4" y="152"/>
                </a:cxn>
                <a:cxn ang="0">
                  <a:pos x="6" y="152"/>
                </a:cxn>
                <a:cxn ang="0">
                  <a:pos x="8" y="152"/>
                </a:cxn>
                <a:cxn ang="0">
                  <a:pos x="10" y="151"/>
                </a:cxn>
                <a:cxn ang="0">
                  <a:pos x="10" y="148"/>
                </a:cxn>
                <a:cxn ang="0">
                  <a:pos x="10" y="148"/>
                </a:cxn>
                <a:cxn ang="0">
                  <a:pos x="14" y="130"/>
                </a:cxn>
                <a:cxn ang="0">
                  <a:pos x="21" y="113"/>
                </a:cxn>
                <a:cxn ang="0">
                  <a:pos x="34" y="79"/>
                </a:cxn>
                <a:cxn ang="0">
                  <a:pos x="34" y="79"/>
                </a:cxn>
                <a:cxn ang="0">
                  <a:pos x="40" y="60"/>
                </a:cxn>
                <a:cxn ang="0">
                  <a:pos x="50" y="42"/>
                </a:cxn>
                <a:cxn ang="0">
                  <a:pos x="55" y="33"/>
                </a:cxn>
                <a:cxn ang="0">
                  <a:pos x="60" y="24"/>
                </a:cxn>
                <a:cxn ang="0">
                  <a:pos x="67" y="16"/>
                </a:cxn>
                <a:cxn ang="0">
                  <a:pos x="74" y="9"/>
                </a:cxn>
                <a:cxn ang="0">
                  <a:pos x="74" y="9"/>
                </a:cxn>
                <a:cxn ang="0">
                  <a:pos x="76" y="8"/>
                </a:cxn>
                <a:cxn ang="0">
                  <a:pos x="76" y="6"/>
                </a:cxn>
                <a:cxn ang="0">
                  <a:pos x="76" y="4"/>
                </a:cxn>
                <a:cxn ang="0">
                  <a:pos x="74" y="2"/>
                </a:cxn>
                <a:cxn ang="0">
                  <a:pos x="71" y="0"/>
                </a:cxn>
                <a:cxn ang="0">
                  <a:pos x="68" y="0"/>
                </a:cxn>
                <a:cxn ang="0">
                  <a:pos x="65" y="2"/>
                </a:cxn>
                <a:cxn ang="0">
                  <a:pos x="65" y="2"/>
                </a:cxn>
              </a:cxnLst>
              <a:rect l="0" t="0" r="r" b="b"/>
              <a:pathLst>
                <a:path w="76" h="152">
                  <a:moveTo>
                    <a:pt x="65" y="2"/>
                  </a:moveTo>
                  <a:lnTo>
                    <a:pt x="65" y="2"/>
                  </a:lnTo>
                  <a:lnTo>
                    <a:pt x="59" y="8"/>
                  </a:lnTo>
                  <a:lnTo>
                    <a:pt x="52" y="15"/>
                  </a:lnTo>
                  <a:lnTo>
                    <a:pt x="47" y="23"/>
                  </a:lnTo>
                  <a:lnTo>
                    <a:pt x="43" y="32"/>
                  </a:lnTo>
                  <a:lnTo>
                    <a:pt x="34" y="49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18" y="85"/>
                  </a:lnTo>
                  <a:lnTo>
                    <a:pt x="10" y="105"/>
                  </a:lnTo>
                  <a:lnTo>
                    <a:pt x="4" y="12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4" y="152"/>
                  </a:lnTo>
                  <a:lnTo>
                    <a:pt x="6" y="152"/>
                  </a:lnTo>
                  <a:lnTo>
                    <a:pt x="8" y="152"/>
                  </a:lnTo>
                  <a:lnTo>
                    <a:pt x="10" y="151"/>
                  </a:lnTo>
                  <a:lnTo>
                    <a:pt x="10" y="148"/>
                  </a:lnTo>
                  <a:lnTo>
                    <a:pt x="10" y="148"/>
                  </a:lnTo>
                  <a:lnTo>
                    <a:pt x="14" y="130"/>
                  </a:lnTo>
                  <a:lnTo>
                    <a:pt x="21" y="113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40" y="60"/>
                  </a:lnTo>
                  <a:lnTo>
                    <a:pt x="50" y="42"/>
                  </a:lnTo>
                  <a:lnTo>
                    <a:pt x="55" y="33"/>
                  </a:lnTo>
                  <a:lnTo>
                    <a:pt x="60" y="24"/>
                  </a:lnTo>
                  <a:lnTo>
                    <a:pt x="67" y="1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6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chenying0907 792"/>
            <p:cNvSpPr>
              <a:spLocks/>
            </p:cNvSpPr>
            <p:nvPr/>
          </p:nvSpPr>
          <p:spPr bwMode="auto">
            <a:xfrm>
              <a:off x="4179888" y="3259138"/>
              <a:ext cx="46038" cy="98425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88" y="25"/>
                </a:cxn>
                <a:cxn ang="0">
                  <a:pos x="68" y="51"/>
                </a:cxn>
                <a:cxn ang="0">
                  <a:pos x="59" y="65"/>
                </a:cxn>
                <a:cxn ang="0">
                  <a:pos x="51" y="79"/>
                </a:cxn>
                <a:cxn ang="0">
                  <a:pos x="45" y="92"/>
                </a:cxn>
                <a:cxn ang="0">
                  <a:pos x="38" y="106"/>
                </a:cxn>
                <a:cxn ang="0">
                  <a:pos x="38" y="106"/>
                </a:cxn>
                <a:cxn ang="0">
                  <a:pos x="26" y="139"/>
                </a:cxn>
                <a:cxn ang="0">
                  <a:pos x="14" y="173"/>
                </a:cxn>
                <a:cxn ang="0">
                  <a:pos x="9" y="190"/>
                </a:cxn>
                <a:cxn ang="0">
                  <a:pos x="5" y="207"/>
                </a:cxn>
                <a:cxn ang="0">
                  <a:pos x="1" y="224"/>
                </a:cxn>
                <a:cxn ang="0">
                  <a:pos x="0" y="241"/>
                </a:cxn>
                <a:cxn ang="0">
                  <a:pos x="0" y="241"/>
                </a:cxn>
                <a:cxn ang="0">
                  <a:pos x="0" y="244"/>
                </a:cxn>
                <a:cxn ang="0">
                  <a:pos x="1" y="246"/>
                </a:cxn>
                <a:cxn ang="0">
                  <a:pos x="5" y="248"/>
                </a:cxn>
                <a:cxn ang="0">
                  <a:pos x="9" y="246"/>
                </a:cxn>
                <a:cxn ang="0">
                  <a:pos x="11" y="244"/>
                </a:cxn>
                <a:cxn ang="0">
                  <a:pos x="12" y="241"/>
                </a:cxn>
                <a:cxn ang="0">
                  <a:pos x="12" y="241"/>
                </a:cxn>
                <a:cxn ang="0">
                  <a:pos x="13" y="227"/>
                </a:cxn>
                <a:cxn ang="0">
                  <a:pos x="16" y="211"/>
                </a:cxn>
                <a:cxn ang="0">
                  <a:pos x="20" y="195"/>
                </a:cxn>
                <a:cxn ang="0">
                  <a:pos x="25" y="180"/>
                </a:cxn>
                <a:cxn ang="0">
                  <a:pos x="35" y="150"/>
                </a:cxn>
                <a:cxn ang="0">
                  <a:pos x="46" y="119"/>
                </a:cxn>
                <a:cxn ang="0">
                  <a:pos x="46" y="119"/>
                </a:cxn>
                <a:cxn ang="0">
                  <a:pos x="51" y="105"/>
                </a:cxn>
                <a:cxn ang="0">
                  <a:pos x="59" y="91"/>
                </a:cxn>
                <a:cxn ang="0">
                  <a:pos x="67" y="75"/>
                </a:cxn>
                <a:cxn ang="0">
                  <a:pos x="75" y="61"/>
                </a:cxn>
                <a:cxn ang="0">
                  <a:pos x="85" y="48"/>
                </a:cxn>
                <a:cxn ang="0">
                  <a:pos x="96" y="34"/>
                </a:cxn>
                <a:cxn ang="0">
                  <a:pos x="117" y="10"/>
                </a:cxn>
                <a:cxn ang="0">
                  <a:pos x="117" y="10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0" y="0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48">
                  <a:moveTo>
                    <a:pt x="109" y="2"/>
                  </a:moveTo>
                  <a:lnTo>
                    <a:pt x="109" y="2"/>
                  </a:lnTo>
                  <a:lnTo>
                    <a:pt x="88" y="25"/>
                  </a:lnTo>
                  <a:lnTo>
                    <a:pt x="68" y="51"/>
                  </a:lnTo>
                  <a:lnTo>
                    <a:pt x="59" y="65"/>
                  </a:lnTo>
                  <a:lnTo>
                    <a:pt x="51" y="79"/>
                  </a:lnTo>
                  <a:lnTo>
                    <a:pt x="45" y="92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26" y="139"/>
                  </a:lnTo>
                  <a:lnTo>
                    <a:pt x="14" y="173"/>
                  </a:lnTo>
                  <a:lnTo>
                    <a:pt x="9" y="190"/>
                  </a:lnTo>
                  <a:lnTo>
                    <a:pt x="5" y="207"/>
                  </a:lnTo>
                  <a:lnTo>
                    <a:pt x="1" y="224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44"/>
                  </a:lnTo>
                  <a:lnTo>
                    <a:pt x="1" y="246"/>
                  </a:lnTo>
                  <a:lnTo>
                    <a:pt x="5" y="248"/>
                  </a:lnTo>
                  <a:lnTo>
                    <a:pt x="9" y="246"/>
                  </a:lnTo>
                  <a:lnTo>
                    <a:pt x="11" y="244"/>
                  </a:lnTo>
                  <a:lnTo>
                    <a:pt x="12" y="241"/>
                  </a:lnTo>
                  <a:lnTo>
                    <a:pt x="12" y="241"/>
                  </a:lnTo>
                  <a:lnTo>
                    <a:pt x="13" y="227"/>
                  </a:lnTo>
                  <a:lnTo>
                    <a:pt x="16" y="211"/>
                  </a:lnTo>
                  <a:lnTo>
                    <a:pt x="20" y="195"/>
                  </a:lnTo>
                  <a:lnTo>
                    <a:pt x="25" y="180"/>
                  </a:lnTo>
                  <a:lnTo>
                    <a:pt x="35" y="150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1" y="105"/>
                  </a:lnTo>
                  <a:lnTo>
                    <a:pt x="59" y="91"/>
                  </a:lnTo>
                  <a:lnTo>
                    <a:pt x="67" y="75"/>
                  </a:lnTo>
                  <a:lnTo>
                    <a:pt x="75" y="61"/>
                  </a:lnTo>
                  <a:lnTo>
                    <a:pt x="85" y="48"/>
                  </a:lnTo>
                  <a:lnTo>
                    <a:pt x="96" y="34"/>
                  </a:lnTo>
                  <a:lnTo>
                    <a:pt x="117" y="10"/>
                  </a:lnTo>
                  <a:lnTo>
                    <a:pt x="117" y="10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chenying0907 793"/>
            <p:cNvSpPr>
              <a:spLocks/>
            </p:cNvSpPr>
            <p:nvPr/>
          </p:nvSpPr>
          <p:spPr bwMode="auto">
            <a:xfrm>
              <a:off x="4194176" y="3235325"/>
              <a:ext cx="60325" cy="142875"/>
            </a:xfrm>
            <a:custGeom>
              <a:avLst/>
              <a:gdLst/>
              <a:ahLst/>
              <a:cxnLst>
                <a:cxn ang="0">
                  <a:pos x="143" y="1"/>
                </a:cxn>
                <a:cxn ang="0">
                  <a:pos x="143" y="1"/>
                </a:cxn>
                <a:cxn ang="0">
                  <a:pos x="131" y="16"/>
                </a:cxn>
                <a:cxn ang="0">
                  <a:pos x="122" y="31"/>
                </a:cxn>
                <a:cxn ang="0">
                  <a:pos x="113" y="48"/>
                </a:cxn>
                <a:cxn ang="0">
                  <a:pos x="106" y="65"/>
                </a:cxn>
                <a:cxn ang="0">
                  <a:pos x="106" y="65"/>
                </a:cxn>
                <a:cxn ang="0">
                  <a:pos x="96" y="92"/>
                </a:cxn>
                <a:cxn ang="0">
                  <a:pos x="84" y="119"/>
                </a:cxn>
                <a:cxn ang="0">
                  <a:pos x="62" y="171"/>
                </a:cxn>
                <a:cxn ang="0">
                  <a:pos x="62" y="171"/>
                </a:cxn>
                <a:cxn ang="0">
                  <a:pos x="42" y="217"/>
                </a:cxn>
                <a:cxn ang="0">
                  <a:pos x="24" y="262"/>
                </a:cxn>
                <a:cxn ang="0">
                  <a:pos x="16" y="285"/>
                </a:cxn>
                <a:cxn ang="0">
                  <a:pos x="8" y="307"/>
                </a:cxn>
                <a:cxn ang="0">
                  <a:pos x="4" y="332"/>
                </a:cxn>
                <a:cxn ang="0">
                  <a:pos x="0" y="356"/>
                </a:cxn>
                <a:cxn ang="0">
                  <a:pos x="0" y="356"/>
                </a:cxn>
                <a:cxn ang="0">
                  <a:pos x="0" y="358"/>
                </a:cxn>
                <a:cxn ang="0">
                  <a:pos x="1" y="360"/>
                </a:cxn>
                <a:cxn ang="0">
                  <a:pos x="4" y="361"/>
                </a:cxn>
                <a:cxn ang="0">
                  <a:pos x="5" y="361"/>
                </a:cxn>
                <a:cxn ang="0">
                  <a:pos x="9" y="360"/>
                </a:cxn>
                <a:cxn ang="0">
                  <a:pos x="10" y="358"/>
                </a:cxn>
                <a:cxn ang="0">
                  <a:pos x="12" y="356"/>
                </a:cxn>
                <a:cxn ang="0">
                  <a:pos x="12" y="356"/>
                </a:cxn>
                <a:cxn ang="0">
                  <a:pos x="14" y="334"/>
                </a:cxn>
                <a:cxn ang="0">
                  <a:pos x="20" y="311"/>
                </a:cxn>
                <a:cxn ang="0">
                  <a:pos x="26" y="289"/>
                </a:cxn>
                <a:cxn ang="0">
                  <a:pos x="33" y="268"/>
                </a:cxn>
                <a:cxn ang="0">
                  <a:pos x="51" y="225"/>
                </a:cxn>
                <a:cxn ang="0">
                  <a:pos x="69" y="183"/>
                </a:cxn>
                <a:cxn ang="0">
                  <a:pos x="69" y="183"/>
                </a:cxn>
                <a:cxn ang="0">
                  <a:pos x="88" y="140"/>
                </a:cxn>
                <a:cxn ang="0">
                  <a:pos x="107" y="95"/>
                </a:cxn>
                <a:cxn ang="0">
                  <a:pos x="107" y="95"/>
                </a:cxn>
                <a:cxn ang="0">
                  <a:pos x="115" y="73"/>
                </a:cxn>
                <a:cxn ang="0">
                  <a:pos x="124" y="51"/>
                </a:cxn>
                <a:cxn ang="0">
                  <a:pos x="130" y="41"/>
                </a:cxn>
                <a:cxn ang="0">
                  <a:pos x="136" y="30"/>
                </a:cxn>
                <a:cxn ang="0">
                  <a:pos x="143" y="20"/>
                </a:cxn>
                <a:cxn ang="0">
                  <a:pos x="150" y="10"/>
                </a:cxn>
                <a:cxn ang="0">
                  <a:pos x="150" y="10"/>
                </a:cxn>
                <a:cxn ang="0">
                  <a:pos x="152" y="8"/>
                </a:cxn>
                <a:cxn ang="0">
                  <a:pos x="152" y="5"/>
                </a:cxn>
                <a:cxn ang="0">
                  <a:pos x="150" y="1"/>
                </a:cxn>
                <a:cxn ang="0">
                  <a:pos x="147" y="0"/>
                </a:cxn>
                <a:cxn ang="0">
                  <a:pos x="145" y="0"/>
                </a:cxn>
                <a:cxn ang="0">
                  <a:pos x="143" y="1"/>
                </a:cxn>
                <a:cxn ang="0">
                  <a:pos x="143" y="1"/>
                </a:cxn>
              </a:cxnLst>
              <a:rect l="0" t="0" r="r" b="b"/>
              <a:pathLst>
                <a:path w="152" h="361">
                  <a:moveTo>
                    <a:pt x="143" y="1"/>
                  </a:moveTo>
                  <a:lnTo>
                    <a:pt x="143" y="1"/>
                  </a:lnTo>
                  <a:lnTo>
                    <a:pt x="131" y="16"/>
                  </a:lnTo>
                  <a:lnTo>
                    <a:pt x="122" y="31"/>
                  </a:lnTo>
                  <a:lnTo>
                    <a:pt x="113" y="48"/>
                  </a:lnTo>
                  <a:lnTo>
                    <a:pt x="106" y="65"/>
                  </a:lnTo>
                  <a:lnTo>
                    <a:pt x="106" y="65"/>
                  </a:lnTo>
                  <a:lnTo>
                    <a:pt x="96" y="92"/>
                  </a:lnTo>
                  <a:lnTo>
                    <a:pt x="84" y="119"/>
                  </a:lnTo>
                  <a:lnTo>
                    <a:pt x="62" y="171"/>
                  </a:lnTo>
                  <a:lnTo>
                    <a:pt x="62" y="171"/>
                  </a:lnTo>
                  <a:lnTo>
                    <a:pt x="42" y="217"/>
                  </a:lnTo>
                  <a:lnTo>
                    <a:pt x="24" y="262"/>
                  </a:lnTo>
                  <a:lnTo>
                    <a:pt x="16" y="285"/>
                  </a:lnTo>
                  <a:lnTo>
                    <a:pt x="8" y="307"/>
                  </a:lnTo>
                  <a:lnTo>
                    <a:pt x="4" y="332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0" y="358"/>
                  </a:lnTo>
                  <a:lnTo>
                    <a:pt x="1" y="360"/>
                  </a:lnTo>
                  <a:lnTo>
                    <a:pt x="4" y="361"/>
                  </a:lnTo>
                  <a:lnTo>
                    <a:pt x="5" y="361"/>
                  </a:lnTo>
                  <a:lnTo>
                    <a:pt x="9" y="360"/>
                  </a:lnTo>
                  <a:lnTo>
                    <a:pt x="10" y="358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4" y="334"/>
                  </a:lnTo>
                  <a:lnTo>
                    <a:pt x="20" y="311"/>
                  </a:lnTo>
                  <a:lnTo>
                    <a:pt x="26" y="289"/>
                  </a:lnTo>
                  <a:lnTo>
                    <a:pt x="33" y="268"/>
                  </a:lnTo>
                  <a:lnTo>
                    <a:pt x="51" y="225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88" y="140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5" y="73"/>
                  </a:lnTo>
                  <a:lnTo>
                    <a:pt x="124" y="51"/>
                  </a:lnTo>
                  <a:lnTo>
                    <a:pt x="130" y="41"/>
                  </a:lnTo>
                  <a:lnTo>
                    <a:pt x="136" y="30"/>
                  </a:lnTo>
                  <a:lnTo>
                    <a:pt x="143" y="2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2" y="5"/>
                  </a:lnTo>
                  <a:lnTo>
                    <a:pt x="150" y="1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chenying0907 794"/>
            <p:cNvSpPr>
              <a:spLocks/>
            </p:cNvSpPr>
            <p:nvPr/>
          </p:nvSpPr>
          <p:spPr bwMode="auto">
            <a:xfrm>
              <a:off x="4233863" y="3203575"/>
              <a:ext cx="58738" cy="160338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0" y="2"/>
                </a:cxn>
                <a:cxn ang="0">
                  <a:pos x="134" y="4"/>
                </a:cxn>
                <a:cxn ang="0">
                  <a:pos x="131" y="7"/>
                </a:cxn>
                <a:cxn ang="0">
                  <a:pos x="130" y="11"/>
                </a:cxn>
                <a:cxn ang="0">
                  <a:pos x="130" y="11"/>
                </a:cxn>
                <a:cxn ang="0">
                  <a:pos x="126" y="24"/>
                </a:cxn>
                <a:cxn ang="0">
                  <a:pos x="121" y="36"/>
                </a:cxn>
                <a:cxn ang="0">
                  <a:pos x="109" y="60"/>
                </a:cxn>
                <a:cxn ang="0">
                  <a:pos x="109" y="60"/>
                </a:cxn>
                <a:cxn ang="0">
                  <a:pos x="87" y="123"/>
                </a:cxn>
                <a:cxn ang="0">
                  <a:pos x="74" y="155"/>
                </a:cxn>
                <a:cxn ang="0">
                  <a:pos x="61" y="185"/>
                </a:cxn>
                <a:cxn ang="0">
                  <a:pos x="61" y="185"/>
                </a:cxn>
                <a:cxn ang="0">
                  <a:pos x="48" y="211"/>
                </a:cxn>
                <a:cxn ang="0">
                  <a:pos x="37" y="237"/>
                </a:cxn>
                <a:cxn ang="0">
                  <a:pos x="27" y="263"/>
                </a:cxn>
                <a:cxn ang="0">
                  <a:pos x="17" y="291"/>
                </a:cxn>
                <a:cxn ang="0">
                  <a:pos x="11" y="317"/>
                </a:cxn>
                <a:cxn ang="0">
                  <a:pos x="6" y="344"/>
                </a:cxn>
                <a:cxn ang="0">
                  <a:pos x="2" y="373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0" y="404"/>
                </a:cxn>
                <a:cxn ang="0">
                  <a:pos x="2" y="406"/>
                </a:cxn>
                <a:cxn ang="0">
                  <a:pos x="6" y="407"/>
                </a:cxn>
                <a:cxn ang="0">
                  <a:pos x="10" y="406"/>
                </a:cxn>
                <a:cxn ang="0">
                  <a:pos x="11" y="404"/>
                </a:cxn>
                <a:cxn ang="0">
                  <a:pos x="11" y="402"/>
                </a:cxn>
                <a:cxn ang="0">
                  <a:pos x="11" y="402"/>
                </a:cxn>
                <a:cxn ang="0">
                  <a:pos x="14" y="373"/>
                </a:cxn>
                <a:cxn ang="0">
                  <a:pos x="16" y="345"/>
                </a:cxn>
                <a:cxn ang="0">
                  <a:pos x="21" y="319"/>
                </a:cxn>
                <a:cxn ang="0">
                  <a:pos x="29" y="293"/>
                </a:cxn>
                <a:cxn ang="0">
                  <a:pos x="37" y="267"/>
                </a:cxn>
                <a:cxn ang="0">
                  <a:pos x="48" y="242"/>
                </a:cxn>
                <a:cxn ang="0">
                  <a:pos x="58" y="216"/>
                </a:cxn>
                <a:cxn ang="0">
                  <a:pos x="70" y="191"/>
                </a:cxn>
                <a:cxn ang="0">
                  <a:pos x="70" y="191"/>
                </a:cxn>
                <a:cxn ang="0">
                  <a:pos x="80" y="169"/>
                </a:cxn>
                <a:cxn ang="0">
                  <a:pos x="89" y="147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17" y="73"/>
                </a:cxn>
                <a:cxn ang="0">
                  <a:pos x="127" y="46"/>
                </a:cxn>
                <a:cxn ang="0">
                  <a:pos x="127" y="46"/>
                </a:cxn>
                <a:cxn ang="0">
                  <a:pos x="135" y="28"/>
                </a:cxn>
                <a:cxn ang="0">
                  <a:pos x="140" y="17"/>
                </a:cxn>
                <a:cxn ang="0">
                  <a:pos x="143" y="13"/>
                </a:cxn>
                <a:cxn ang="0">
                  <a:pos x="146" y="11"/>
                </a:cxn>
                <a:cxn ang="0">
                  <a:pos x="146" y="11"/>
                </a:cxn>
                <a:cxn ang="0">
                  <a:pos x="148" y="9"/>
                </a:cxn>
                <a:cxn ang="0">
                  <a:pos x="148" y="8"/>
                </a:cxn>
                <a:cxn ang="0">
                  <a:pos x="148" y="5"/>
                </a:cxn>
                <a:cxn ang="0">
                  <a:pos x="148" y="4"/>
                </a:cxn>
                <a:cxn ang="0">
                  <a:pos x="144" y="2"/>
                </a:cxn>
                <a:cxn ang="0">
                  <a:pos x="143" y="0"/>
                </a:cxn>
                <a:cxn ang="0">
                  <a:pos x="140" y="2"/>
                </a:cxn>
                <a:cxn ang="0">
                  <a:pos x="140" y="2"/>
                </a:cxn>
              </a:cxnLst>
              <a:rect l="0" t="0" r="r" b="b"/>
              <a:pathLst>
                <a:path w="148" h="407">
                  <a:moveTo>
                    <a:pt x="140" y="2"/>
                  </a:moveTo>
                  <a:lnTo>
                    <a:pt x="140" y="2"/>
                  </a:lnTo>
                  <a:lnTo>
                    <a:pt x="134" y="4"/>
                  </a:lnTo>
                  <a:lnTo>
                    <a:pt x="131" y="7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26" y="24"/>
                  </a:lnTo>
                  <a:lnTo>
                    <a:pt x="121" y="36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87" y="123"/>
                  </a:lnTo>
                  <a:lnTo>
                    <a:pt x="74" y="155"/>
                  </a:lnTo>
                  <a:lnTo>
                    <a:pt x="61" y="185"/>
                  </a:lnTo>
                  <a:lnTo>
                    <a:pt x="61" y="185"/>
                  </a:lnTo>
                  <a:lnTo>
                    <a:pt x="48" y="211"/>
                  </a:lnTo>
                  <a:lnTo>
                    <a:pt x="37" y="237"/>
                  </a:lnTo>
                  <a:lnTo>
                    <a:pt x="27" y="263"/>
                  </a:lnTo>
                  <a:lnTo>
                    <a:pt x="17" y="291"/>
                  </a:lnTo>
                  <a:lnTo>
                    <a:pt x="11" y="317"/>
                  </a:lnTo>
                  <a:lnTo>
                    <a:pt x="6" y="344"/>
                  </a:lnTo>
                  <a:lnTo>
                    <a:pt x="2" y="373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0" y="404"/>
                  </a:lnTo>
                  <a:lnTo>
                    <a:pt x="2" y="406"/>
                  </a:lnTo>
                  <a:lnTo>
                    <a:pt x="6" y="407"/>
                  </a:lnTo>
                  <a:lnTo>
                    <a:pt x="10" y="406"/>
                  </a:lnTo>
                  <a:lnTo>
                    <a:pt x="11" y="404"/>
                  </a:lnTo>
                  <a:lnTo>
                    <a:pt x="11" y="402"/>
                  </a:lnTo>
                  <a:lnTo>
                    <a:pt x="11" y="402"/>
                  </a:lnTo>
                  <a:lnTo>
                    <a:pt x="14" y="373"/>
                  </a:lnTo>
                  <a:lnTo>
                    <a:pt x="16" y="345"/>
                  </a:lnTo>
                  <a:lnTo>
                    <a:pt x="21" y="319"/>
                  </a:lnTo>
                  <a:lnTo>
                    <a:pt x="29" y="293"/>
                  </a:lnTo>
                  <a:lnTo>
                    <a:pt x="37" y="267"/>
                  </a:lnTo>
                  <a:lnTo>
                    <a:pt x="48" y="242"/>
                  </a:lnTo>
                  <a:lnTo>
                    <a:pt x="58" y="216"/>
                  </a:lnTo>
                  <a:lnTo>
                    <a:pt x="70" y="191"/>
                  </a:lnTo>
                  <a:lnTo>
                    <a:pt x="70" y="191"/>
                  </a:lnTo>
                  <a:lnTo>
                    <a:pt x="80" y="169"/>
                  </a:lnTo>
                  <a:lnTo>
                    <a:pt x="89" y="147"/>
                  </a:lnTo>
                  <a:lnTo>
                    <a:pt x="106" y="101"/>
                  </a:lnTo>
                  <a:lnTo>
                    <a:pt x="106" y="101"/>
                  </a:lnTo>
                  <a:lnTo>
                    <a:pt x="117" y="73"/>
                  </a:lnTo>
                  <a:lnTo>
                    <a:pt x="127" y="46"/>
                  </a:lnTo>
                  <a:lnTo>
                    <a:pt x="127" y="46"/>
                  </a:lnTo>
                  <a:lnTo>
                    <a:pt x="135" y="28"/>
                  </a:lnTo>
                  <a:lnTo>
                    <a:pt x="140" y="17"/>
                  </a:lnTo>
                  <a:lnTo>
                    <a:pt x="143" y="13"/>
                  </a:lnTo>
                  <a:lnTo>
                    <a:pt x="146" y="11"/>
                  </a:lnTo>
                  <a:lnTo>
                    <a:pt x="146" y="11"/>
                  </a:lnTo>
                  <a:lnTo>
                    <a:pt x="148" y="9"/>
                  </a:lnTo>
                  <a:lnTo>
                    <a:pt x="148" y="8"/>
                  </a:lnTo>
                  <a:lnTo>
                    <a:pt x="148" y="5"/>
                  </a:lnTo>
                  <a:lnTo>
                    <a:pt x="148" y="4"/>
                  </a:lnTo>
                  <a:lnTo>
                    <a:pt x="144" y="2"/>
                  </a:lnTo>
                  <a:lnTo>
                    <a:pt x="143" y="0"/>
                  </a:lnTo>
                  <a:lnTo>
                    <a:pt x="140" y="2"/>
                  </a:lnTo>
                  <a:lnTo>
                    <a:pt x="14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chenying0907 795"/>
            <p:cNvSpPr>
              <a:spLocks/>
            </p:cNvSpPr>
            <p:nvPr/>
          </p:nvSpPr>
          <p:spPr bwMode="auto">
            <a:xfrm>
              <a:off x="4260851" y="3186113"/>
              <a:ext cx="68263" cy="142875"/>
            </a:xfrm>
            <a:custGeom>
              <a:avLst/>
              <a:gdLst/>
              <a:ahLst/>
              <a:cxnLst>
                <a:cxn ang="0">
                  <a:pos x="163" y="2"/>
                </a:cxn>
                <a:cxn ang="0">
                  <a:pos x="163" y="2"/>
                </a:cxn>
                <a:cxn ang="0">
                  <a:pos x="147" y="20"/>
                </a:cxn>
                <a:cxn ang="0">
                  <a:pos x="134" y="40"/>
                </a:cxn>
                <a:cxn ang="0">
                  <a:pos x="122" y="61"/>
                </a:cxn>
                <a:cxn ang="0">
                  <a:pos x="112" y="81"/>
                </a:cxn>
                <a:cxn ang="0">
                  <a:pos x="102" y="102"/>
                </a:cxn>
                <a:cxn ang="0">
                  <a:pos x="95" y="125"/>
                </a:cxn>
                <a:cxn ang="0">
                  <a:pos x="79" y="169"/>
                </a:cxn>
                <a:cxn ang="0">
                  <a:pos x="79" y="169"/>
                </a:cxn>
                <a:cxn ang="0">
                  <a:pos x="70" y="197"/>
                </a:cxn>
                <a:cxn ang="0">
                  <a:pos x="59" y="223"/>
                </a:cxn>
                <a:cxn ang="0">
                  <a:pos x="49" y="249"/>
                </a:cxn>
                <a:cxn ang="0">
                  <a:pos x="37" y="275"/>
                </a:cxn>
                <a:cxn ang="0">
                  <a:pos x="37" y="275"/>
                </a:cxn>
                <a:cxn ang="0">
                  <a:pos x="27" y="295"/>
                </a:cxn>
                <a:cxn ang="0">
                  <a:pos x="16" y="314"/>
                </a:cxn>
                <a:cxn ang="0">
                  <a:pos x="7" y="334"/>
                </a:cxn>
                <a:cxn ang="0">
                  <a:pos x="4" y="344"/>
                </a:cxn>
                <a:cxn ang="0">
                  <a:pos x="0" y="355"/>
                </a:cxn>
                <a:cxn ang="0">
                  <a:pos x="0" y="355"/>
                </a:cxn>
                <a:cxn ang="0">
                  <a:pos x="0" y="357"/>
                </a:cxn>
                <a:cxn ang="0">
                  <a:pos x="2" y="359"/>
                </a:cxn>
                <a:cxn ang="0">
                  <a:pos x="6" y="361"/>
                </a:cxn>
                <a:cxn ang="0">
                  <a:pos x="10" y="361"/>
                </a:cxn>
                <a:cxn ang="0">
                  <a:pos x="11" y="360"/>
                </a:cxn>
                <a:cxn ang="0">
                  <a:pos x="12" y="357"/>
                </a:cxn>
                <a:cxn ang="0">
                  <a:pos x="12" y="357"/>
                </a:cxn>
                <a:cxn ang="0">
                  <a:pos x="15" y="347"/>
                </a:cxn>
                <a:cxn ang="0">
                  <a:pos x="19" y="335"/>
                </a:cxn>
                <a:cxn ang="0">
                  <a:pos x="29" y="314"/>
                </a:cxn>
                <a:cxn ang="0">
                  <a:pos x="40" y="293"/>
                </a:cxn>
                <a:cxn ang="0">
                  <a:pos x="51" y="272"/>
                </a:cxn>
                <a:cxn ang="0">
                  <a:pos x="51" y="272"/>
                </a:cxn>
                <a:cxn ang="0">
                  <a:pos x="59" y="253"/>
                </a:cxn>
                <a:cxn ang="0">
                  <a:pos x="68" y="232"/>
                </a:cxn>
                <a:cxn ang="0">
                  <a:pos x="84" y="190"/>
                </a:cxn>
                <a:cxn ang="0">
                  <a:pos x="84" y="190"/>
                </a:cxn>
                <a:cxn ang="0">
                  <a:pos x="101" y="143"/>
                </a:cxn>
                <a:cxn ang="0">
                  <a:pos x="119" y="96"/>
                </a:cxn>
                <a:cxn ang="0">
                  <a:pos x="129" y="74"/>
                </a:cxn>
                <a:cxn ang="0">
                  <a:pos x="140" y="51"/>
                </a:cxn>
                <a:cxn ang="0">
                  <a:pos x="154" y="30"/>
                </a:cxn>
                <a:cxn ang="0">
                  <a:pos x="171" y="10"/>
                </a:cxn>
                <a:cxn ang="0">
                  <a:pos x="171" y="10"/>
                </a:cxn>
                <a:cxn ang="0">
                  <a:pos x="172" y="8"/>
                </a:cxn>
                <a:cxn ang="0">
                  <a:pos x="172" y="6"/>
                </a:cxn>
                <a:cxn ang="0">
                  <a:pos x="171" y="2"/>
                </a:cxn>
                <a:cxn ang="0">
                  <a:pos x="167" y="0"/>
                </a:cxn>
                <a:cxn ang="0">
                  <a:pos x="164" y="0"/>
                </a:cxn>
                <a:cxn ang="0">
                  <a:pos x="163" y="2"/>
                </a:cxn>
                <a:cxn ang="0">
                  <a:pos x="163" y="2"/>
                </a:cxn>
              </a:cxnLst>
              <a:rect l="0" t="0" r="r" b="b"/>
              <a:pathLst>
                <a:path w="172" h="361">
                  <a:moveTo>
                    <a:pt x="163" y="2"/>
                  </a:moveTo>
                  <a:lnTo>
                    <a:pt x="163" y="2"/>
                  </a:lnTo>
                  <a:lnTo>
                    <a:pt x="147" y="20"/>
                  </a:lnTo>
                  <a:lnTo>
                    <a:pt x="134" y="40"/>
                  </a:lnTo>
                  <a:lnTo>
                    <a:pt x="122" y="61"/>
                  </a:lnTo>
                  <a:lnTo>
                    <a:pt x="112" y="81"/>
                  </a:lnTo>
                  <a:lnTo>
                    <a:pt x="102" y="102"/>
                  </a:lnTo>
                  <a:lnTo>
                    <a:pt x="95" y="125"/>
                  </a:lnTo>
                  <a:lnTo>
                    <a:pt x="79" y="169"/>
                  </a:lnTo>
                  <a:lnTo>
                    <a:pt x="79" y="169"/>
                  </a:lnTo>
                  <a:lnTo>
                    <a:pt x="70" y="197"/>
                  </a:lnTo>
                  <a:lnTo>
                    <a:pt x="59" y="223"/>
                  </a:lnTo>
                  <a:lnTo>
                    <a:pt x="49" y="249"/>
                  </a:lnTo>
                  <a:lnTo>
                    <a:pt x="37" y="275"/>
                  </a:lnTo>
                  <a:lnTo>
                    <a:pt x="37" y="275"/>
                  </a:lnTo>
                  <a:lnTo>
                    <a:pt x="27" y="295"/>
                  </a:lnTo>
                  <a:lnTo>
                    <a:pt x="16" y="314"/>
                  </a:lnTo>
                  <a:lnTo>
                    <a:pt x="7" y="334"/>
                  </a:lnTo>
                  <a:lnTo>
                    <a:pt x="4" y="344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0" y="357"/>
                  </a:lnTo>
                  <a:lnTo>
                    <a:pt x="2" y="359"/>
                  </a:lnTo>
                  <a:lnTo>
                    <a:pt x="6" y="361"/>
                  </a:lnTo>
                  <a:lnTo>
                    <a:pt x="10" y="361"/>
                  </a:lnTo>
                  <a:lnTo>
                    <a:pt x="11" y="360"/>
                  </a:lnTo>
                  <a:lnTo>
                    <a:pt x="12" y="357"/>
                  </a:lnTo>
                  <a:lnTo>
                    <a:pt x="12" y="357"/>
                  </a:lnTo>
                  <a:lnTo>
                    <a:pt x="15" y="347"/>
                  </a:lnTo>
                  <a:lnTo>
                    <a:pt x="19" y="335"/>
                  </a:lnTo>
                  <a:lnTo>
                    <a:pt x="29" y="314"/>
                  </a:lnTo>
                  <a:lnTo>
                    <a:pt x="40" y="293"/>
                  </a:lnTo>
                  <a:lnTo>
                    <a:pt x="51" y="272"/>
                  </a:lnTo>
                  <a:lnTo>
                    <a:pt x="51" y="272"/>
                  </a:lnTo>
                  <a:lnTo>
                    <a:pt x="59" y="253"/>
                  </a:lnTo>
                  <a:lnTo>
                    <a:pt x="68" y="232"/>
                  </a:lnTo>
                  <a:lnTo>
                    <a:pt x="84" y="190"/>
                  </a:lnTo>
                  <a:lnTo>
                    <a:pt x="84" y="190"/>
                  </a:lnTo>
                  <a:lnTo>
                    <a:pt x="101" y="143"/>
                  </a:lnTo>
                  <a:lnTo>
                    <a:pt x="119" y="96"/>
                  </a:lnTo>
                  <a:lnTo>
                    <a:pt x="129" y="74"/>
                  </a:lnTo>
                  <a:lnTo>
                    <a:pt x="140" y="51"/>
                  </a:lnTo>
                  <a:lnTo>
                    <a:pt x="154" y="30"/>
                  </a:lnTo>
                  <a:lnTo>
                    <a:pt x="171" y="10"/>
                  </a:lnTo>
                  <a:lnTo>
                    <a:pt x="171" y="10"/>
                  </a:lnTo>
                  <a:lnTo>
                    <a:pt x="172" y="8"/>
                  </a:lnTo>
                  <a:lnTo>
                    <a:pt x="172" y="6"/>
                  </a:lnTo>
                  <a:lnTo>
                    <a:pt x="171" y="2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2"/>
                  </a:lnTo>
                  <a:lnTo>
                    <a:pt x="16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chenying0907 796"/>
            <p:cNvSpPr>
              <a:spLocks/>
            </p:cNvSpPr>
            <p:nvPr/>
          </p:nvSpPr>
          <p:spPr bwMode="auto">
            <a:xfrm>
              <a:off x="4303713" y="3165475"/>
              <a:ext cx="65088" cy="142875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40" y="23"/>
                </a:cxn>
                <a:cxn ang="0">
                  <a:pos x="128" y="43"/>
                </a:cxn>
                <a:cxn ang="0">
                  <a:pos x="108" y="85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49" y="216"/>
                </a:cxn>
                <a:cxn ang="0">
                  <a:pos x="30" y="261"/>
                </a:cxn>
                <a:cxn ang="0">
                  <a:pos x="21" y="284"/>
                </a:cxn>
                <a:cxn ang="0">
                  <a:pos x="13" y="307"/>
                </a:cxn>
                <a:cxn ang="0">
                  <a:pos x="5" y="331"/>
                </a:cxn>
                <a:cxn ang="0">
                  <a:pos x="0" y="354"/>
                </a:cxn>
                <a:cxn ang="0">
                  <a:pos x="0" y="354"/>
                </a:cxn>
                <a:cxn ang="0">
                  <a:pos x="0" y="357"/>
                </a:cxn>
                <a:cxn ang="0">
                  <a:pos x="0" y="359"/>
                </a:cxn>
                <a:cxn ang="0">
                  <a:pos x="4" y="361"/>
                </a:cxn>
                <a:cxn ang="0">
                  <a:pos x="8" y="361"/>
                </a:cxn>
                <a:cxn ang="0">
                  <a:pos x="9" y="359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17" y="335"/>
                </a:cxn>
                <a:cxn ang="0">
                  <a:pos x="23" y="311"/>
                </a:cxn>
                <a:cxn ang="0">
                  <a:pos x="31" y="287"/>
                </a:cxn>
                <a:cxn ang="0">
                  <a:pos x="40" y="265"/>
                </a:cxn>
                <a:cxn ang="0">
                  <a:pos x="60" y="219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99" y="133"/>
                </a:cxn>
                <a:cxn ang="0">
                  <a:pos x="119" y="91"/>
                </a:cxn>
                <a:cxn ang="0">
                  <a:pos x="138" y="49"/>
                </a:cxn>
                <a:cxn ang="0">
                  <a:pos x="150" y="29"/>
                </a:cxn>
                <a:cxn ang="0">
                  <a:pos x="162" y="9"/>
                </a:cxn>
                <a:cxn ang="0">
                  <a:pos x="162" y="9"/>
                </a:cxn>
                <a:cxn ang="0">
                  <a:pos x="163" y="6"/>
                </a:cxn>
                <a:cxn ang="0">
                  <a:pos x="163" y="4"/>
                </a:cxn>
                <a:cxn ang="0">
                  <a:pos x="161" y="1"/>
                </a:cxn>
                <a:cxn ang="0">
                  <a:pos x="155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361">
                  <a:moveTo>
                    <a:pt x="153" y="2"/>
                  </a:moveTo>
                  <a:lnTo>
                    <a:pt x="153" y="2"/>
                  </a:lnTo>
                  <a:lnTo>
                    <a:pt x="140" y="23"/>
                  </a:lnTo>
                  <a:lnTo>
                    <a:pt x="128" y="43"/>
                  </a:lnTo>
                  <a:lnTo>
                    <a:pt x="108" y="85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49" y="216"/>
                  </a:lnTo>
                  <a:lnTo>
                    <a:pt x="30" y="261"/>
                  </a:lnTo>
                  <a:lnTo>
                    <a:pt x="21" y="284"/>
                  </a:lnTo>
                  <a:lnTo>
                    <a:pt x="13" y="307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4" y="361"/>
                  </a:lnTo>
                  <a:lnTo>
                    <a:pt x="8" y="361"/>
                  </a:lnTo>
                  <a:lnTo>
                    <a:pt x="9" y="359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17" y="335"/>
                  </a:lnTo>
                  <a:lnTo>
                    <a:pt x="23" y="311"/>
                  </a:lnTo>
                  <a:lnTo>
                    <a:pt x="31" y="287"/>
                  </a:lnTo>
                  <a:lnTo>
                    <a:pt x="40" y="265"/>
                  </a:lnTo>
                  <a:lnTo>
                    <a:pt x="60" y="219"/>
                  </a:lnTo>
                  <a:lnTo>
                    <a:pt x="80" y="176"/>
                  </a:lnTo>
                  <a:lnTo>
                    <a:pt x="80" y="176"/>
                  </a:lnTo>
                  <a:lnTo>
                    <a:pt x="99" y="133"/>
                  </a:lnTo>
                  <a:lnTo>
                    <a:pt x="119" y="91"/>
                  </a:lnTo>
                  <a:lnTo>
                    <a:pt x="138" y="49"/>
                  </a:lnTo>
                  <a:lnTo>
                    <a:pt x="150" y="29"/>
                  </a:lnTo>
                  <a:lnTo>
                    <a:pt x="162" y="9"/>
                  </a:lnTo>
                  <a:lnTo>
                    <a:pt x="162" y="9"/>
                  </a:lnTo>
                  <a:lnTo>
                    <a:pt x="163" y="6"/>
                  </a:lnTo>
                  <a:lnTo>
                    <a:pt x="163" y="4"/>
                  </a:lnTo>
                  <a:lnTo>
                    <a:pt x="161" y="1"/>
                  </a:lnTo>
                  <a:lnTo>
                    <a:pt x="155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chenying0907 797"/>
            <p:cNvSpPr>
              <a:spLocks/>
            </p:cNvSpPr>
            <p:nvPr/>
          </p:nvSpPr>
          <p:spPr bwMode="auto">
            <a:xfrm>
              <a:off x="4344988" y="3162300"/>
              <a:ext cx="53975" cy="125413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2" y="20"/>
                </a:cxn>
                <a:cxn ang="0">
                  <a:pos x="103" y="38"/>
                </a:cxn>
                <a:cxn ang="0">
                  <a:pos x="95" y="58"/>
                </a:cxn>
                <a:cxn ang="0">
                  <a:pos x="89" y="77"/>
                </a:cxn>
                <a:cxn ang="0">
                  <a:pos x="76" y="118"/>
                </a:cxn>
                <a:cxn ang="0">
                  <a:pos x="64" y="157"/>
                </a:cxn>
                <a:cxn ang="0">
                  <a:pos x="64" y="157"/>
                </a:cxn>
                <a:cxn ang="0">
                  <a:pos x="49" y="202"/>
                </a:cxn>
                <a:cxn ang="0">
                  <a:pos x="40" y="224"/>
                </a:cxn>
                <a:cxn ang="0">
                  <a:pos x="31" y="245"/>
                </a:cxn>
                <a:cxn ang="0">
                  <a:pos x="31" y="245"/>
                </a:cxn>
                <a:cxn ang="0">
                  <a:pos x="14" y="276"/>
                </a:cxn>
                <a:cxn ang="0">
                  <a:pos x="6" y="292"/>
                </a:cxn>
                <a:cxn ang="0">
                  <a:pos x="0" y="308"/>
                </a:cxn>
                <a:cxn ang="0">
                  <a:pos x="0" y="308"/>
                </a:cxn>
                <a:cxn ang="0">
                  <a:pos x="0" y="310"/>
                </a:cxn>
                <a:cxn ang="0">
                  <a:pos x="0" y="313"/>
                </a:cxn>
                <a:cxn ang="0">
                  <a:pos x="2" y="314"/>
                </a:cxn>
                <a:cxn ang="0">
                  <a:pos x="4" y="315"/>
                </a:cxn>
                <a:cxn ang="0">
                  <a:pos x="8" y="314"/>
                </a:cxn>
                <a:cxn ang="0">
                  <a:pos x="10" y="313"/>
                </a:cxn>
                <a:cxn ang="0">
                  <a:pos x="11" y="311"/>
                </a:cxn>
                <a:cxn ang="0">
                  <a:pos x="11" y="311"/>
                </a:cxn>
                <a:cxn ang="0">
                  <a:pos x="18" y="293"/>
                </a:cxn>
                <a:cxn ang="0">
                  <a:pos x="27" y="276"/>
                </a:cxn>
                <a:cxn ang="0">
                  <a:pos x="44" y="243"/>
                </a:cxn>
                <a:cxn ang="0">
                  <a:pos x="44" y="243"/>
                </a:cxn>
                <a:cxn ang="0">
                  <a:pos x="52" y="225"/>
                </a:cxn>
                <a:cxn ang="0">
                  <a:pos x="59" y="207"/>
                </a:cxn>
                <a:cxn ang="0">
                  <a:pos x="72" y="170"/>
                </a:cxn>
                <a:cxn ang="0">
                  <a:pos x="72" y="170"/>
                </a:cxn>
                <a:cxn ang="0">
                  <a:pos x="79" y="151"/>
                </a:cxn>
                <a:cxn ang="0">
                  <a:pos x="85" y="130"/>
                </a:cxn>
                <a:cxn ang="0">
                  <a:pos x="98" y="87"/>
                </a:cxn>
                <a:cxn ang="0">
                  <a:pos x="104" y="67"/>
                </a:cxn>
                <a:cxn ang="0">
                  <a:pos x="112" y="46"/>
                </a:cxn>
                <a:cxn ang="0">
                  <a:pos x="121" y="2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33" y="5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0" y="0"/>
                </a:cxn>
                <a:cxn ang="0">
                  <a:pos x="127" y="0"/>
                </a:cxn>
                <a:cxn ang="0">
                  <a:pos x="124" y="0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3" h="315">
                  <a:moveTo>
                    <a:pt x="123" y="3"/>
                  </a:moveTo>
                  <a:lnTo>
                    <a:pt x="123" y="3"/>
                  </a:lnTo>
                  <a:lnTo>
                    <a:pt x="112" y="20"/>
                  </a:lnTo>
                  <a:lnTo>
                    <a:pt x="103" y="38"/>
                  </a:lnTo>
                  <a:lnTo>
                    <a:pt x="95" y="58"/>
                  </a:lnTo>
                  <a:lnTo>
                    <a:pt x="89" y="77"/>
                  </a:lnTo>
                  <a:lnTo>
                    <a:pt x="76" y="118"/>
                  </a:lnTo>
                  <a:lnTo>
                    <a:pt x="64" y="157"/>
                  </a:lnTo>
                  <a:lnTo>
                    <a:pt x="64" y="157"/>
                  </a:lnTo>
                  <a:lnTo>
                    <a:pt x="49" y="202"/>
                  </a:lnTo>
                  <a:lnTo>
                    <a:pt x="40" y="224"/>
                  </a:lnTo>
                  <a:lnTo>
                    <a:pt x="31" y="245"/>
                  </a:lnTo>
                  <a:lnTo>
                    <a:pt x="31" y="245"/>
                  </a:lnTo>
                  <a:lnTo>
                    <a:pt x="14" y="276"/>
                  </a:lnTo>
                  <a:lnTo>
                    <a:pt x="6" y="292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10"/>
                  </a:lnTo>
                  <a:lnTo>
                    <a:pt x="0" y="313"/>
                  </a:lnTo>
                  <a:lnTo>
                    <a:pt x="2" y="314"/>
                  </a:lnTo>
                  <a:lnTo>
                    <a:pt x="4" y="315"/>
                  </a:lnTo>
                  <a:lnTo>
                    <a:pt x="8" y="314"/>
                  </a:lnTo>
                  <a:lnTo>
                    <a:pt x="10" y="313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8" y="293"/>
                  </a:lnTo>
                  <a:lnTo>
                    <a:pt x="27" y="276"/>
                  </a:lnTo>
                  <a:lnTo>
                    <a:pt x="44" y="243"/>
                  </a:lnTo>
                  <a:lnTo>
                    <a:pt x="44" y="243"/>
                  </a:lnTo>
                  <a:lnTo>
                    <a:pt x="52" y="225"/>
                  </a:lnTo>
                  <a:lnTo>
                    <a:pt x="59" y="207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79" y="151"/>
                  </a:lnTo>
                  <a:lnTo>
                    <a:pt x="85" y="130"/>
                  </a:lnTo>
                  <a:lnTo>
                    <a:pt x="98" y="87"/>
                  </a:lnTo>
                  <a:lnTo>
                    <a:pt x="104" y="67"/>
                  </a:lnTo>
                  <a:lnTo>
                    <a:pt x="112" y="46"/>
                  </a:lnTo>
                  <a:lnTo>
                    <a:pt x="121" y="2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3" y="5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4" y="0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chenying0907 798"/>
            <p:cNvSpPr>
              <a:spLocks/>
            </p:cNvSpPr>
            <p:nvPr/>
          </p:nvSpPr>
          <p:spPr bwMode="auto">
            <a:xfrm>
              <a:off x="4391026" y="3178175"/>
              <a:ext cx="33338" cy="66675"/>
            </a:xfrm>
            <a:custGeom>
              <a:avLst/>
              <a:gdLst/>
              <a:ahLst/>
              <a:cxnLst>
                <a:cxn ang="0">
                  <a:pos x="75" y="2"/>
                </a:cxn>
                <a:cxn ang="0">
                  <a:pos x="75" y="2"/>
                </a:cxn>
                <a:cxn ang="0">
                  <a:pos x="68" y="10"/>
                </a:cxn>
                <a:cxn ang="0">
                  <a:pos x="63" y="18"/>
                </a:cxn>
                <a:cxn ang="0">
                  <a:pos x="53" y="35"/>
                </a:cxn>
                <a:cxn ang="0">
                  <a:pos x="46" y="53"/>
                </a:cxn>
                <a:cxn ang="0">
                  <a:pos x="40" y="73"/>
                </a:cxn>
                <a:cxn ang="0">
                  <a:pos x="40" y="73"/>
                </a:cxn>
                <a:cxn ang="0">
                  <a:pos x="31" y="95"/>
                </a:cxn>
                <a:cxn ang="0">
                  <a:pos x="20" y="117"/>
                </a:cxn>
                <a:cxn ang="0">
                  <a:pos x="10" y="138"/>
                </a:cxn>
                <a:cxn ang="0">
                  <a:pos x="2" y="161"/>
                </a:cxn>
                <a:cxn ang="0">
                  <a:pos x="2" y="161"/>
                </a:cxn>
                <a:cxn ang="0">
                  <a:pos x="0" y="163"/>
                </a:cxn>
                <a:cxn ang="0">
                  <a:pos x="2" y="165"/>
                </a:cxn>
                <a:cxn ang="0">
                  <a:pos x="3" y="166"/>
                </a:cxn>
                <a:cxn ang="0">
                  <a:pos x="4" y="167"/>
                </a:cxn>
                <a:cxn ang="0">
                  <a:pos x="10" y="167"/>
                </a:cxn>
                <a:cxn ang="0">
                  <a:pos x="11" y="166"/>
                </a:cxn>
                <a:cxn ang="0">
                  <a:pos x="12" y="163"/>
                </a:cxn>
                <a:cxn ang="0">
                  <a:pos x="12" y="163"/>
                </a:cxn>
                <a:cxn ang="0">
                  <a:pos x="19" y="146"/>
                </a:cxn>
                <a:cxn ang="0">
                  <a:pos x="28" y="129"/>
                </a:cxn>
                <a:cxn ang="0">
                  <a:pos x="36" y="112"/>
                </a:cxn>
                <a:cxn ang="0">
                  <a:pos x="44" y="95"/>
                </a:cxn>
                <a:cxn ang="0">
                  <a:pos x="44" y="95"/>
                </a:cxn>
                <a:cxn ang="0">
                  <a:pos x="51" y="73"/>
                </a:cxn>
                <a:cxn ang="0">
                  <a:pos x="59" y="51"/>
                </a:cxn>
                <a:cxn ang="0">
                  <a:pos x="65" y="40"/>
                </a:cxn>
                <a:cxn ang="0">
                  <a:pos x="70" y="30"/>
                </a:cxn>
                <a:cxn ang="0">
                  <a:pos x="75" y="19"/>
                </a:cxn>
                <a:cxn ang="0">
                  <a:pos x="83" y="10"/>
                </a:cxn>
                <a:cxn ang="0">
                  <a:pos x="83" y="10"/>
                </a:cxn>
                <a:cxn ang="0">
                  <a:pos x="84" y="8"/>
                </a:cxn>
                <a:cxn ang="0">
                  <a:pos x="84" y="6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2"/>
                </a:cxn>
              </a:cxnLst>
              <a:rect l="0" t="0" r="r" b="b"/>
              <a:pathLst>
                <a:path w="84" h="167">
                  <a:moveTo>
                    <a:pt x="75" y="2"/>
                  </a:moveTo>
                  <a:lnTo>
                    <a:pt x="75" y="2"/>
                  </a:lnTo>
                  <a:lnTo>
                    <a:pt x="68" y="10"/>
                  </a:lnTo>
                  <a:lnTo>
                    <a:pt x="63" y="18"/>
                  </a:lnTo>
                  <a:lnTo>
                    <a:pt x="53" y="35"/>
                  </a:lnTo>
                  <a:lnTo>
                    <a:pt x="46" y="53"/>
                  </a:lnTo>
                  <a:lnTo>
                    <a:pt x="40" y="73"/>
                  </a:lnTo>
                  <a:lnTo>
                    <a:pt x="40" y="73"/>
                  </a:lnTo>
                  <a:lnTo>
                    <a:pt x="31" y="95"/>
                  </a:lnTo>
                  <a:lnTo>
                    <a:pt x="20" y="117"/>
                  </a:lnTo>
                  <a:lnTo>
                    <a:pt x="10" y="138"/>
                  </a:lnTo>
                  <a:lnTo>
                    <a:pt x="2" y="161"/>
                  </a:lnTo>
                  <a:lnTo>
                    <a:pt x="2" y="161"/>
                  </a:lnTo>
                  <a:lnTo>
                    <a:pt x="0" y="163"/>
                  </a:lnTo>
                  <a:lnTo>
                    <a:pt x="2" y="165"/>
                  </a:lnTo>
                  <a:lnTo>
                    <a:pt x="3" y="166"/>
                  </a:lnTo>
                  <a:lnTo>
                    <a:pt x="4" y="167"/>
                  </a:lnTo>
                  <a:lnTo>
                    <a:pt x="10" y="167"/>
                  </a:lnTo>
                  <a:lnTo>
                    <a:pt x="11" y="166"/>
                  </a:lnTo>
                  <a:lnTo>
                    <a:pt x="12" y="163"/>
                  </a:lnTo>
                  <a:lnTo>
                    <a:pt x="12" y="163"/>
                  </a:lnTo>
                  <a:lnTo>
                    <a:pt x="19" y="146"/>
                  </a:lnTo>
                  <a:lnTo>
                    <a:pt x="28" y="129"/>
                  </a:lnTo>
                  <a:lnTo>
                    <a:pt x="36" y="112"/>
                  </a:lnTo>
                  <a:lnTo>
                    <a:pt x="44" y="95"/>
                  </a:lnTo>
                  <a:lnTo>
                    <a:pt x="44" y="95"/>
                  </a:lnTo>
                  <a:lnTo>
                    <a:pt x="51" y="73"/>
                  </a:lnTo>
                  <a:lnTo>
                    <a:pt x="59" y="51"/>
                  </a:lnTo>
                  <a:lnTo>
                    <a:pt x="65" y="40"/>
                  </a:lnTo>
                  <a:lnTo>
                    <a:pt x="70" y="30"/>
                  </a:lnTo>
                  <a:lnTo>
                    <a:pt x="75" y="19"/>
                  </a:lnTo>
                  <a:lnTo>
                    <a:pt x="83" y="10"/>
                  </a:lnTo>
                  <a:lnTo>
                    <a:pt x="83" y="10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chenying0907 799"/>
            <p:cNvSpPr>
              <a:spLocks/>
            </p:cNvSpPr>
            <p:nvPr/>
          </p:nvSpPr>
          <p:spPr bwMode="auto">
            <a:xfrm>
              <a:off x="4416426" y="3190875"/>
              <a:ext cx="14288" cy="269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3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8" y="46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7"/>
                </a:cxn>
                <a:cxn ang="0">
                  <a:pos x="6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8" y="50"/>
                </a:cxn>
                <a:cxn ang="0">
                  <a:pos x="25" y="33"/>
                </a:cxn>
                <a:cxn ang="0">
                  <a:pos x="25" y="33"/>
                </a:cxn>
                <a:cxn ang="0">
                  <a:pos x="30" y="20"/>
                </a:cxn>
                <a:cxn ang="0">
                  <a:pos x="33" y="12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8">
                  <a:moveTo>
                    <a:pt x="22" y="5"/>
                  </a:moveTo>
                  <a:lnTo>
                    <a:pt x="22" y="5"/>
                  </a:lnTo>
                  <a:lnTo>
                    <a:pt x="21" y="13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4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7"/>
                  </a:lnTo>
                  <a:lnTo>
                    <a:pt x="6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8" y="5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0" y="20"/>
                  </a:lnTo>
                  <a:lnTo>
                    <a:pt x="33" y="1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chenying0907 800"/>
            <p:cNvSpPr>
              <a:spLocks/>
            </p:cNvSpPr>
            <p:nvPr/>
          </p:nvSpPr>
          <p:spPr bwMode="auto">
            <a:xfrm>
              <a:off x="4371976" y="3368675"/>
              <a:ext cx="15875" cy="26988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5" y="11"/>
                </a:cxn>
                <a:cxn ang="0">
                  <a:pos x="21" y="17"/>
                </a:cxn>
                <a:cxn ang="0">
                  <a:pos x="17" y="24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4" y="71"/>
                </a:cxn>
                <a:cxn ang="0">
                  <a:pos x="9" y="71"/>
                </a:cxn>
                <a:cxn ang="0">
                  <a:pos x="10" y="69"/>
                </a:cxn>
                <a:cxn ang="0">
                  <a:pos x="11" y="67"/>
                </a:cxn>
                <a:cxn ang="0">
                  <a:pos x="11" y="67"/>
                </a:cxn>
                <a:cxn ang="0">
                  <a:pos x="23" y="37"/>
                </a:cxn>
                <a:cxn ang="0">
                  <a:pos x="23" y="37"/>
                </a:cxn>
                <a:cxn ang="0">
                  <a:pos x="26" y="29"/>
                </a:cxn>
                <a:cxn ang="0">
                  <a:pos x="31" y="21"/>
                </a:cxn>
                <a:cxn ang="0">
                  <a:pos x="35" y="15"/>
                </a:cxn>
                <a:cxn ang="0">
                  <a:pos x="38" y="7"/>
                </a:cxn>
                <a:cxn ang="0">
                  <a:pos x="38" y="7"/>
                </a:cxn>
                <a:cxn ang="0">
                  <a:pos x="39" y="4"/>
                </a:cxn>
                <a:cxn ang="0">
                  <a:pos x="38" y="1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0" y="0"/>
                </a:cxn>
                <a:cxn ang="0">
                  <a:pos x="28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9" h="71">
                  <a:moveTo>
                    <a:pt x="27" y="3"/>
                  </a:moveTo>
                  <a:lnTo>
                    <a:pt x="27" y="3"/>
                  </a:lnTo>
                  <a:lnTo>
                    <a:pt x="25" y="11"/>
                  </a:lnTo>
                  <a:lnTo>
                    <a:pt x="21" y="17"/>
                  </a:lnTo>
                  <a:lnTo>
                    <a:pt x="17" y="24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7"/>
                  </a:lnTo>
                  <a:lnTo>
                    <a:pt x="1" y="68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0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6" y="29"/>
                  </a:lnTo>
                  <a:lnTo>
                    <a:pt x="31" y="21"/>
                  </a:lnTo>
                  <a:lnTo>
                    <a:pt x="35" y="15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9" y="4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chenying0907 801"/>
            <p:cNvSpPr>
              <a:spLocks/>
            </p:cNvSpPr>
            <p:nvPr/>
          </p:nvSpPr>
          <p:spPr bwMode="auto">
            <a:xfrm>
              <a:off x="4394201" y="3375025"/>
              <a:ext cx="12700" cy="254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3" y="8"/>
                </a:cxn>
                <a:cxn ang="0">
                  <a:pos x="21" y="11"/>
                </a:cxn>
                <a:cxn ang="0">
                  <a:pos x="17" y="16"/>
                </a:cxn>
                <a:cxn ang="0">
                  <a:pos x="17" y="16"/>
                </a:cxn>
                <a:cxn ang="0">
                  <a:pos x="13" y="23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7" y="36"/>
                </a:cxn>
                <a:cxn ang="0">
                  <a:pos x="3" y="44"/>
                </a:cxn>
                <a:cxn ang="0">
                  <a:pos x="2" y="51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3"/>
                </a:cxn>
                <a:cxn ang="0">
                  <a:pos x="6" y="65"/>
                </a:cxn>
                <a:cxn ang="0">
                  <a:pos x="9" y="63"/>
                </a:cxn>
                <a:cxn ang="0">
                  <a:pos x="11" y="62"/>
                </a:cxn>
                <a:cxn ang="0">
                  <a:pos x="12" y="59"/>
                </a:cxn>
                <a:cxn ang="0">
                  <a:pos x="12" y="59"/>
                </a:cxn>
                <a:cxn ang="0">
                  <a:pos x="13" y="51"/>
                </a:cxn>
                <a:cxn ang="0">
                  <a:pos x="15" y="44"/>
                </a:cxn>
                <a:cxn ang="0">
                  <a:pos x="15" y="44"/>
                </a:cxn>
                <a:cxn ang="0">
                  <a:pos x="20" y="37"/>
                </a:cxn>
                <a:cxn ang="0">
                  <a:pos x="23" y="33"/>
                </a:cxn>
                <a:cxn ang="0">
                  <a:pos x="23" y="31"/>
                </a:cxn>
                <a:cxn ang="0">
                  <a:pos x="23" y="31"/>
                </a:cxn>
                <a:cxn ang="0">
                  <a:pos x="25" y="24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3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4" h="65">
                  <a:moveTo>
                    <a:pt x="24" y="4"/>
                  </a:moveTo>
                  <a:lnTo>
                    <a:pt x="24" y="4"/>
                  </a:lnTo>
                  <a:lnTo>
                    <a:pt x="23" y="8"/>
                  </a:lnTo>
                  <a:lnTo>
                    <a:pt x="21" y="11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3" y="23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7" y="36"/>
                  </a:lnTo>
                  <a:lnTo>
                    <a:pt x="3" y="44"/>
                  </a:lnTo>
                  <a:lnTo>
                    <a:pt x="2" y="5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3"/>
                  </a:lnTo>
                  <a:lnTo>
                    <a:pt x="6" y="65"/>
                  </a:lnTo>
                  <a:lnTo>
                    <a:pt x="9" y="63"/>
                  </a:lnTo>
                  <a:lnTo>
                    <a:pt x="11" y="6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51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20" y="37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5" y="24"/>
                  </a:lnTo>
                  <a:lnTo>
                    <a:pt x="29" y="19"/>
                  </a:lnTo>
                  <a:lnTo>
                    <a:pt x="33" y="1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chenying0907 802"/>
            <p:cNvSpPr>
              <a:spLocks/>
            </p:cNvSpPr>
            <p:nvPr/>
          </p:nvSpPr>
          <p:spPr bwMode="auto">
            <a:xfrm>
              <a:off x="4421188" y="3376613"/>
              <a:ext cx="14288" cy="2857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17" y="17"/>
                </a:cxn>
                <a:cxn ang="0">
                  <a:pos x="8" y="33"/>
                </a:cxn>
                <a:cxn ang="0">
                  <a:pos x="4" y="41"/>
                </a:cxn>
                <a:cxn ang="0">
                  <a:pos x="1" y="48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1" y="72"/>
                </a:cxn>
                <a:cxn ang="0">
                  <a:pos x="5" y="73"/>
                </a:cxn>
                <a:cxn ang="0">
                  <a:pos x="9" y="72"/>
                </a:cxn>
                <a:cxn ang="0">
                  <a:pos x="10" y="69"/>
                </a:cxn>
                <a:cxn ang="0">
                  <a:pos x="10" y="68"/>
                </a:cxn>
                <a:cxn ang="0">
                  <a:pos x="10" y="68"/>
                </a:cxn>
                <a:cxn ang="0">
                  <a:pos x="11" y="59"/>
                </a:cxn>
                <a:cxn ang="0">
                  <a:pos x="13" y="51"/>
                </a:cxn>
                <a:cxn ang="0">
                  <a:pos x="15" y="45"/>
                </a:cxn>
                <a:cxn ang="0">
                  <a:pos x="18" y="37"/>
                </a:cxn>
                <a:cxn ang="0">
                  <a:pos x="26" y="24"/>
                </a:cxn>
                <a:cxn ang="0">
                  <a:pos x="35" y="11"/>
                </a:cxn>
                <a:cxn ang="0">
                  <a:pos x="35" y="11"/>
                </a:cxn>
                <a:cxn ang="0">
                  <a:pos x="36" y="8"/>
                </a:cxn>
                <a:cxn ang="0">
                  <a:pos x="36" y="7"/>
                </a:cxn>
                <a:cxn ang="0">
                  <a:pos x="35" y="3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6" h="73">
                  <a:moveTo>
                    <a:pt x="27" y="3"/>
                  </a:moveTo>
                  <a:lnTo>
                    <a:pt x="27" y="3"/>
                  </a:lnTo>
                  <a:lnTo>
                    <a:pt x="17" y="17"/>
                  </a:lnTo>
                  <a:lnTo>
                    <a:pt x="8" y="33"/>
                  </a:lnTo>
                  <a:lnTo>
                    <a:pt x="4" y="41"/>
                  </a:lnTo>
                  <a:lnTo>
                    <a:pt x="1" y="48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1" y="72"/>
                  </a:lnTo>
                  <a:lnTo>
                    <a:pt x="5" y="73"/>
                  </a:lnTo>
                  <a:lnTo>
                    <a:pt x="9" y="72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1" y="59"/>
                  </a:lnTo>
                  <a:lnTo>
                    <a:pt x="13" y="51"/>
                  </a:lnTo>
                  <a:lnTo>
                    <a:pt x="15" y="45"/>
                  </a:lnTo>
                  <a:lnTo>
                    <a:pt x="18" y="37"/>
                  </a:lnTo>
                  <a:lnTo>
                    <a:pt x="26" y="24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5" y="3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chenying0907 803"/>
            <p:cNvSpPr>
              <a:spLocks/>
            </p:cNvSpPr>
            <p:nvPr/>
          </p:nvSpPr>
          <p:spPr bwMode="auto">
            <a:xfrm>
              <a:off x="4446588" y="3363913"/>
              <a:ext cx="19050" cy="3175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5" y="20"/>
                </a:cxn>
                <a:cxn ang="0">
                  <a:pos x="15" y="38"/>
                </a:cxn>
                <a:cxn ang="0">
                  <a:pos x="8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0" y="80"/>
                </a:cxn>
                <a:cxn ang="0">
                  <a:pos x="2" y="81"/>
                </a:cxn>
                <a:cxn ang="0">
                  <a:pos x="4" y="83"/>
                </a:cxn>
                <a:cxn ang="0">
                  <a:pos x="8" y="83"/>
                </a:cxn>
                <a:cxn ang="0">
                  <a:pos x="10" y="81"/>
                </a:cxn>
                <a:cxn ang="0">
                  <a:pos x="12" y="79"/>
                </a:cxn>
                <a:cxn ang="0">
                  <a:pos x="12" y="79"/>
                </a:cxn>
                <a:cxn ang="0">
                  <a:pos x="18" y="61"/>
                </a:cxn>
                <a:cxn ang="0">
                  <a:pos x="26" y="42"/>
                </a:cxn>
                <a:cxn ang="0">
                  <a:pos x="35" y="25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83">
                  <a:moveTo>
                    <a:pt x="35" y="3"/>
                  </a:moveTo>
                  <a:lnTo>
                    <a:pt x="35" y="3"/>
                  </a:lnTo>
                  <a:lnTo>
                    <a:pt x="25" y="20"/>
                  </a:lnTo>
                  <a:lnTo>
                    <a:pt x="15" y="38"/>
                  </a:lnTo>
                  <a:lnTo>
                    <a:pt x="8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0" y="80"/>
                  </a:lnTo>
                  <a:lnTo>
                    <a:pt x="2" y="81"/>
                  </a:lnTo>
                  <a:lnTo>
                    <a:pt x="4" y="83"/>
                  </a:lnTo>
                  <a:lnTo>
                    <a:pt x="8" y="83"/>
                  </a:lnTo>
                  <a:lnTo>
                    <a:pt x="10" y="81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8" y="61"/>
                  </a:lnTo>
                  <a:lnTo>
                    <a:pt x="26" y="42"/>
                  </a:lnTo>
                  <a:lnTo>
                    <a:pt x="35" y="25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chenying0907 804"/>
            <p:cNvSpPr>
              <a:spLocks/>
            </p:cNvSpPr>
            <p:nvPr/>
          </p:nvSpPr>
          <p:spPr bwMode="auto">
            <a:xfrm>
              <a:off x="4476751" y="3340100"/>
              <a:ext cx="14288" cy="3333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9" y="21"/>
                </a:cxn>
                <a:cxn ang="0">
                  <a:pos x="19" y="21"/>
                </a:cxn>
                <a:cxn ang="0">
                  <a:pos x="15" y="30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7" y="56"/>
                </a:cxn>
                <a:cxn ang="0">
                  <a:pos x="5" y="67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2" y="82"/>
                </a:cxn>
                <a:cxn ang="0">
                  <a:pos x="7" y="84"/>
                </a:cxn>
                <a:cxn ang="0">
                  <a:pos x="9" y="82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4" y="72"/>
                </a:cxn>
                <a:cxn ang="0">
                  <a:pos x="18" y="63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4" y="36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1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4" y="4"/>
                </a:cxn>
                <a:cxn ang="0">
                  <a:pos x="34" y="2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4" h="84">
                  <a:moveTo>
                    <a:pt x="23" y="4"/>
                  </a:moveTo>
                  <a:lnTo>
                    <a:pt x="23" y="4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5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7" y="56"/>
                  </a:lnTo>
                  <a:lnTo>
                    <a:pt x="5" y="67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2"/>
                  </a:lnTo>
                  <a:lnTo>
                    <a:pt x="7" y="84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4" y="72"/>
                  </a:lnTo>
                  <a:lnTo>
                    <a:pt x="18" y="63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4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1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chenying0907 805"/>
            <p:cNvSpPr>
              <a:spLocks/>
            </p:cNvSpPr>
            <p:nvPr/>
          </p:nvSpPr>
          <p:spPr bwMode="auto">
            <a:xfrm>
              <a:off x="4522788" y="3330575"/>
              <a:ext cx="11113" cy="25400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0" y="15"/>
                </a:cxn>
                <a:cxn ang="0">
                  <a:pos x="5" y="28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5" y="62"/>
                </a:cxn>
                <a:cxn ang="0">
                  <a:pos x="9" y="60"/>
                </a:cxn>
                <a:cxn ang="0">
                  <a:pos x="10" y="58"/>
                </a:cxn>
                <a:cxn ang="0">
                  <a:pos x="10" y="57"/>
                </a:cxn>
                <a:cxn ang="0">
                  <a:pos x="10" y="57"/>
                </a:cxn>
                <a:cxn ang="0">
                  <a:pos x="12" y="43"/>
                </a:cxn>
                <a:cxn ang="0">
                  <a:pos x="15" y="32"/>
                </a:cxn>
                <a:cxn ang="0">
                  <a:pos x="21" y="20"/>
                </a:cxn>
                <a:cxn ang="0">
                  <a:pos x="29" y="11"/>
                </a:cxn>
                <a:cxn ang="0">
                  <a:pos x="29" y="11"/>
                </a:cxn>
                <a:cxn ang="0">
                  <a:pos x="30" y="8"/>
                </a:cxn>
                <a:cxn ang="0">
                  <a:pos x="30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2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30" h="62">
                  <a:moveTo>
                    <a:pt x="19" y="3"/>
                  </a:moveTo>
                  <a:lnTo>
                    <a:pt x="19" y="3"/>
                  </a:lnTo>
                  <a:lnTo>
                    <a:pt x="10" y="15"/>
                  </a:lnTo>
                  <a:lnTo>
                    <a:pt x="5" y="28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5" y="62"/>
                  </a:lnTo>
                  <a:lnTo>
                    <a:pt x="9" y="60"/>
                  </a:lnTo>
                  <a:lnTo>
                    <a:pt x="10" y="58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2" y="43"/>
                  </a:lnTo>
                  <a:lnTo>
                    <a:pt x="15" y="32"/>
                  </a:lnTo>
                  <a:lnTo>
                    <a:pt x="21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30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chenying0907 806"/>
            <p:cNvSpPr>
              <a:spLocks/>
            </p:cNvSpPr>
            <p:nvPr/>
          </p:nvSpPr>
          <p:spPr bwMode="auto">
            <a:xfrm>
              <a:off x="4552951" y="3344863"/>
              <a:ext cx="7938" cy="25400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11" y="4"/>
                </a:cxn>
                <a:cxn ang="0">
                  <a:pos x="9" y="11"/>
                </a:cxn>
                <a:cxn ang="0">
                  <a:pos x="7" y="17"/>
                </a:cxn>
                <a:cxn ang="0">
                  <a:pos x="6" y="30"/>
                </a:cxn>
                <a:cxn ang="0">
                  <a:pos x="4" y="43"/>
                </a:cxn>
                <a:cxn ang="0">
                  <a:pos x="2" y="50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5" y="66"/>
                </a:cxn>
                <a:cxn ang="0">
                  <a:pos x="6" y="66"/>
                </a:cxn>
                <a:cxn ang="0">
                  <a:pos x="9" y="64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57"/>
                </a:cxn>
                <a:cxn ang="0">
                  <a:pos x="14" y="50"/>
                </a:cxn>
                <a:cxn ang="0">
                  <a:pos x="15" y="36"/>
                </a:cxn>
                <a:cxn ang="0">
                  <a:pos x="18" y="23"/>
                </a:cxn>
                <a:cxn ang="0">
                  <a:pos x="19" y="16"/>
                </a:cxn>
                <a:cxn ang="0">
                  <a:pos x="22" y="9"/>
                </a:cxn>
                <a:cxn ang="0">
                  <a:pos x="22" y="9"/>
                </a:cxn>
                <a:cxn ang="0">
                  <a:pos x="22" y="7"/>
                </a:cxn>
                <a:cxn ang="0">
                  <a:pos x="22" y="6"/>
                </a:cxn>
                <a:cxn ang="0">
                  <a:pos x="19" y="2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11" y="4"/>
                </a:cxn>
                <a:cxn ang="0">
                  <a:pos x="11" y="4"/>
                </a:cxn>
              </a:cxnLst>
              <a:rect l="0" t="0" r="r" b="b"/>
              <a:pathLst>
                <a:path w="22" h="66">
                  <a:moveTo>
                    <a:pt x="11" y="4"/>
                  </a:moveTo>
                  <a:lnTo>
                    <a:pt x="11" y="4"/>
                  </a:lnTo>
                  <a:lnTo>
                    <a:pt x="9" y="11"/>
                  </a:lnTo>
                  <a:lnTo>
                    <a:pt x="7" y="17"/>
                  </a:lnTo>
                  <a:lnTo>
                    <a:pt x="6" y="30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5" y="66"/>
                  </a:lnTo>
                  <a:lnTo>
                    <a:pt x="6" y="66"/>
                  </a:lnTo>
                  <a:lnTo>
                    <a:pt x="9" y="64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57"/>
                  </a:lnTo>
                  <a:lnTo>
                    <a:pt x="14" y="50"/>
                  </a:lnTo>
                  <a:lnTo>
                    <a:pt x="15" y="36"/>
                  </a:lnTo>
                  <a:lnTo>
                    <a:pt x="18" y="23"/>
                  </a:lnTo>
                  <a:lnTo>
                    <a:pt x="19" y="16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chenying0907 807"/>
            <p:cNvSpPr>
              <a:spLocks/>
            </p:cNvSpPr>
            <p:nvPr/>
          </p:nvSpPr>
          <p:spPr bwMode="auto">
            <a:xfrm>
              <a:off x="4575176" y="3357563"/>
              <a:ext cx="12700" cy="238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4" y="17"/>
                </a:cxn>
                <a:cxn ang="0">
                  <a:pos x="8" y="28"/>
                </a:cxn>
                <a:cxn ang="0">
                  <a:pos x="2" y="42"/>
                </a:cxn>
                <a:cxn ang="0">
                  <a:pos x="1" y="48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57"/>
                </a:cxn>
                <a:cxn ang="0">
                  <a:pos x="2" y="59"/>
                </a:cxn>
                <a:cxn ang="0">
                  <a:pos x="6" y="60"/>
                </a:cxn>
                <a:cxn ang="0">
                  <a:pos x="10" y="59"/>
                </a:cxn>
                <a:cxn ang="0">
                  <a:pos x="12" y="57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13" y="48"/>
                </a:cxn>
                <a:cxn ang="0">
                  <a:pos x="14" y="42"/>
                </a:cxn>
                <a:cxn ang="0">
                  <a:pos x="19" y="30"/>
                </a:cxn>
                <a:cxn ang="0">
                  <a:pos x="26" y="18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31" y="4"/>
                </a:cxn>
                <a:cxn ang="0">
                  <a:pos x="30" y="2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1" h="60">
                  <a:moveTo>
                    <a:pt x="19" y="4"/>
                  </a:moveTo>
                  <a:lnTo>
                    <a:pt x="19" y="4"/>
                  </a:lnTo>
                  <a:lnTo>
                    <a:pt x="14" y="17"/>
                  </a:lnTo>
                  <a:lnTo>
                    <a:pt x="8" y="28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59"/>
                  </a:lnTo>
                  <a:lnTo>
                    <a:pt x="6" y="60"/>
                  </a:lnTo>
                  <a:lnTo>
                    <a:pt x="10" y="59"/>
                  </a:lnTo>
                  <a:lnTo>
                    <a:pt x="12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3" y="48"/>
                  </a:lnTo>
                  <a:lnTo>
                    <a:pt x="14" y="42"/>
                  </a:lnTo>
                  <a:lnTo>
                    <a:pt x="19" y="30"/>
                  </a:lnTo>
                  <a:lnTo>
                    <a:pt x="26" y="18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chenying0907 809"/>
            <p:cNvSpPr>
              <a:spLocks/>
            </p:cNvSpPr>
            <p:nvPr/>
          </p:nvSpPr>
          <p:spPr bwMode="auto">
            <a:xfrm>
              <a:off x="4598988" y="3362326"/>
              <a:ext cx="7938" cy="222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7" y="16"/>
                </a:cxn>
                <a:cxn ang="0">
                  <a:pos x="6" y="2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2" y="54"/>
                </a:cxn>
                <a:cxn ang="0">
                  <a:pos x="4" y="57"/>
                </a:cxn>
                <a:cxn ang="0">
                  <a:pos x="8" y="57"/>
                </a:cxn>
                <a:cxn ang="0">
                  <a:pos x="11" y="55"/>
                </a:cxn>
                <a:cxn ang="0">
                  <a:pos x="11" y="53"/>
                </a:cxn>
                <a:cxn ang="0">
                  <a:pos x="11" y="53"/>
                </a:cxn>
                <a:cxn ang="0">
                  <a:pos x="16" y="29"/>
                </a:cxn>
                <a:cxn ang="0">
                  <a:pos x="19" y="1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3"/>
                </a:cxn>
                <a:cxn ang="0">
                  <a:pos x="17" y="2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8" y="3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9" h="57">
                  <a:moveTo>
                    <a:pt x="8" y="6"/>
                  </a:moveTo>
                  <a:lnTo>
                    <a:pt x="8" y="6"/>
                  </a:lnTo>
                  <a:lnTo>
                    <a:pt x="7" y="16"/>
                  </a:lnTo>
                  <a:lnTo>
                    <a:pt x="6" y="2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2" y="54"/>
                  </a:lnTo>
                  <a:lnTo>
                    <a:pt x="4" y="57"/>
                  </a:lnTo>
                  <a:lnTo>
                    <a:pt x="8" y="57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16" y="29"/>
                  </a:lnTo>
                  <a:lnTo>
                    <a:pt x="19" y="1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9" y="2"/>
                  </a:lnTo>
                  <a:lnTo>
                    <a:pt x="8" y="3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chenying0907 810"/>
            <p:cNvSpPr>
              <a:spLocks/>
            </p:cNvSpPr>
            <p:nvPr/>
          </p:nvSpPr>
          <p:spPr bwMode="auto">
            <a:xfrm>
              <a:off x="4630738" y="3368676"/>
              <a:ext cx="14288" cy="23813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17" y="20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4" y="46"/>
                </a:cxn>
                <a:cxn ang="0">
                  <a:pos x="1" y="51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60"/>
                </a:cxn>
                <a:cxn ang="0">
                  <a:pos x="1" y="62"/>
                </a:cxn>
                <a:cxn ang="0">
                  <a:pos x="3" y="63"/>
                </a:cxn>
                <a:cxn ang="0">
                  <a:pos x="5" y="63"/>
                </a:cxn>
                <a:cxn ang="0">
                  <a:pos x="9" y="62"/>
                </a:cxn>
                <a:cxn ang="0">
                  <a:pos x="11" y="60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3" y="51"/>
                </a:cxn>
                <a:cxn ang="0">
                  <a:pos x="17" y="45"/>
                </a:cxn>
                <a:cxn ang="0">
                  <a:pos x="21" y="38"/>
                </a:cxn>
                <a:cxn ang="0">
                  <a:pos x="25" y="33"/>
                </a:cxn>
                <a:cxn ang="0">
                  <a:pos x="25" y="33"/>
                </a:cxn>
                <a:cxn ang="0">
                  <a:pos x="30" y="20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4" y="1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63">
                  <a:moveTo>
                    <a:pt x="24" y="3"/>
                  </a:moveTo>
                  <a:lnTo>
                    <a:pt x="24" y="3"/>
                  </a:lnTo>
                  <a:lnTo>
                    <a:pt x="17" y="20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" y="46"/>
                  </a:lnTo>
                  <a:lnTo>
                    <a:pt x="1" y="51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" y="62"/>
                  </a:lnTo>
                  <a:lnTo>
                    <a:pt x="11" y="6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17" y="45"/>
                  </a:lnTo>
                  <a:lnTo>
                    <a:pt x="21" y="3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0" y="20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chenying0907 811"/>
            <p:cNvSpPr>
              <a:spLocks/>
            </p:cNvSpPr>
            <p:nvPr/>
          </p:nvSpPr>
          <p:spPr bwMode="auto">
            <a:xfrm>
              <a:off x="4657726" y="3365501"/>
              <a:ext cx="12700" cy="2857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3"/>
                </a:cxn>
                <a:cxn ang="0">
                  <a:pos x="13" y="20"/>
                </a:cxn>
                <a:cxn ang="0">
                  <a:pos x="8" y="25"/>
                </a:cxn>
                <a:cxn ang="0">
                  <a:pos x="5" y="33"/>
                </a:cxn>
                <a:cxn ang="0">
                  <a:pos x="5" y="33"/>
                </a:cxn>
                <a:cxn ang="0">
                  <a:pos x="3" y="40"/>
                </a:cxn>
                <a:cxn ang="0">
                  <a:pos x="1" y="50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1"/>
                </a:cxn>
                <a:cxn ang="0">
                  <a:pos x="7" y="72"/>
                </a:cxn>
                <a:cxn ang="0">
                  <a:pos x="11" y="71"/>
                </a:cxn>
                <a:cxn ang="0">
                  <a:pos x="12" y="69"/>
                </a:cxn>
                <a:cxn ang="0">
                  <a:pos x="12" y="67"/>
                </a:cxn>
                <a:cxn ang="0">
                  <a:pos x="12" y="67"/>
                </a:cxn>
                <a:cxn ang="0">
                  <a:pos x="12" y="57"/>
                </a:cxn>
                <a:cxn ang="0">
                  <a:pos x="13" y="47"/>
                </a:cxn>
                <a:cxn ang="0">
                  <a:pos x="15" y="38"/>
                </a:cxn>
                <a:cxn ang="0">
                  <a:pos x="18" y="29"/>
                </a:cxn>
                <a:cxn ang="0">
                  <a:pos x="18" y="29"/>
                </a:cxn>
                <a:cxn ang="0">
                  <a:pos x="26" y="18"/>
                </a:cxn>
                <a:cxn ang="0">
                  <a:pos x="29" y="13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30" y="4"/>
                </a:cxn>
                <a:cxn ang="0">
                  <a:pos x="30" y="1"/>
                </a:cxn>
                <a:cxn ang="0">
                  <a:pos x="28" y="1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2" h="72">
                  <a:moveTo>
                    <a:pt x="20" y="6"/>
                  </a:moveTo>
                  <a:lnTo>
                    <a:pt x="20" y="6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20"/>
                  </a:lnTo>
                  <a:lnTo>
                    <a:pt x="8" y="25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3" y="40"/>
                  </a:lnTo>
                  <a:lnTo>
                    <a:pt x="1" y="5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1"/>
                  </a:lnTo>
                  <a:lnTo>
                    <a:pt x="7" y="72"/>
                  </a:lnTo>
                  <a:lnTo>
                    <a:pt x="11" y="71"/>
                  </a:lnTo>
                  <a:lnTo>
                    <a:pt x="12" y="69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57"/>
                  </a:lnTo>
                  <a:lnTo>
                    <a:pt x="13" y="47"/>
                  </a:lnTo>
                  <a:lnTo>
                    <a:pt x="15" y="3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26" y="18"/>
                  </a:lnTo>
                  <a:lnTo>
                    <a:pt x="29" y="1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4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chenying0907 812"/>
            <p:cNvSpPr>
              <a:spLocks/>
            </p:cNvSpPr>
            <p:nvPr/>
          </p:nvSpPr>
          <p:spPr bwMode="auto">
            <a:xfrm>
              <a:off x="4687888" y="3367088"/>
              <a:ext cx="7938" cy="23813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0" y="16"/>
                </a:cxn>
                <a:cxn ang="0">
                  <a:pos x="7" y="26"/>
                </a:cxn>
                <a:cxn ang="0">
                  <a:pos x="7" y="26"/>
                </a:cxn>
                <a:cxn ang="0">
                  <a:pos x="4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0" y="53"/>
                </a:cxn>
                <a:cxn ang="0">
                  <a:pos x="3" y="56"/>
                </a:cxn>
                <a:cxn ang="0">
                  <a:pos x="6" y="57"/>
                </a:cxn>
                <a:cxn ang="0">
                  <a:pos x="7" y="57"/>
                </a:cxn>
                <a:cxn ang="0">
                  <a:pos x="10" y="56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5" y="43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20" y="18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23" h="57">
                  <a:moveTo>
                    <a:pt x="11" y="6"/>
                  </a:moveTo>
                  <a:lnTo>
                    <a:pt x="11" y="6"/>
                  </a:lnTo>
                  <a:lnTo>
                    <a:pt x="10" y="1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4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3" y="56"/>
                  </a:lnTo>
                  <a:lnTo>
                    <a:pt x="6" y="57"/>
                  </a:lnTo>
                  <a:lnTo>
                    <a:pt x="7" y="57"/>
                  </a:lnTo>
                  <a:lnTo>
                    <a:pt x="10" y="56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20" y="1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chenying0907 813"/>
            <p:cNvSpPr>
              <a:spLocks/>
            </p:cNvSpPr>
            <p:nvPr/>
          </p:nvSpPr>
          <p:spPr bwMode="auto">
            <a:xfrm>
              <a:off x="4667251" y="3168651"/>
              <a:ext cx="19050" cy="55563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0" y="10"/>
                </a:cxn>
                <a:cxn ang="0">
                  <a:pos x="27" y="17"/>
                </a:cxn>
                <a:cxn ang="0">
                  <a:pos x="22" y="32"/>
                </a:cxn>
                <a:cxn ang="0">
                  <a:pos x="19" y="48"/>
                </a:cxn>
                <a:cxn ang="0">
                  <a:pos x="15" y="65"/>
                </a:cxn>
                <a:cxn ang="0">
                  <a:pos x="15" y="65"/>
                </a:cxn>
                <a:cxn ang="0">
                  <a:pos x="5" y="99"/>
                </a:cxn>
                <a:cxn ang="0">
                  <a:pos x="1" y="117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1" y="140"/>
                </a:cxn>
                <a:cxn ang="0">
                  <a:pos x="5" y="141"/>
                </a:cxn>
                <a:cxn ang="0">
                  <a:pos x="9" y="140"/>
                </a:cxn>
                <a:cxn ang="0">
                  <a:pos x="10" y="137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3" y="117"/>
                </a:cxn>
                <a:cxn ang="0">
                  <a:pos x="17" y="102"/>
                </a:cxn>
                <a:cxn ang="0">
                  <a:pos x="22" y="85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32" y="38"/>
                </a:cxn>
                <a:cxn ang="0">
                  <a:pos x="38" y="22"/>
                </a:cxn>
                <a:cxn ang="0">
                  <a:pos x="40" y="1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5" y="6"/>
                </a:cxn>
                <a:cxn ang="0">
                  <a:pos x="45" y="4"/>
                </a:cxn>
                <a:cxn ang="0">
                  <a:pos x="44" y="2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1">
                  <a:moveTo>
                    <a:pt x="35" y="2"/>
                  </a:moveTo>
                  <a:lnTo>
                    <a:pt x="35" y="2"/>
                  </a:lnTo>
                  <a:lnTo>
                    <a:pt x="30" y="10"/>
                  </a:lnTo>
                  <a:lnTo>
                    <a:pt x="27" y="17"/>
                  </a:lnTo>
                  <a:lnTo>
                    <a:pt x="22" y="32"/>
                  </a:lnTo>
                  <a:lnTo>
                    <a:pt x="19" y="48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5" y="99"/>
                  </a:lnTo>
                  <a:lnTo>
                    <a:pt x="1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1" y="140"/>
                  </a:lnTo>
                  <a:lnTo>
                    <a:pt x="5" y="141"/>
                  </a:lnTo>
                  <a:lnTo>
                    <a:pt x="9" y="140"/>
                  </a:lnTo>
                  <a:lnTo>
                    <a:pt x="10" y="137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3" y="117"/>
                  </a:lnTo>
                  <a:lnTo>
                    <a:pt x="17" y="102"/>
                  </a:lnTo>
                  <a:lnTo>
                    <a:pt x="22" y="85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38"/>
                  </a:lnTo>
                  <a:lnTo>
                    <a:pt x="38" y="22"/>
                  </a:lnTo>
                  <a:lnTo>
                    <a:pt x="40" y="1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5" y="6"/>
                  </a:lnTo>
                  <a:lnTo>
                    <a:pt x="45" y="4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chenying0907 814"/>
            <p:cNvSpPr>
              <a:spLocks/>
            </p:cNvSpPr>
            <p:nvPr/>
          </p:nvSpPr>
          <p:spPr bwMode="auto">
            <a:xfrm>
              <a:off x="4686301" y="3151188"/>
              <a:ext cx="34925" cy="95250"/>
            </a:xfrm>
            <a:custGeom>
              <a:avLst/>
              <a:gdLst/>
              <a:ahLst/>
              <a:cxnLst>
                <a:cxn ang="0">
                  <a:pos x="79" y="1"/>
                </a:cxn>
                <a:cxn ang="0">
                  <a:pos x="79" y="1"/>
                </a:cxn>
                <a:cxn ang="0">
                  <a:pos x="73" y="8"/>
                </a:cxn>
                <a:cxn ang="0">
                  <a:pos x="69" y="15"/>
                </a:cxn>
                <a:cxn ang="0">
                  <a:pos x="62" y="30"/>
                </a:cxn>
                <a:cxn ang="0">
                  <a:pos x="56" y="46"/>
                </a:cxn>
                <a:cxn ang="0">
                  <a:pos x="52" y="63"/>
                </a:cxn>
                <a:cxn ang="0">
                  <a:pos x="46" y="97"/>
                </a:cxn>
                <a:cxn ang="0">
                  <a:pos x="42" y="112"/>
                </a:cxn>
                <a:cxn ang="0">
                  <a:pos x="37" y="129"/>
                </a:cxn>
                <a:cxn ang="0">
                  <a:pos x="37" y="129"/>
                </a:cxn>
                <a:cxn ang="0">
                  <a:pos x="25" y="167"/>
                </a:cxn>
                <a:cxn ang="0">
                  <a:pos x="17" y="18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5" y="210"/>
                </a:cxn>
                <a:cxn ang="0">
                  <a:pos x="3" y="218"/>
                </a:cxn>
                <a:cxn ang="0">
                  <a:pos x="0" y="227"/>
                </a:cxn>
                <a:cxn ang="0">
                  <a:pos x="0" y="231"/>
                </a:cxn>
                <a:cxn ang="0">
                  <a:pos x="1" y="235"/>
                </a:cxn>
                <a:cxn ang="0">
                  <a:pos x="1" y="235"/>
                </a:cxn>
                <a:cxn ang="0">
                  <a:pos x="3" y="238"/>
                </a:cxn>
                <a:cxn ang="0">
                  <a:pos x="4" y="239"/>
                </a:cxn>
                <a:cxn ang="0">
                  <a:pos x="8" y="239"/>
                </a:cxn>
                <a:cxn ang="0">
                  <a:pos x="12" y="236"/>
                </a:cxn>
                <a:cxn ang="0">
                  <a:pos x="12" y="235"/>
                </a:cxn>
                <a:cxn ang="0">
                  <a:pos x="12" y="233"/>
                </a:cxn>
                <a:cxn ang="0">
                  <a:pos x="12" y="233"/>
                </a:cxn>
                <a:cxn ang="0">
                  <a:pos x="12" y="229"/>
                </a:cxn>
                <a:cxn ang="0">
                  <a:pos x="12" y="225"/>
                </a:cxn>
                <a:cxn ang="0">
                  <a:pos x="16" y="216"/>
                </a:cxn>
                <a:cxn ang="0">
                  <a:pos x="20" y="209"/>
                </a:cxn>
                <a:cxn ang="0">
                  <a:pos x="24" y="201"/>
                </a:cxn>
                <a:cxn ang="0">
                  <a:pos x="24" y="201"/>
                </a:cxn>
                <a:cxn ang="0">
                  <a:pos x="33" y="171"/>
                </a:cxn>
                <a:cxn ang="0">
                  <a:pos x="45" y="141"/>
                </a:cxn>
                <a:cxn ang="0">
                  <a:pos x="45" y="141"/>
                </a:cxn>
                <a:cxn ang="0">
                  <a:pos x="54" y="114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65" y="65"/>
                </a:cxn>
                <a:cxn ang="0">
                  <a:pos x="69" y="46"/>
                </a:cxn>
                <a:cxn ang="0">
                  <a:pos x="72" y="36"/>
                </a:cxn>
                <a:cxn ang="0">
                  <a:pos x="75" y="27"/>
                </a:cxn>
                <a:cxn ang="0">
                  <a:pos x="80" y="18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8" y="8"/>
                </a:cxn>
                <a:cxn ang="0">
                  <a:pos x="88" y="5"/>
                </a:cxn>
                <a:cxn ang="0">
                  <a:pos x="86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1"/>
                </a:cxn>
                <a:cxn ang="0">
                  <a:pos x="79" y="1"/>
                </a:cxn>
              </a:cxnLst>
              <a:rect l="0" t="0" r="r" b="b"/>
              <a:pathLst>
                <a:path w="88" h="239">
                  <a:moveTo>
                    <a:pt x="79" y="1"/>
                  </a:moveTo>
                  <a:lnTo>
                    <a:pt x="79" y="1"/>
                  </a:lnTo>
                  <a:lnTo>
                    <a:pt x="73" y="8"/>
                  </a:lnTo>
                  <a:lnTo>
                    <a:pt x="69" y="15"/>
                  </a:lnTo>
                  <a:lnTo>
                    <a:pt x="62" y="30"/>
                  </a:lnTo>
                  <a:lnTo>
                    <a:pt x="56" y="46"/>
                  </a:lnTo>
                  <a:lnTo>
                    <a:pt x="52" y="63"/>
                  </a:lnTo>
                  <a:lnTo>
                    <a:pt x="46" y="97"/>
                  </a:lnTo>
                  <a:lnTo>
                    <a:pt x="42" y="112"/>
                  </a:lnTo>
                  <a:lnTo>
                    <a:pt x="37" y="129"/>
                  </a:lnTo>
                  <a:lnTo>
                    <a:pt x="37" y="129"/>
                  </a:lnTo>
                  <a:lnTo>
                    <a:pt x="25" y="167"/>
                  </a:lnTo>
                  <a:lnTo>
                    <a:pt x="17" y="18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5" y="210"/>
                  </a:lnTo>
                  <a:lnTo>
                    <a:pt x="3" y="218"/>
                  </a:lnTo>
                  <a:lnTo>
                    <a:pt x="0" y="227"/>
                  </a:lnTo>
                  <a:lnTo>
                    <a:pt x="0" y="231"/>
                  </a:lnTo>
                  <a:lnTo>
                    <a:pt x="1" y="235"/>
                  </a:lnTo>
                  <a:lnTo>
                    <a:pt x="1" y="235"/>
                  </a:lnTo>
                  <a:lnTo>
                    <a:pt x="3" y="238"/>
                  </a:lnTo>
                  <a:lnTo>
                    <a:pt x="4" y="239"/>
                  </a:lnTo>
                  <a:lnTo>
                    <a:pt x="8" y="239"/>
                  </a:lnTo>
                  <a:lnTo>
                    <a:pt x="12" y="236"/>
                  </a:lnTo>
                  <a:lnTo>
                    <a:pt x="12" y="235"/>
                  </a:lnTo>
                  <a:lnTo>
                    <a:pt x="12" y="233"/>
                  </a:lnTo>
                  <a:lnTo>
                    <a:pt x="12" y="233"/>
                  </a:lnTo>
                  <a:lnTo>
                    <a:pt x="12" y="229"/>
                  </a:lnTo>
                  <a:lnTo>
                    <a:pt x="12" y="225"/>
                  </a:lnTo>
                  <a:lnTo>
                    <a:pt x="16" y="216"/>
                  </a:lnTo>
                  <a:lnTo>
                    <a:pt x="20" y="209"/>
                  </a:lnTo>
                  <a:lnTo>
                    <a:pt x="24" y="201"/>
                  </a:lnTo>
                  <a:lnTo>
                    <a:pt x="24" y="201"/>
                  </a:lnTo>
                  <a:lnTo>
                    <a:pt x="33" y="171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54" y="114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5" y="65"/>
                  </a:lnTo>
                  <a:lnTo>
                    <a:pt x="69" y="46"/>
                  </a:lnTo>
                  <a:lnTo>
                    <a:pt x="72" y="36"/>
                  </a:lnTo>
                  <a:lnTo>
                    <a:pt x="75" y="27"/>
                  </a:lnTo>
                  <a:lnTo>
                    <a:pt x="80" y="1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8" y="8"/>
                  </a:lnTo>
                  <a:lnTo>
                    <a:pt x="88" y="5"/>
                  </a:lnTo>
                  <a:lnTo>
                    <a:pt x="86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chenying0907 815"/>
            <p:cNvSpPr>
              <a:spLocks/>
            </p:cNvSpPr>
            <p:nvPr/>
          </p:nvSpPr>
          <p:spPr bwMode="auto">
            <a:xfrm>
              <a:off x="4711701" y="3162301"/>
              <a:ext cx="38100" cy="98425"/>
            </a:xfrm>
            <a:custGeom>
              <a:avLst/>
              <a:gdLst/>
              <a:ahLst/>
              <a:cxnLst>
                <a:cxn ang="0">
                  <a:pos x="85" y="3"/>
                </a:cxn>
                <a:cxn ang="0">
                  <a:pos x="85" y="3"/>
                </a:cxn>
                <a:cxn ang="0">
                  <a:pos x="77" y="17"/>
                </a:cxn>
                <a:cxn ang="0">
                  <a:pos x="70" y="32"/>
                </a:cxn>
                <a:cxn ang="0">
                  <a:pos x="58" y="62"/>
                </a:cxn>
                <a:cxn ang="0">
                  <a:pos x="49" y="92"/>
                </a:cxn>
                <a:cxn ang="0">
                  <a:pos x="39" y="123"/>
                </a:cxn>
                <a:cxn ang="0">
                  <a:pos x="39" y="123"/>
                </a:cxn>
                <a:cxn ang="0">
                  <a:pos x="15" y="181"/>
                </a:cxn>
                <a:cxn ang="0">
                  <a:pos x="10" y="195"/>
                </a:cxn>
                <a:cxn ang="0">
                  <a:pos x="6" y="211"/>
                </a:cxn>
                <a:cxn ang="0">
                  <a:pos x="2" y="225"/>
                </a:cxn>
                <a:cxn ang="0">
                  <a:pos x="0" y="241"/>
                </a:cxn>
                <a:cxn ang="0">
                  <a:pos x="0" y="241"/>
                </a:cxn>
                <a:cxn ang="0">
                  <a:pos x="0" y="243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5" y="246"/>
                </a:cxn>
                <a:cxn ang="0">
                  <a:pos x="9" y="245"/>
                </a:cxn>
                <a:cxn ang="0">
                  <a:pos x="10" y="243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4" y="226"/>
                </a:cxn>
                <a:cxn ang="0">
                  <a:pos x="17" y="211"/>
                </a:cxn>
                <a:cxn ang="0">
                  <a:pos x="22" y="196"/>
                </a:cxn>
                <a:cxn ang="0">
                  <a:pos x="27" y="182"/>
                </a:cxn>
                <a:cxn ang="0">
                  <a:pos x="38" y="155"/>
                </a:cxn>
                <a:cxn ang="0">
                  <a:pos x="49" y="126"/>
                </a:cxn>
                <a:cxn ang="0">
                  <a:pos x="49" y="126"/>
                </a:cxn>
                <a:cxn ang="0">
                  <a:pos x="60" y="96"/>
                </a:cxn>
                <a:cxn ang="0">
                  <a:pos x="70" y="66"/>
                </a:cxn>
                <a:cxn ang="0">
                  <a:pos x="81" y="37"/>
                </a:cxn>
                <a:cxn ang="0">
                  <a:pos x="87" y="22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5" y="5"/>
                </a:cxn>
                <a:cxn ang="0">
                  <a:pos x="95" y="4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6" y="0"/>
                </a:cxn>
                <a:cxn ang="0">
                  <a:pos x="85" y="3"/>
                </a:cxn>
                <a:cxn ang="0">
                  <a:pos x="85" y="3"/>
                </a:cxn>
              </a:cxnLst>
              <a:rect l="0" t="0" r="r" b="b"/>
              <a:pathLst>
                <a:path w="95" h="246">
                  <a:moveTo>
                    <a:pt x="85" y="3"/>
                  </a:moveTo>
                  <a:lnTo>
                    <a:pt x="85" y="3"/>
                  </a:lnTo>
                  <a:lnTo>
                    <a:pt x="77" y="17"/>
                  </a:lnTo>
                  <a:lnTo>
                    <a:pt x="70" y="32"/>
                  </a:lnTo>
                  <a:lnTo>
                    <a:pt x="58" y="62"/>
                  </a:lnTo>
                  <a:lnTo>
                    <a:pt x="49" y="92"/>
                  </a:lnTo>
                  <a:lnTo>
                    <a:pt x="39" y="123"/>
                  </a:lnTo>
                  <a:lnTo>
                    <a:pt x="39" y="123"/>
                  </a:lnTo>
                  <a:lnTo>
                    <a:pt x="15" y="181"/>
                  </a:lnTo>
                  <a:lnTo>
                    <a:pt x="10" y="195"/>
                  </a:lnTo>
                  <a:lnTo>
                    <a:pt x="6" y="211"/>
                  </a:lnTo>
                  <a:lnTo>
                    <a:pt x="2" y="225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5" y="246"/>
                  </a:lnTo>
                  <a:lnTo>
                    <a:pt x="9" y="245"/>
                  </a:lnTo>
                  <a:lnTo>
                    <a:pt x="10" y="243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4" y="226"/>
                  </a:lnTo>
                  <a:lnTo>
                    <a:pt x="17" y="211"/>
                  </a:lnTo>
                  <a:lnTo>
                    <a:pt x="22" y="196"/>
                  </a:lnTo>
                  <a:lnTo>
                    <a:pt x="27" y="182"/>
                  </a:lnTo>
                  <a:lnTo>
                    <a:pt x="38" y="155"/>
                  </a:lnTo>
                  <a:lnTo>
                    <a:pt x="49" y="126"/>
                  </a:lnTo>
                  <a:lnTo>
                    <a:pt x="49" y="126"/>
                  </a:lnTo>
                  <a:lnTo>
                    <a:pt x="60" y="96"/>
                  </a:lnTo>
                  <a:lnTo>
                    <a:pt x="70" y="66"/>
                  </a:lnTo>
                  <a:lnTo>
                    <a:pt x="81" y="37"/>
                  </a:lnTo>
                  <a:lnTo>
                    <a:pt x="87" y="22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5" y="5"/>
                  </a:lnTo>
                  <a:lnTo>
                    <a:pt x="95" y="4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5" y="3"/>
                  </a:lnTo>
                  <a:lnTo>
                    <a:pt x="8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chenying0907 816"/>
            <p:cNvSpPr>
              <a:spLocks/>
            </p:cNvSpPr>
            <p:nvPr/>
          </p:nvSpPr>
          <p:spPr bwMode="auto">
            <a:xfrm>
              <a:off x="4737101" y="3182938"/>
              <a:ext cx="33338" cy="90488"/>
            </a:xfrm>
            <a:custGeom>
              <a:avLst/>
              <a:gdLst/>
              <a:ahLst/>
              <a:cxnLst>
                <a:cxn ang="0">
                  <a:pos x="72" y="3"/>
                </a:cxn>
                <a:cxn ang="0">
                  <a:pos x="72" y="3"/>
                </a:cxn>
                <a:cxn ang="0">
                  <a:pos x="69" y="15"/>
                </a:cxn>
                <a:cxn ang="0">
                  <a:pos x="64" y="28"/>
                </a:cxn>
                <a:cxn ang="0">
                  <a:pos x="54" y="51"/>
                </a:cxn>
                <a:cxn ang="0">
                  <a:pos x="54" y="51"/>
                </a:cxn>
                <a:cxn ang="0">
                  <a:pos x="41" y="85"/>
                </a:cxn>
                <a:cxn ang="0">
                  <a:pos x="27" y="119"/>
                </a:cxn>
                <a:cxn ang="0">
                  <a:pos x="27" y="119"/>
                </a:cxn>
                <a:cxn ang="0">
                  <a:pos x="16" y="143"/>
                </a:cxn>
                <a:cxn ang="0">
                  <a:pos x="8" y="168"/>
                </a:cxn>
                <a:cxn ang="0">
                  <a:pos x="4" y="181"/>
                </a:cxn>
                <a:cxn ang="0">
                  <a:pos x="1" y="194"/>
                </a:cxn>
                <a:cxn ang="0">
                  <a:pos x="0" y="207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0" y="224"/>
                </a:cxn>
                <a:cxn ang="0">
                  <a:pos x="1" y="227"/>
                </a:cxn>
                <a:cxn ang="0">
                  <a:pos x="5" y="228"/>
                </a:cxn>
                <a:cxn ang="0">
                  <a:pos x="9" y="227"/>
                </a:cxn>
                <a:cxn ang="0">
                  <a:pos x="10" y="224"/>
                </a:cxn>
                <a:cxn ang="0">
                  <a:pos x="10" y="222"/>
                </a:cxn>
                <a:cxn ang="0">
                  <a:pos x="10" y="222"/>
                </a:cxn>
                <a:cxn ang="0">
                  <a:pos x="12" y="206"/>
                </a:cxn>
                <a:cxn ang="0">
                  <a:pos x="14" y="190"/>
                </a:cxn>
                <a:cxn ang="0">
                  <a:pos x="17" y="176"/>
                </a:cxn>
                <a:cxn ang="0">
                  <a:pos x="22" y="162"/>
                </a:cxn>
                <a:cxn ang="0">
                  <a:pos x="33" y="133"/>
                </a:cxn>
                <a:cxn ang="0">
                  <a:pos x="46" y="104"/>
                </a:cxn>
                <a:cxn ang="0">
                  <a:pos x="46" y="104"/>
                </a:cxn>
                <a:cxn ang="0">
                  <a:pos x="58" y="71"/>
                </a:cxn>
                <a:cxn ang="0">
                  <a:pos x="64" y="54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78" y="23"/>
                </a:cxn>
                <a:cxn ang="0">
                  <a:pos x="81" y="15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84" y="5"/>
                </a:cxn>
                <a:cxn ang="0">
                  <a:pos x="82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1"/>
                </a:cxn>
                <a:cxn ang="0">
                  <a:pos x="73" y="2"/>
                </a:cxn>
                <a:cxn ang="0">
                  <a:pos x="72" y="3"/>
                </a:cxn>
                <a:cxn ang="0">
                  <a:pos x="72" y="3"/>
                </a:cxn>
              </a:cxnLst>
              <a:rect l="0" t="0" r="r" b="b"/>
              <a:pathLst>
                <a:path w="84" h="228">
                  <a:moveTo>
                    <a:pt x="72" y="3"/>
                  </a:moveTo>
                  <a:lnTo>
                    <a:pt x="72" y="3"/>
                  </a:lnTo>
                  <a:lnTo>
                    <a:pt x="69" y="15"/>
                  </a:lnTo>
                  <a:lnTo>
                    <a:pt x="64" y="28"/>
                  </a:lnTo>
                  <a:lnTo>
                    <a:pt x="54" y="51"/>
                  </a:lnTo>
                  <a:lnTo>
                    <a:pt x="54" y="51"/>
                  </a:lnTo>
                  <a:lnTo>
                    <a:pt x="41" y="85"/>
                  </a:lnTo>
                  <a:lnTo>
                    <a:pt x="27" y="119"/>
                  </a:lnTo>
                  <a:lnTo>
                    <a:pt x="27" y="119"/>
                  </a:lnTo>
                  <a:lnTo>
                    <a:pt x="16" y="143"/>
                  </a:lnTo>
                  <a:lnTo>
                    <a:pt x="8" y="168"/>
                  </a:lnTo>
                  <a:lnTo>
                    <a:pt x="4" y="181"/>
                  </a:lnTo>
                  <a:lnTo>
                    <a:pt x="1" y="194"/>
                  </a:lnTo>
                  <a:lnTo>
                    <a:pt x="0" y="207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224"/>
                  </a:lnTo>
                  <a:lnTo>
                    <a:pt x="1" y="227"/>
                  </a:lnTo>
                  <a:lnTo>
                    <a:pt x="5" y="228"/>
                  </a:lnTo>
                  <a:lnTo>
                    <a:pt x="9" y="227"/>
                  </a:lnTo>
                  <a:lnTo>
                    <a:pt x="10" y="224"/>
                  </a:lnTo>
                  <a:lnTo>
                    <a:pt x="10" y="222"/>
                  </a:lnTo>
                  <a:lnTo>
                    <a:pt x="10" y="222"/>
                  </a:lnTo>
                  <a:lnTo>
                    <a:pt x="12" y="206"/>
                  </a:lnTo>
                  <a:lnTo>
                    <a:pt x="14" y="190"/>
                  </a:lnTo>
                  <a:lnTo>
                    <a:pt x="17" y="176"/>
                  </a:lnTo>
                  <a:lnTo>
                    <a:pt x="22" y="162"/>
                  </a:lnTo>
                  <a:lnTo>
                    <a:pt x="33" y="133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58" y="71"/>
                  </a:lnTo>
                  <a:lnTo>
                    <a:pt x="64" y="54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78" y="23"/>
                  </a:lnTo>
                  <a:lnTo>
                    <a:pt x="81" y="1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5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1"/>
                  </a:lnTo>
                  <a:lnTo>
                    <a:pt x="73" y="2"/>
                  </a:lnTo>
                  <a:lnTo>
                    <a:pt x="72" y="3"/>
                  </a:lnTo>
                  <a:lnTo>
                    <a:pt x="7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chenying0907 817"/>
            <p:cNvSpPr>
              <a:spLocks/>
            </p:cNvSpPr>
            <p:nvPr/>
          </p:nvSpPr>
          <p:spPr bwMode="auto">
            <a:xfrm>
              <a:off x="4762501" y="3200401"/>
              <a:ext cx="26988" cy="95250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47" y="38"/>
                </a:cxn>
                <a:cxn ang="0">
                  <a:pos x="35" y="72"/>
                </a:cxn>
                <a:cxn ang="0">
                  <a:pos x="15" y="142"/>
                </a:cxn>
                <a:cxn ang="0">
                  <a:pos x="15" y="142"/>
                </a:cxn>
                <a:cxn ang="0">
                  <a:pos x="9" y="164"/>
                </a:cxn>
                <a:cxn ang="0">
                  <a:pos x="2" y="191"/>
                </a:cxn>
                <a:cxn ang="0">
                  <a:pos x="0" y="204"/>
                </a:cxn>
                <a:cxn ang="0">
                  <a:pos x="0" y="217"/>
                </a:cxn>
                <a:cxn ang="0">
                  <a:pos x="1" y="229"/>
                </a:cxn>
                <a:cxn ang="0">
                  <a:pos x="4" y="235"/>
                </a:cxn>
                <a:cxn ang="0">
                  <a:pos x="6" y="239"/>
                </a:cxn>
                <a:cxn ang="0">
                  <a:pos x="6" y="239"/>
                </a:cxn>
                <a:cxn ang="0">
                  <a:pos x="8" y="242"/>
                </a:cxn>
                <a:cxn ang="0">
                  <a:pos x="10" y="242"/>
                </a:cxn>
                <a:cxn ang="0">
                  <a:pos x="14" y="242"/>
                </a:cxn>
                <a:cxn ang="0">
                  <a:pos x="17" y="238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5" y="234"/>
                </a:cxn>
                <a:cxn ang="0">
                  <a:pos x="13" y="227"/>
                </a:cxn>
                <a:cxn ang="0">
                  <a:pos x="12" y="222"/>
                </a:cxn>
                <a:cxn ang="0">
                  <a:pos x="12" y="215"/>
                </a:cxn>
                <a:cxn ang="0">
                  <a:pos x="13" y="209"/>
                </a:cxn>
                <a:cxn ang="0">
                  <a:pos x="18" y="183"/>
                </a:cxn>
                <a:cxn ang="0">
                  <a:pos x="18" y="183"/>
                </a:cxn>
                <a:cxn ang="0">
                  <a:pos x="21" y="166"/>
                </a:cxn>
                <a:cxn ang="0">
                  <a:pos x="26" y="149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51" y="61"/>
                </a:cxn>
                <a:cxn ang="0">
                  <a:pos x="60" y="34"/>
                </a:cxn>
                <a:cxn ang="0">
                  <a:pos x="69" y="6"/>
                </a:cxn>
                <a:cxn ang="0">
                  <a:pos x="69" y="6"/>
                </a:cxn>
                <a:cxn ang="0">
                  <a:pos x="70" y="4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70" h="242">
                  <a:moveTo>
                    <a:pt x="59" y="2"/>
                  </a:moveTo>
                  <a:lnTo>
                    <a:pt x="59" y="2"/>
                  </a:lnTo>
                  <a:lnTo>
                    <a:pt x="47" y="38"/>
                  </a:lnTo>
                  <a:lnTo>
                    <a:pt x="35" y="72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9" y="164"/>
                  </a:lnTo>
                  <a:lnTo>
                    <a:pt x="2" y="191"/>
                  </a:lnTo>
                  <a:lnTo>
                    <a:pt x="0" y="204"/>
                  </a:lnTo>
                  <a:lnTo>
                    <a:pt x="0" y="217"/>
                  </a:lnTo>
                  <a:lnTo>
                    <a:pt x="1" y="229"/>
                  </a:lnTo>
                  <a:lnTo>
                    <a:pt x="4" y="235"/>
                  </a:lnTo>
                  <a:lnTo>
                    <a:pt x="6" y="239"/>
                  </a:lnTo>
                  <a:lnTo>
                    <a:pt x="6" y="239"/>
                  </a:lnTo>
                  <a:lnTo>
                    <a:pt x="8" y="242"/>
                  </a:lnTo>
                  <a:lnTo>
                    <a:pt x="10" y="242"/>
                  </a:lnTo>
                  <a:lnTo>
                    <a:pt x="14" y="242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5" y="234"/>
                  </a:lnTo>
                  <a:lnTo>
                    <a:pt x="15" y="234"/>
                  </a:lnTo>
                  <a:lnTo>
                    <a:pt x="13" y="227"/>
                  </a:lnTo>
                  <a:lnTo>
                    <a:pt x="12" y="222"/>
                  </a:lnTo>
                  <a:lnTo>
                    <a:pt x="12" y="215"/>
                  </a:lnTo>
                  <a:lnTo>
                    <a:pt x="13" y="209"/>
                  </a:lnTo>
                  <a:lnTo>
                    <a:pt x="18" y="183"/>
                  </a:lnTo>
                  <a:lnTo>
                    <a:pt x="18" y="183"/>
                  </a:lnTo>
                  <a:lnTo>
                    <a:pt x="21" y="166"/>
                  </a:lnTo>
                  <a:lnTo>
                    <a:pt x="26" y="149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51" y="61"/>
                  </a:lnTo>
                  <a:lnTo>
                    <a:pt x="60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70" y="4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chenying0907 818"/>
            <p:cNvSpPr>
              <a:spLocks/>
            </p:cNvSpPr>
            <p:nvPr/>
          </p:nvSpPr>
          <p:spPr bwMode="auto">
            <a:xfrm>
              <a:off x="4786313" y="3222626"/>
              <a:ext cx="31750" cy="88900"/>
            </a:xfrm>
            <a:custGeom>
              <a:avLst/>
              <a:gdLst/>
              <a:ahLst/>
              <a:cxnLst>
                <a:cxn ang="0">
                  <a:pos x="69" y="3"/>
                </a:cxn>
                <a:cxn ang="0">
                  <a:pos x="69" y="3"/>
                </a:cxn>
                <a:cxn ang="0">
                  <a:pos x="61" y="13"/>
                </a:cxn>
                <a:cxn ang="0">
                  <a:pos x="56" y="25"/>
                </a:cxn>
                <a:cxn ang="0">
                  <a:pos x="45" y="48"/>
                </a:cxn>
                <a:cxn ang="0">
                  <a:pos x="36" y="73"/>
                </a:cxn>
                <a:cxn ang="0">
                  <a:pos x="28" y="98"/>
                </a:cxn>
                <a:cxn ang="0">
                  <a:pos x="28" y="98"/>
                </a:cxn>
                <a:cxn ang="0">
                  <a:pos x="19" y="128"/>
                </a:cxn>
                <a:cxn ang="0">
                  <a:pos x="10" y="157"/>
                </a:cxn>
                <a:cxn ang="0">
                  <a:pos x="6" y="173"/>
                </a:cxn>
                <a:cxn ang="0">
                  <a:pos x="2" y="187"/>
                </a:cxn>
                <a:cxn ang="0">
                  <a:pos x="1" y="203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221"/>
                </a:cxn>
                <a:cxn ang="0">
                  <a:pos x="1" y="222"/>
                </a:cxn>
                <a:cxn ang="0">
                  <a:pos x="5" y="224"/>
                </a:cxn>
                <a:cxn ang="0">
                  <a:pos x="9" y="222"/>
                </a:cxn>
                <a:cxn ang="0">
                  <a:pos x="10" y="221"/>
                </a:cxn>
                <a:cxn ang="0">
                  <a:pos x="10" y="218"/>
                </a:cxn>
                <a:cxn ang="0">
                  <a:pos x="10" y="218"/>
                </a:cxn>
                <a:cxn ang="0">
                  <a:pos x="11" y="204"/>
                </a:cxn>
                <a:cxn ang="0">
                  <a:pos x="14" y="190"/>
                </a:cxn>
                <a:cxn ang="0">
                  <a:pos x="17" y="176"/>
                </a:cxn>
                <a:cxn ang="0">
                  <a:pos x="19" y="163"/>
                </a:cxn>
                <a:cxn ang="0">
                  <a:pos x="28" y="137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45" y="84"/>
                </a:cxn>
                <a:cxn ang="0">
                  <a:pos x="54" y="57"/>
                </a:cxn>
                <a:cxn ang="0">
                  <a:pos x="65" y="33"/>
                </a:cxn>
                <a:cxn ang="0">
                  <a:pos x="71" y="20"/>
                </a:cxn>
                <a:cxn ang="0">
                  <a:pos x="78" y="8"/>
                </a:cxn>
                <a:cxn ang="0">
                  <a:pos x="78" y="8"/>
                </a:cxn>
                <a:cxn ang="0">
                  <a:pos x="79" y="6"/>
                </a:cxn>
                <a:cxn ang="0">
                  <a:pos x="79" y="4"/>
                </a:cxn>
                <a:cxn ang="0">
                  <a:pos x="78" y="3"/>
                </a:cxn>
                <a:cxn ang="0">
                  <a:pos x="77" y="1"/>
                </a:cxn>
                <a:cxn ang="0">
                  <a:pos x="73" y="0"/>
                </a:cxn>
                <a:cxn ang="0">
                  <a:pos x="70" y="1"/>
                </a:cxn>
                <a:cxn ang="0">
                  <a:pos x="69" y="3"/>
                </a:cxn>
                <a:cxn ang="0">
                  <a:pos x="69" y="3"/>
                </a:cxn>
              </a:cxnLst>
              <a:rect l="0" t="0" r="r" b="b"/>
              <a:pathLst>
                <a:path w="79" h="224">
                  <a:moveTo>
                    <a:pt x="69" y="3"/>
                  </a:moveTo>
                  <a:lnTo>
                    <a:pt x="69" y="3"/>
                  </a:lnTo>
                  <a:lnTo>
                    <a:pt x="61" y="13"/>
                  </a:lnTo>
                  <a:lnTo>
                    <a:pt x="56" y="25"/>
                  </a:lnTo>
                  <a:lnTo>
                    <a:pt x="45" y="48"/>
                  </a:lnTo>
                  <a:lnTo>
                    <a:pt x="36" y="73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19" y="128"/>
                  </a:lnTo>
                  <a:lnTo>
                    <a:pt x="10" y="157"/>
                  </a:lnTo>
                  <a:lnTo>
                    <a:pt x="6" y="173"/>
                  </a:lnTo>
                  <a:lnTo>
                    <a:pt x="2" y="187"/>
                  </a:lnTo>
                  <a:lnTo>
                    <a:pt x="1" y="203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1" y="222"/>
                  </a:lnTo>
                  <a:lnTo>
                    <a:pt x="5" y="224"/>
                  </a:lnTo>
                  <a:lnTo>
                    <a:pt x="9" y="222"/>
                  </a:lnTo>
                  <a:lnTo>
                    <a:pt x="10" y="221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1" y="204"/>
                  </a:lnTo>
                  <a:lnTo>
                    <a:pt x="14" y="190"/>
                  </a:lnTo>
                  <a:lnTo>
                    <a:pt x="17" y="176"/>
                  </a:lnTo>
                  <a:lnTo>
                    <a:pt x="19" y="163"/>
                  </a:lnTo>
                  <a:lnTo>
                    <a:pt x="28" y="137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45" y="84"/>
                  </a:lnTo>
                  <a:lnTo>
                    <a:pt x="54" y="57"/>
                  </a:lnTo>
                  <a:lnTo>
                    <a:pt x="65" y="33"/>
                  </a:lnTo>
                  <a:lnTo>
                    <a:pt x="71" y="20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9" y="6"/>
                  </a:lnTo>
                  <a:lnTo>
                    <a:pt x="79" y="4"/>
                  </a:lnTo>
                  <a:lnTo>
                    <a:pt x="78" y="3"/>
                  </a:lnTo>
                  <a:lnTo>
                    <a:pt x="77" y="1"/>
                  </a:lnTo>
                  <a:lnTo>
                    <a:pt x="73" y="0"/>
                  </a:lnTo>
                  <a:lnTo>
                    <a:pt x="70" y="1"/>
                  </a:lnTo>
                  <a:lnTo>
                    <a:pt x="69" y="3"/>
                  </a:lnTo>
                  <a:lnTo>
                    <a:pt x="6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chenying0907 819"/>
            <p:cNvSpPr>
              <a:spLocks/>
            </p:cNvSpPr>
            <p:nvPr/>
          </p:nvSpPr>
          <p:spPr bwMode="auto">
            <a:xfrm>
              <a:off x="4808538" y="3241676"/>
              <a:ext cx="34925" cy="90488"/>
            </a:xfrm>
            <a:custGeom>
              <a:avLst/>
              <a:gdLst/>
              <a:ahLst/>
              <a:cxnLst>
                <a:cxn ang="0">
                  <a:pos x="77" y="4"/>
                </a:cxn>
                <a:cxn ang="0">
                  <a:pos x="77" y="4"/>
                </a:cxn>
                <a:cxn ang="0">
                  <a:pos x="52" y="65"/>
                </a:cxn>
                <a:cxn ang="0">
                  <a:pos x="40" y="95"/>
                </a:cxn>
                <a:cxn ang="0">
                  <a:pos x="27" y="125"/>
                </a:cxn>
                <a:cxn ang="0">
                  <a:pos x="27" y="125"/>
                </a:cxn>
                <a:cxn ang="0">
                  <a:pos x="17" y="149"/>
                </a:cxn>
                <a:cxn ang="0">
                  <a:pos x="9" y="172"/>
                </a:cxn>
                <a:cxn ang="0">
                  <a:pos x="2" y="197"/>
                </a:cxn>
                <a:cxn ang="0">
                  <a:pos x="1" y="209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1" y="225"/>
                </a:cxn>
                <a:cxn ang="0">
                  <a:pos x="2" y="226"/>
                </a:cxn>
                <a:cxn ang="0">
                  <a:pos x="6" y="227"/>
                </a:cxn>
                <a:cxn ang="0">
                  <a:pos x="10" y="226"/>
                </a:cxn>
                <a:cxn ang="0">
                  <a:pos x="12" y="225"/>
                </a:cxn>
                <a:cxn ang="0">
                  <a:pos x="12" y="222"/>
                </a:cxn>
                <a:cxn ang="0">
                  <a:pos x="12" y="222"/>
                </a:cxn>
                <a:cxn ang="0">
                  <a:pos x="13" y="208"/>
                </a:cxn>
                <a:cxn ang="0">
                  <a:pos x="15" y="194"/>
                </a:cxn>
                <a:cxn ang="0">
                  <a:pos x="18" y="183"/>
                </a:cxn>
                <a:cxn ang="0">
                  <a:pos x="22" y="170"/>
                </a:cxn>
                <a:cxn ang="0">
                  <a:pos x="31" y="146"/>
                </a:cxn>
                <a:cxn ang="0">
                  <a:pos x="42" y="120"/>
                </a:cxn>
                <a:cxn ang="0">
                  <a:pos x="42" y="120"/>
                </a:cxn>
                <a:cxn ang="0">
                  <a:pos x="87" y="6"/>
                </a:cxn>
                <a:cxn ang="0">
                  <a:pos x="87" y="6"/>
                </a:cxn>
                <a:cxn ang="0">
                  <a:pos x="87" y="4"/>
                </a:cxn>
                <a:cxn ang="0">
                  <a:pos x="87" y="2"/>
                </a:cxn>
                <a:cxn ang="0">
                  <a:pos x="86" y="1"/>
                </a:cxn>
                <a:cxn ang="0">
                  <a:pos x="84" y="0"/>
                </a:cxn>
                <a:cxn ang="0">
                  <a:pos x="80" y="0"/>
                </a:cxn>
                <a:cxn ang="0">
                  <a:pos x="78" y="1"/>
                </a:cxn>
                <a:cxn ang="0">
                  <a:pos x="77" y="4"/>
                </a:cxn>
                <a:cxn ang="0">
                  <a:pos x="77" y="4"/>
                </a:cxn>
              </a:cxnLst>
              <a:rect l="0" t="0" r="r" b="b"/>
              <a:pathLst>
                <a:path w="87" h="227">
                  <a:moveTo>
                    <a:pt x="77" y="4"/>
                  </a:moveTo>
                  <a:lnTo>
                    <a:pt x="77" y="4"/>
                  </a:lnTo>
                  <a:lnTo>
                    <a:pt x="52" y="65"/>
                  </a:lnTo>
                  <a:lnTo>
                    <a:pt x="40" y="95"/>
                  </a:lnTo>
                  <a:lnTo>
                    <a:pt x="27" y="125"/>
                  </a:lnTo>
                  <a:lnTo>
                    <a:pt x="27" y="125"/>
                  </a:lnTo>
                  <a:lnTo>
                    <a:pt x="17" y="149"/>
                  </a:lnTo>
                  <a:lnTo>
                    <a:pt x="9" y="172"/>
                  </a:lnTo>
                  <a:lnTo>
                    <a:pt x="2" y="197"/>
                  </a:lnTo>
                  <a:lnTo>
                    <a:pt x="1" y="209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1" y="225"/>
                  </a:lnTo>
                  <a:lnTo>
                    <a:pt x="2" y="226"/>
                  </a:lnTo>
                  <a:lnTo>
                    <a:pt x="6" y="227"/>
                  </a:lnTo>
                  <a:lnTo>
                    <a:pt x="10" y="226"/>
                  </a:lnTo>
                  <a:lnTo>
                    <a:pt x="12" y="225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3" y="208"/>
                  </a:lnTo>
                  <a:lnTo>
                    <a:pt x="15" y="194"/>
                  </a:lnTo>
                  <a:lnTo>
                    <a:pt x="18" y="183"/>
                  </a:lnTo>
                  <a:lnTo>
                    <a:pt x="22" y="170"/>
                  </a:lnTo>
                  <a:lnTo>
                    <a:pt x="31" y="146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4"/>
                  </a:lnTo>
                  <a:lnTo>
                    <a:pt x="87" y="2"/>
                  </a:lnTo>
                  <a:lnTo>
                    <a:pt x="86" y="1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8" y="1"/>
                  </a:lnTo>
                  <a:lnTo>
                    <a:pt x="77" y="4"/>
                  </a:lnTo>
                  <a:lnTo>
                    <a:pt x="7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chenying0907 820"/>
            <p:cNvSpPr>
              <a:spLocks/>
            </p:cNvSpPr>
            <p:nvPr/>
          </p:nvSpPr>
          <p:spPr bwMode="auto">
            <a:xfrm>
              <a:off x="4840288" y="3263901"/>
              <a:ext cx="23813" cy="85725"/>
            </a:xfrm>
            <a:custGeom>
              <a:avLst/>
              <a:gdLst/>
              <a:ahLst/>
              <a:cxnLst>
                <a:cxn ang="0">
                  <a:pos x="45" y="6"/>
                </a:cxn>
                <a:cxn ang="0">
                  <a:pos x="45" y="6"/>
                </a:cxn>
                <a:cxn ang="0">
                  <a:pos x="43" y="19"/>
                </a:cxn>
                <a:cxn ang="0">
                  <a:pos x="39" y="34"/>
                </a:cxn>
                <a:cxn ang="0">
                  <a:pos x="35" y="47"/>
                </a:cxn>
                <a:cxn ang="0">
                  <a:pos x="31" y="61"/>
                </a:cxn>
                <a:cxn ang="0">
                  <a:pos x="31" y="61"/>
                </a:cxn>
                <a:cxn ang="0">
                  <a:pos x="21" y="116"/>
                </a:cxn>
                <a:cxn ang="0">
                  <a:pos x="21" y="116"/>
                </a:cxn>
                <a:cxn ang="0">
                  <a:pos x="14" y="140"/>
                </a:cxn>
                <a:cxn ang="0">
                  <a:pos x="7" y="162"/>
                </a:cxn>
                <a:cxn ang="0">
                  <a:pos x="2" y="184"/>
                </a:cxn>
                <a:cxn ang="0">
                  <a:pos x="1" y="196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2" y="212"/>
                </a:cxn>
                <a:cxn ang="0">
                  <a:pos x="6" y="213"/>
                </a:cxn>
                <a:cxn ang="0">
                  <a:pos x="10" y="212"/>
                </a:cxn>
                <a:cxn ang="0">
                  <a:pos x="11" y="210"/>
                </a:cxn>
                <a:cxn ang="0">
                  <a:pos x="11" y="208"/>
                </a:cxn>
                <a:cxn ang="0">
                  <a:pos x="11" y="208"/>
                </a:cxn>
                <a:cxn ang="0">
                  <a:pos x="13" y="196"/>
                </a:cxn>
                <a:cxn ang="0">
                  <a:pos x="14" y="183"/>
                </a:cxn>
                <a:cxn ang="0">
                  <a:pos x="19" y="159"/>
                </a:cxn>
                <a:cxn ang="0">
                  <a:pos x="27" y="135"/>
                </a:cxn>
                <a:cxn ang="0">
                  <a:pos x="32" y="111"/>
                </a:cxn>
                <a:cxn ang="0">
                  <a:pos x="32" y="111"/>
                </a:cxn>
                <a:cxn ang="0">
                  <a:pos x="44" y="55"/>
                </a:cxn>
                <a:cxn ang="0">
                  <a:pos x="44" y="55"/>
                </a:cxn>
                <a:cxn ang="0">
                  <a:pos x="47" y="43"/>
                </a:cxn>
                <a:cxn ang="0">
                  <a:pos x="51" y="31"/>
                </a:cxn>
                <a:cxn ang="0">
                  <a:pos x="55" y="18"/>
                </a:cxn>
                <a:cxn ang="0">
                  <a:pos x="57" y="6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2"/>
                </a:cxn>
                <a:cxn ang="0">
                  <a:pos x="47" y="4"/>
                </a:cxn>
                <a:cxn ang="0">
                  <a:pos x="45" y="6"/>
                </a:cxn>
                <a:cxn ang="0">
                  <a:pos x="45" y="6"/>
                </a:cxn>
              </a:cxnLst>
              <a:rect l="0" t="0" r="r" b="b"/>
              <a:pathLst>
                <a:path w="57" h="213">
                  <a:moveTo>
                    <a:pt x="45" y="6"/>
                  </a:moveTo>
                  <a:lnTo>
                    <a:pt x="45" y="6"/>
                  </a:lnTo>
                  <a:lnTo>
                    <a:pt x="43" y="19"/>
                  </a:lnTo>
                  <a:lnTo>
                    <a:pt x="39" y="34"/>
                  </a:lnTo>
                  <a:lnTo>
                    <a:pt x="35" y="47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4" y="140"/>
                  </a:lnTo>
                  <a:lnTo>
                    <a:pt x="7" y="162"/>
                  </a:lnTo>
                  <a:lnTo>
                    <a:pt x="2" y="184"/>
                  </a:lnTo>
                  <a:lnTo>
                    <a:pt x="1" y="19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2" y="212"/>
                  </a:lnTo>
                  <a:lnTo>
                    <a:pt x="6" y="213"/>
                  </a:lnTo>
                  <a:lnTo>
                    <a:pt x="10" y="212"/>
                  </a:lnTo>
                  <a:lnTo>
                    <a:pt x="11" y="210"/>
                  </a:lnTo>
                  <a:lnTo>
                    <a:pt x="11" y="208"/>
                  </a:lnTo>
                  <a:lnTo>
                    <a:pt x="11" y="208"/>
                  </a:lnTo>
                  <a:lnTo>
                    <a:pt x="13" y="196"/>
                  </a:lnTo>
                  <a:lnTo>
                    <a:pt x="14" y="183"/>
                  </a:lnTo>
                  <a:lnTo>
                    <a:pt x="19" y="159"/>
                  </a:lnTo>
                  <a:lnTo>
                    <a:pt x="27" y="135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43"/>
                  </a:lnTo>
                  <a:lnTo>
                    <a:pt x="51" y="31"/>
                  </a:lnTo>
                  <a:lnTo>
                    <a:pt x="55" y="18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2"/>
                  </a:lnTo>
                  <a:lnTo>
                    <a:pt x="47" y="4"/>
                  </a:lnTo>
                  <a:lnTo>
                    <a:pt x="45" y="6"/>
                  </a:lnTo>
                  <a:lnTo>
                    <a:pt x="4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chenying0907 821"/>
            <p:cNvSpPr>
              <a:spLocks/>
            </p:cNvSpPr>
            <p:nvPr/>
          </p:nvSpPr>
          <p:spPr bwMode="auto">
            <a:xfrm>
              <a:off x="4862513" y="3275013"/>
              <a:ext cx="20638" cy="84138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1" y="19"/>
                </a:cxn>
                <a:cxn ang="0">
                  <a:pos x="38" y="33"/>
                </a:cxn>
                <a:cxn ang="0">
                  <a:pos x="33" y="60"/>
                </a:cxn>
                <a:cxn ang="0">
                  <a:pos x="25" y="87"/>
                </a:cxn>
                <a:cxn ang="0">
                  <a:pos x="19" y="114"/>
                </a:cxn>
                <a:cxn ang="0">
                  <a:pos x="19" y="114"/>
                </a:cxn>
                <a:cxn ang="0">
                  <a:pos x="8" y="160"/>
                </a:cxn>
                <a:cxn ang="0">
                  <a:pos x="3" y="183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10"/>
                </a:cxn>
                <a:cxn ang="0">
                  <a:pos x="2" y="211"/>
                </a:cxn>
                <a:cxn ang="0">
                  <a:pos x="5" y="212"/>
                </a:cxn>
                <a:cxn ang="0">
                  <a:pos x="9" y="211"/>
                </a:cxn>
                <a:cxn ang="0">
                  <a:pos x="11" y="210"/>
                </a:cxn>
                <a:cxn ang="0">
                  <a:pos x="12" y="207"/>
                </a:cxn>
                <a:cxn ang="0">
                  <a:pos x="12" y="207"/>
                </a:cxn>
                <a:cxn ang="0">
                  <a:pos x="15" y="182"/>
                </a:cxn>
                <a:cxn ang="0">
                  <a:pos x="20" y="156"/>
                </a:cxn>
                <a:cxn ang="0">
                  <a:pos x="26" y="131"/>
                </a:cxn>
                <a:cxn ang="0">
                  <a:pos x="33" y="106"/>
                </a:cxn>
                <a:cxn ang="0">
                  <a:pos x="39" y="81"/>
                </a:cxn>
                <a:cxn ang="0">
                  <a:pos x="46" y="57"/>
                </a:cxn>
                <a:cxn ang="0">
                  <a:pos x="51" y="3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3" y="3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212">
                  <a:moveTo>
                    <a:pt x="42" y="6"/>
                  </a:moveTo>
                  <a:lnTo>
                    <a:pt x="42" y="6"/>
                  </a:lnTo>
                  <a:lnTo>
                    <a:pt x="41" y="19"/>
                  </a:lnTo>
                  <a:lnTo>
                    <a:pt x="38" y="33"/>
                  </a:lnTo>
                  <a:lnTo>
                    <a:pt x="33" y="60"/>
                  </a:lnTo>
                  <a:lnTo>
                    <a:pt x="25" y="87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8" y="160"/>
                  </a:lnTo>
                  <a:lnTo>
                    <a:pt x="3" y="183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10"/>
                  </a:lnTo>
                  <a:lnTo>
                    <a:pt x="2" y="211"/>
                  </a:lnTo>
                  <a:lnTo>
                    <a:pt x="5" y="212"/>
                  </a:lnTo>
                  <a:lnTo>
                    <a:pt x="9" y="211"/>
                  </a:lnTo>
                  <a:lnTo>
                    <a:pt x="11" y="210"/>
                  </a:lnTo>
                  <a:lnTo>
                    <a:pt x="12" y="207"/>
                  </a:lnTo>
                  <a:lnTo>
                    <a:pt x="12" y="207"/>
                  </a:lnTo>
                  <a:lnTo>
                    <a:pt x="15" y="182"/>
                  </a:lnTo>
                  <a:lnTo>
                    <a:pt x="20" y="156"/>
                  </a:lnTo>
                  <a:lnTo>
                    <a:pt x="26" y="131"/>
                  </a:lnTo>
                  <a:lnTo>
                    <a:pt x="33" y="106"/>
                  </a:lnTo>
                  <a:lnTo>
                    <a:pt x="39" y="81"/>
                  </a:lnTo>
                  <a:lnTo>
                    <a:pt x="46" y="57"/>
                  </a:lnTo>
                  <a:lnTo>
                    <a:pt x="51" y="3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3" y="3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chenying0907 822"/>
            <p:cNvSpPr>
              <a:spLocks/>
            </p:cNvSpPr>
            <p:nvPr/>
          </p:nvSpPr>
          <p:spPr bwMode="auto">
            <a:xfrm>
              <a:off x="4884738" y="3289301"/>
              <a:ext cx="25400" cy="73025"/>
            </a:xfrm>
            <a:custGeom>
              <a:avLst/>
              <a:gdLst/>
              <a:ahLst/>
              <a:cxnLst>
                <a:cxn ang="0">
                  <a:pos x="53" y="3"/>
                </a:cxn>
                <a:cxn ang="0">
                  <a:pos x="53" y="3"/>
                </a:cxn>
                <a:cxn ang="0">
                  <a:pos x="44" y="24"/>
                </a:cxn>
                <a:cxn ang="0">
                  <a:pos x="36" y="46"/>
                </a:cxn>
                <a:cxn ang="0">
                  <a:pos x="30" y="68"/>
                </a:cxn>
                <a:cxn ang="0">
                  <a:pos x="23" y="91"/>
                </a:cxn>
                <a:cxn ang="0">
                  <a:pos x="13" y="135"/>
                </a:cxn>
                <a:cxn ang="0">
                  <a:pos x="6" y="157"/>
                </a:cxn>
                <a:cxn ang="0">
                  <a:pos x="0" y="180"/>
                </a:cxn>
                <a:cxn ang="0">
                  <a:pos x="0" y="180"/>
                </a:cxn>
                <a:cxn ang="0">
                  <a:pos x="0" y="182"/>
                </a:cxn>
                <a:cxn ang="0">
                  <a:pos x="0" y="183"/>
                </a:cxn>
                <a:cxn ang="0">
                  <a:pos x="4" y="186"/>
                </a:cxn>
                <a:cxn ang="0">
                  <a:pos x="8" y="186"/>
                </a:cxn>
                <a:cxn ang="0">
                  <a:pos x="10" y="185"/>
                </a:cxn>
                <a:cxn ang="0">
                  <a:pos x="10" y="182"/>
                </a:cxn>
                <a:cxn ang="0">
                  <a:pos x="10" y="182"/>
                </a:cxn>
                <a:cxn ang="0">
                  <a:pos x="17" y="161"/>
                </a:cxn>
                <a:cxn ang="0">
                  <a:pos x="23" y="139"/>
                </a:cxn>
                <a:cxn ang="0">
                  <a:pos x="34" y="94"/>
                </a:cxn>
                <a:cxn ang="0">
                  <a:pos x="40" y="72"/>
                </a:cxn>
                <a:cxn ang="0">
                  <a:pos x="47" y="51"/>
                </a:cxn>
                <a:cxn ang="0">
                  <a:pos x="55" y="29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1" y="0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3" y="3"/>
                </a:cxn>
              </a:cxnLst>
              <a:rect l="0" t="0" r="r" b="b"/>
              <a:pathLst>
                <a:path w="64" h="186">
                  <a:moveTo>
                    <a:pt x="53" y="3"/>
                  </a:moveTo>
                  <a:lnTo>
                    <a:pt x="53" y="3"/>
                  </a:lnTo>
                  <a:lnTo>
                    <a:pt x="44" y="24"/>
                  </a:lnTo>
                  <a:lnTo>
                    <a:pt x="36" y="46"/>
                  </a:lnTo>
                  <a:lnTo>
                    <a:pt x="30" y="68"/>
                  </a:lnTo>
                  <a:lnTo>
                    <a:pt x="23" y="91"/>
                  </a:lnTo>
                  <a:lnTo>
                    <a:pt x="13" y="135"/>
                  </a:lnTo>
                  <a:lnTo>
                    <a:pt x="6" y="15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82"/>
                  </a:lnTo>
                  <a:lnTo>
                    <a:pt x="0" y="183"/>
                  </a:lnTo>
                  <a:lnTo>
                    <a:pt x="4" y="186"/>
                  </a:lnTo>
                  <a:lnTo>
                    <a:pt x="8" y="186"/>
                  </a:lnTo>
                  <a:lnTo>
                    <a:pt x="10" y="185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17" y="161"/>
                  </a:lnTo>
                  <a:lnTo>
                    <a:pt x="23" y="139"/>
                  </a:lnTo>
                  <a:lnTo>
                    <a:pt x="34" y="94"/>
                  </a:lnTo>
                  <a:lnTo>
                    <a:pt x="40" y="72"/>
                  </a:lnTo>
                  <a:lnTo>
                    <a:pt x="47" y="51"/>
                  </a:lnTo>
                  <a:lnTo>
                    <a:pt x="55" y="29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chenying0907 823"/>
            <p:cNvSpPr>
              <a:spLocks/>
            </p:cNvSpPr>
            <p:nvPr/>
          </p:nvSpPr>
          <p:spPr bwMode="auto">
            <a:xfrm>
              <a:off x="4305301" y="3478213"/>
              <a:ext cx="9525" cy="2540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0" y="17"/>
                </a:cxn>
                <a:cxn ang="0">
                  <a:pos x="5" y="30"/>
                </a:cxn>
                <a:cxn ang="0">
                  <a:pos x="1" y="4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1" y="63"/>
                </a:cxn>
                <a:cxn ang="0">
                  <a:pos x="5" y="64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0" y="59"/>
                </a:cxn>
                <a:cxn ang="0">
                  <a:pos x="10" y="59"/>
                </a:cxn>
                <a:cxn ang="0">
                  <a:pos x="13" y="45"/>
                </a:cxn>
                <a:cxn ang="0">
                  <a:pos x="17" y="33"/>
                </a:cxn>
                <a:cxn ang="0">
                  <a:pos x="21" y="20"/>
                </a:cxn>
                <a:cxn ang="0">
                  <a:pos x="26" y="7"/>
                </a:cxn>
                <a:cxn ang="0">
                  <a:pos x="26" y="7"/>
                </a:cxn>
                <a:cxn ang="0">
                  <a:pos x="26" y="4"/>
                </a:cxn>
                <a:cxn ang="0">
                  <a:pos x="24" y="3"/>
                </a:cxn>
                <a:cxn ang="0">
                  <a:pos x="22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6" h="64">
                  <a:moveTo>
                    <a:pt x="14" y="4"/>
                  </a:moveTo>
                  <a:lnTo>
                    <a:pt x="14" y="4"/>
                  </a:lnTo>
                  <a:lnTo>
                    <a:pt x="10" y="17"/>
                  </a:lnTo>
                  <a:lnTo>
                    <a:pt x="5" y="30"/>
                  </a:lnTo>
                  <a:lnTo>
                    <a:pt x="1" y="4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1" y="63"/>
                  </a:lnTo>
                  <a:lnTo>
                    <a:pt x="5" y="64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3" y="45"/>
                  </a:lnTo>
                  <a:lnTo>
                    <a:pt x="17" y="33"/>
                  </a:lnTo>
                  <a:lnTo>
                    <a:pt x="21" y="20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chenying0907 824"/>
            <p:cNvSpPr>
              <a:spLocks/>
            </p:cNvSpPr>
            <p:nvPr/>
          </p:nvSpPr>
          <p:spPr bwMode="auto">
            <a:xfrm>
              <a:off x="4319588" y="3497263"/>
              <a:ext cx="9525" cy="31750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10" y="22"/>
                </a:cxn>
                <a:cxn ang="0">
                  <a:pos x="7" y="39"/>
                </a:cxn>
                <a:cxn ang="0">
                  <a:pos x="4" y="55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4" y="79"/>
                </a:cxn>
                <a:cxn ang="0">
                  <a:pos x="7" y="79"/>
                </a:cxn>
                <a:cxn ang="0">
                  <a:pos x="9" y="77"/>
                </a:cxn>
                <a:cxn ang="0">
                  <a:pos x="10" y="75"/>
                </a:cxn>
                <a:cxn ang="0">
                  <a:pos x="10" y="75"/>
                </a:cxn>
                <a:cxn ang="0">
                  <a:pos x="15" y="58"/>
                </a:cxn>
                <a:cxn ang="0">
                  <a:pos x="19" y="41"/>
                </a:cxn>
                <a:cxn ang="0">
                  <a:pos x="21" y="22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1" y="3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22" h="79">
                  <a:moveTo>
                    <a:pt x="10" y="5"/>
                  </a:moveTo>
                  <a:lnTo>
                    <a:pt x="10" y="5"/>
                  </a:lnTo>
                  <a:lnTo>
                    <a:pt x="10" y="22"/>
                  </a:lnTo>
                  <a:lnTo>
                    <a:pt x="7" y="39"/>
                  </a:lnTo>
                  <a:lnTo>
                    <a:pt x="4" y="55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4" y="79"/>
                  </a:lnTo>
                  <a:lnTo>
                    <a:pt x="7" y="79"/>
                  </a:lnTo>
                  <a:lnTo>
                    <a:pt x="9" y="77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5" y="58"/>
                  </a:lnTo>
                  <a:lnTo>
                    <a:pt x="19" y="41"/>
                  </a:lnTo>
                  <a:lnTo>
                    <a:pt x="21" y="22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chenying0907 825"/>
            <p:cNvSpPr>
              <a:spLocks/>
            </p:cNvSpPr>
            <p:nvPr/>
          </p:nvSpPr>
          <p:spPr bwMode="auto">
            <a:xfrm>
              <a:off x="4338638" y="3503613"/>
              <a:ext cx="7938" cy="317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0" y="24"/>
                </a:cxn>
                <a:cxn ang="0">
                  <a:pos x="6" y="41"/>
                </a:cxn>
                <a:cxn ang="0">
                  <a:pos x="2" y="58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0" y="78"/>
                </a:cxn>
                <a:cxn ang="0">
                  <a:pos x="2" y="79"/>
                </a:cxn>
                <a:cxn ang="0">
                  <a:pos x="6" y="80"/>
                </a:cxn>
                <a:cxn ang="0">
                  <a:pos x="10" y="79"/>
                </a:cxn>
                <a:cxn ang="0">
                  <a:pos x="11" y="78"/>
                </a:cxn>
                <a:cxn ang="0">
                  <a:pos x="11" y="75"/>
                </a:cxn>
                <a:cxn ang="0">
                  <a:pos x="11" y="75"/>
                </a:cxn>
                <a:cxn ang="0">
                  <a:pos x="13" y="58"/>
                </a:cxn>
                <a:cxn ang="0">
                  <a:pos x="17" y="41"/>
                </a:cxn>
                <a:cxn ang="0">
                  <a:pos x="20" y="24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23" h="80">
                  <a:moveTo>
                    <a:pt x="11" y="6"/>
                  </a:moveTo>
                  <a:lnTo>
                    <a:pt x="11" y="6"/>
                  </a:lnTo>
                  <a:lnTo>
                    <a:pt x="10" y="24"/>
                  </a:lnTo>
                  <a:lnTo>
                    <a:pt x="6" y="41"/>
                  </a:lnTo>
                  <a:lnTo>
                    <a:pt x="2" y="58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2" y="79"/>
                  </a:lnTo>
                  <a:lnTo>
                    <a:pt x="6" y="80"/>
                  </a:lnTo>
                  <a:lnTo>
                    <a:pt x="10" y="79"/>
                  </a:lnTo>
                  <a:lnTo>
                    <a:pt x="11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3" y="58"/>
                  </a:lnTo>
                  <a:lnTo>
                    <a:pt x="17" y="41"/>
                  </a:lnTo>
                  <a:lnTo>
                    <a:pt x="20" y="2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chenying0907 826"/>
            <p:cNvSpPr>
              <a:spLocks/>
            </p:cNvSpPr>
            <p:nvPr/>
          </p:nvSpPr>
          <p:spPr bwMode="auto">
            <a:xfrm>
              <a:off x="4364038" y="3490913"/>
              <a:ext cx="47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5"/>
                </a:cxn>
                <a:cxn ang="0">
                  <a:pos x="6" y="57"/>
                </a:cxn>
                <a:cxn ang="0">
                  <a:pos x="10" y="55"/>
                </a:cxn>
                <a:cxn ang="0">
                  <a:pos x="11" y="54"/>
                </a:cxn>
                <a:cxn ang="0">
                  <a:pos x="12" y="51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57">
                  <a:moveTo>
                    <a:pt x="0" y="6"/>
                  </a:move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6" y="57"/>
                  </a:lnTo>
                  <a:lnTo>
                    <a:pt x="10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chenying0907 827"/>
            <p:cNvSpPr>
              <a:spLocks/>
            </p:cNvSpPr>
            <p:nvPr/>
          </p:nvSpPr>
          <p:spPr bwMode="auto">
            <a:xfrm>
              <a:off x="4368801" y="3552826"/>
              <a:ext cx="6350" cy="28575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5"/>
                </a:cxn>
                <a:cxn ang="0">
                  <a:pos x="7" y="21"/>
                </a:cxn>
                <a:cxn ang="0">
                  <a:pos x="4" y="37"/>
                </a:cxn>
                <a:cxn ang="0">
                  <a:pos x="2" y="51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69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7"/>
                </a:cxn>
                <a:cxn ang="0">
                  <a:pos x="11" y="67"/>
                </a:cxn>
                <a:cxn ang="0">
                  <a:pos x="12" y="51"/>
                </a:cxn>
                <a:cxn ang="0">
                  <a:pos x="15" y="37"/>
                </a:cxn>
                <a:cxn ang="0">
                  <a:pos x="17" y="21"/>
                </a:cxn>
                <a:cxn ang="0">
                  <a:pos x="19" y="5"/>
                </a:cxn>
                <a:cxn ang="0">
                  <a:pos x="19" y="5"/>
                </a:cxn>
                <a:cxn ang="0">
                  <a:pos x="19" y="4"/>
                </a:cxn>
                <a:cxn ang="0">
                  <a:pos x="17" y="1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8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19" h="72">
                  <a:moveTo>
                    <a:pt x="8" y="5"/>
                  </a:moveTo>
                  <a:lnTo>
                    <a:pt x="8" y="5"/>
                  </a:lnTo>
                  <a:lnTo>
                    <a:pt x="7" y="21"/>
                  </a:lnTo>
                  <a:lnTo>
                    <a:pt x="4" y="37"/>
                  </a:lnTo>
                  <a:lnTo>
                    <a:pt x="2" y="5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2" y="51"/>
                  </a:lnTo>
                  <a:lnTo>
                    <a:pt x="15" y="37"/>
                  </a:lnTo>
                  <a:lnTo>
                    <a:pt x="17" y="21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chenying0907 828"/>
            <p:cNvSpPr>
              <a:spLocks/>
            </p:cNvSpPr>
            <p:nvPr/>
          </p:nvSpPr>
          <p:spPr bwMode="auto">
            <a:xfrm>
              <a:off x="4384676" y="3568701"/>
              <a:ext cx="7938" cy="31750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5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6" y="80"/>
                </a:cxn>
                <a:cxn ang="0">
                  <a:pos x="10" y="78"/>
                </a:cxn>
                <a:cxn ang="0">
                  <a:pos x="12" y="77"/>
                </a:cxn>
                <a:cxn ang="0">
                  <a:pos x="12" y="74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3" y="31"/>
                </a:cxn>
                <a:cxn ang="0">
                  <a:pos x="15" y="23"/>
                </a:cxn>
                <a:cxn ang="0">
                  <a:pos x="18" y="14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1"/>
                </a:cxn>
                <a:cxn ang="0">
                  <a:pos x="17" y="1"/>
                </a:cxn>
                <a:cxn ang="0">
                  <a:pos x="14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19" h="80">
                  <a:moveTo>
                    <a:pt x="9" y="6"/>
                  </a:moveTo>
                  <a:lnTo>
                    <a:pt x="9" y="6"/>
                  </a:lnTo>
                  <a:lnTo>
                    <a:pt x="6" y="13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5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6" y="80"/>
                  </a:lnTo>
                  <a:lnTo>
                    <a:pt x="10" y="78"/>
                  </a:lnTo>
                  <a:lnTo>
                    <a:pt x="12" y="77"/>
                  </a:lnTo>
                  <a:lnTo>
                    <a:pt x="12" y="74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3" y="31"/>
                  </a:lnTo>
                  <a:lnTo>
                    <a:pt x="15" y="23"/>
                  </a:lnTo>
                  <a:lnTo>
                    <a:pt x="18" y="14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chenying0907 829"/>
            <p:cNvSpPr>
              <a:spLocks/>
            </p:cNvSpPr>
            <p:nvPr/>
          </p:nvSpPr>
          <p:spPr bwMode="auto">
            <a:xfrm>
              <a:off x="4400551" y="3581401"/>
              <a:ext cx="47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1" y="52"/>
                </a:cxn>
                <a:cxn ang="0">
                  <a:pos x="5" y="54"/>
                </a:cxn>
                <a:cxn ang="0">
                  <a:pos x="9" y="52"/>
                </a:cxn>
                <a:cxn ang="0">
                  <a:pos x="10" y="51"/>
                </a:cxn>
                <a:cxn ang="0">
                  <a:pos x="12" y="4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54">
                  <a:moveTo>
                    <a:pt x="0" y="6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1" y="52"/>
                  </a:lnTo>
                  <a:lnTo>
                    <a:pt x="5" y="54"/>
                  </a:lnTo>
                  <a:lnTo>
                    <a:pt x="9" y="52"/>
                  </a:lnTo>
                  <a:lnTo>
                    <a:pt x="10" y="51"/>
                  </a:lnTo>
                  <a:lnTo>
                    <a:pt x="12" y="4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9" y="3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chenying0907 830"/>
            <p:cNvSpPr>
              <a:spLocks/>
            </p:cNvSpPr>
            <p:nvPr/>
          </p:nvSpPr>
          <p:spPr bwMode="auto">
            <a:xfrm>
              <a:off x="4422776" y="3571876"/>
              <a:ext cx="4763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35"/>
                </a:cxn>
                <a:cxn ang="0">
                  <a:pos x="3" y="36"/>
                </a:cxn>
                <a:cxn ang="0">
                  <a:pos x="7" y="38"/>
                </a:cxn>
                <a:cxn ang="0">
                  <a:pos x="11" y="36"/>
                </a:cxn>
                <a:cxn ang="0">
                  <a:pos x="12" y="35"/>
                </a:cxn>
                <a:cxn ang="0">
                  <a:pos x="12" y="32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38">
                  <a:moveTo>
                    <a:pt x="0" y="5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11" y="36"/>
                  </a:lnTo>
                  <a:lnTo>
                    <a:pt x="12" y="35"/>
                  </a:lnTo>
                  <a:lnTo>
                    <a:pt x="12" y="3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chenying0907 831"/>
            <p:cNvSpPr>
              <a:spLocks/>
            </p:cNvSpPr>
            <p:nvPr/>
          </p:nvSpPr>
          <p:spPr bwMode="auto">
            <a:xfrm>
              <a:off x="4430713" y="3629026"/>
              <a:ext cx="11113" cy="2381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9" y="14"/>
                </a:cxn>
                <a:cxn ang="0">
                  <a:pos x="4" y="27"/>
                </a:cxn>
                <a:cxn ang="0">
                  <a:pos x="1" y="40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57"/>
                </a:cxn>
                <a:cxn ang="0">
                  <a:pos x="1" y="59"/>
                </a:cxn>
                <a:cxn ang="0">
                  <a:pos x="5" y="60"/>
                </a:cxn>
                <a:cxn ang="0">
                  <a:pos x="9" y="59"/>
                </a:cxn>
                <a:cxn ang="0">
                  <a:pos x="10" y="57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12" y="42"/>
                </a:cxn>
                <a:cxn ang="0">
                  <a:pos x="14" y="30"/>
                </a:cxn>
                <a:cxn ang="0">
                  <a:pos x="20" y="18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6" y="4"/>
                </a:cxn>
                <a:cxn ang="0">
                  <a:pos x="26" y="3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27" h="60">
                  <a:moveTo>
                    <a:pt x="16" y="3"/>
                  </a:moveTo>
                  <a:lnTo>
                    <a:pt x="16" y="3"/>
                  </a:lnTo>
                  <a:lnTo>
                    <a:pt x="9" y="14"/>
                  </a:lnTo>
                  <a:lnTo>
                    <a:pt x="4" y="27"/>
                  </a:lnTo>
                  <a:lnTo>
                    <a:pt x="1" y="4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1" y="59"/>
                  </a:lnTo>
                  <a:lnTo>
                    <a:pt x="5" y="60"/>
                  </a:lnTo>
                  <a:lnTo>
                    <a:pt x="9" y="59"/>
                  </a:lnTo>
                  <a:lnTo>
                    <a:pt x="10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42"/>
                  </a:lnTo>
                  <a:lnTo>
                    <a:pt x="14" y="30"/>
                  </a:lnTo>
                  <a:lnTo>
                    <a:pt x="20" y="1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chenying0907 832"/>
            <p:cNvSpPr>
              <a:spLocks/>
            </p:cNvSpPr>
            <p:nvPr/>
          </p:nvSpPr>
          <p:spPr bwMode="auto">
            <a:xfrm>
              <a:off x="4441826" y="3636963"/>
              <a:ext cx="11113" cy="254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2" y="19"/>
                </a:cxn>
                <a:cxn ang="0">
                  <a:pos x="7" y="32"/>
                </a:cxn>
                <a:cxn ang="0">
                  <a:pos x="3" y="45"/>
                </a:cxn>
                <a:cxn ang="0">
                  <a:pos x="1" y="53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3" y="63"/>
                </a:cxn>
                <a:cxn ang="0">
                  <a:pos x="7" y="64"/>
                </a:cxn>
                <a:cxn ang="0">
                  <a:pos x="10" y="63"/>
                </a:cxn>
                <a:cxn ang="0">
                  <a:pos x="12" y="62"/>
                </a:cxn>
                <a:cxn ang="0">
                  <a:pos x="12" y="59"/>
                </a:cxn>
                <a:cxn ang="0">
                  <a:pos x="12" y="59"/>
                </a:cxn>
                <a:cxn ang="0">
                  <a:pos x="13" y="53"/>
                </a:cxn>
                <a:cxn ang="0">
                  <a:pos x="14" y="46"/>
                </a:cxn>
                <a:cxn ang="0">
                  <a:pos x="18" y="33"/>
                </a:cxn>
                <a:cxn ang="0">
                  <a:pos x="22" y="21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7" y="3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27" h="64">
                  <a:moveTo>
                    <a:pt x="16" y="4"/>
                  </a:moveTo>
                  <a:lnTo>
                    <a:pt x="16" y="4"/>
                  </a:lnTo>
                  <a:lnTo>
                    <a:pt x="12" y="19"/>
                  </a:lnTo>
                  <a:lnTo>
                    <a:pt x="7" y="32"/>
                  </a:lnTo>
                  <a:lnTo>
                    <a:pt x="3" y="45"/>
                  </a:lnTo>
                  <a:lnTo>
                    <a:pt x="1" y="53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3" y="63"/>
                  </a:lnTo>
                  <a:lnTo>
                    <a:pt x="7" y="64"/>
                  </a:lnTo>
                  <a:lnTo>
                    <a:pt x="10" y="63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53"/>
                  </a:lnTo>
                  <a:lnTo>
                    <a:pt x="14" y="46"/>
                  </a:lnTo>
                  <a:lnTo>
                    <a:pt x="18" y="33"/>
                  </a:lnTo>
                  <a:lnTo>
                    <a:pt x="22" y="21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5"/>
                  </a:lnTo>
                  <a:lnTo>
                    <a:pt x="26" y="3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chenying0907 833"/>
            <p:cNvSpPr>
              <a:spLocks/>
            </p:cNvSpPr>
            <p:nvPr/>
          </p:nvSpPr>
          <p:spPr bwMode="auto">
            <a:xfrm>
              <a:off x="4467226" y="3646488"/>
              <a:ext cx="47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6" y="64"/>
                </a:cxn>
                <a:cxn ang="0">
                  <a:pos x="10" y="62"/>
                </a:cxn>
                <a:cxn ang="0">
                  <a:pos x="11" y="60"/>
                </a:cxn>
                <a:cxn ang="0">
                  <a:pos x="12" y="5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64">
                  <a:moveTo>
                    <a:pt x="0" y="5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1" y="60"/>
                  </a:lnTo>
                  <a:lnTo>
                    <a:pt x="12" y="5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chenying0907 834"/>
            <p:cNvSpPr>
              <a:spLocks/>
            </p:cNvSpPr>
            <p:nvPr/>
          </p:nvSpPr>
          <p:spPr bwMode="auto">
            <a:xfrm>
              <a:off x="4483101" y="3641726"/>
              <a:ext cx="6350" cy="15875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4" y="3"/>
                </a:cxn>
                <a:cxn ang="0">
                  <a:pos x="2" y="9"/>
                </a:cxn>
                <a:cxn ang="0">
                  <a:pos x="0" y="17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4"/>
                </a:cxn>
                <a:cxn ang="0">
                  <a:pos x="2" y="37"/>
                </a:cxn>
                <a:cxn ang="0">
                  <a:pos x="6" y="38"/>
                </a:cxn>
                <a:cxn ang="0">
                  <a:pos x="9" y="37"/>
                </a:cxn>
                <a:cxn ang="0">
                  <a:pos x="11" y="34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12" y="20"/>
                </a:cxn>
                <a:cxn ang="0">
                  <a:pos x="12" y="14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5" y="4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5" h="38">
                  <a:moveTo>
                    <a:pt x="4" y="3"/>
                  </a:moveTo>
                  <a:lnTo>
                    <a:pt x="4" y="3"/>
                  </a:lnTo>
                  <a:lnTo>
                    <a:pt x="2" y="9"/>
                  </a:lnTo>
                  <a:lnTo>
                    <a:pt x="0" y="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11" y="34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20"/>
                  </a:lnTo>
                  <a:lnTo>
                    <a:pt x="12" y="1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chenying0907 835"/>
            <p:cNvSpPr>
              <a:spLocks/>
            </p:cNvSpPr>
            <p:nvPr/>
          </p:nvSpPr>
          <p:spPr bwMode="auto">
            <a:xfrm>
              <a:off x="4492626" y="3687763"/>
              <a:ext cx="4763" cy="206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2" y="52"/>
                </a:cxn>
                <a:cxn ang="0">
                  <a:pos x="6" y="53"/>
                </a:cxn>
                <a:cxn ang="0">
                  <a:pos x="10" y="52"/>
                </a:cxn>
                <a:cxn ang="0">
                  <a:pos x="11" y="49"/>
                </a:cxn>
                <a:cxn ang="0">
                  <a:pos x="11" y="47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4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1" h="53">
                  <a:moveTo>
                    <a:pt x="0" y="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2" y="52"/>
                  </a:lnTo>
                  <a:lnTo>
                    <a:pt x="6" y="53"/>
                  </a:lnTo>
                  <a:lnTo>
                    <a:pt x="10" y="52"/>
                  </a:lnTo>
                  <a:lnTo>
                    <a:pt x="11" y="49"/>
                  </a:lnTo>
                  <a:lnTo>
                    <a:pt x="11" y="47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chenying0907 836"/>
            <p:cNvSpPr>
              <a:spLocks/>
            </p:cNvSpPr>
            <p:nvPr/>
          </p:nvSpPr>
          <p:spPr bwMode="auto">
            <a:xfrm>
              <a:off x="4505326" y="3698876"/>
              <a:ext cx="4763" cy="30163"/>
            </a:xfrm>
            <a:custGeom>
              <a:avLst/>
              <a:gdLst/>
              <a:ahLst/>
              <a:cxnLst>
                <a:cxn ang="0">
                  <a:pos x="13" y="43"/>
                </a:cxn>
                <a:cxn ang="0">
                  <a:pos x="13" y="43"/>
                </a:cxn>
                <a:cxn ang="0">
                  <a:pos x="15" y="25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26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59"/>
                </a:cxn>
                <a:cxn ang="0">
                  <a:pos x="0" y="65"/>
                </a:cxn>
                <a:cxn ang="0">
                  <a:pos x="3" y="72"/>
                </a:cxn>
                <a:cxn ang="0">
                  <a:pos x="3" y="72"/>
                </a:cxn>
                <a:cxn ang="0">
                  <a:pos x="4" y="74"/>
                </a:cxn>
                <a:cxn ang="0">
                  <a:pos x="5" y="76"/>
                </a:cxn>
                <a:cxn ang="0">
                  <a:pos x="9" y="76"/>
                </a:cxn>
                <a:cxn ang="0">
                  <a:pos x="12" y="74"/>
                </a:cxn>
                <a:cxn ang="0">
                  <a:pos x="13" y="73"/>
                </a:cxn>
                <a:cxn ang="0">
                  <a:pos x="13" y="72"/>
                </a:cxn>
                <a:cxn ang="0">
                  <a:pos x="13" y="69"/>
                </a:cxn>
                <a:cxn ang="0">
                  <a:pos x="13" y="69"/>
                </a:cxn>
                <a:cxn ang="0">
                  <a:pos x="12" y="63"/>
                </a:cxn>
                <a:cxn ang="0">
                  <a:pos x="12" y="56"/>
                </a:cxn>
                <a:cxn ang="0">
                  <a:pos x="13" y="43"/>
                </a:cxn>
                <a:cxn ang="0">
                  <a:pos x="13" y="43"/>
                </a:cxn>
              </a:cxnLst>
              <a:rect l="0" t="0" r="r" b="b"/>
              <a:pathLst>
                <a:path w="15" h="76">
                  <a:moveTo>
                    <a:pt x="13" y="43"/>
                  </a:moveTo>
                  <a:lnTo>
                    <a:pt x="13" y="43"/>
                  </a:lnTo>
                  <a:lnTo>
                    <a:pt x="15" y="2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2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3" y="72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5" y="76"/>
                  </a:lnTo>
                  <a:lnTo>
                    <a:pt x="9" y="76"/>
                  </a:lnTo>
                  <a:lnTo>
                    <a:pt x="12" y="74"/>
                  </a:lnTo>
                  <a:lnTo>
                    <a:pt x="13" y="73"/>
                  </a:lnTo>
                  <a:lnTo>
                    <a:pt x="13" y="72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2" y="63"/>
                  </a:lnTo>
                  <a:lnTo>
                    <a:pt x="12" y="56"/>
                  </a:lnTo>
                  <a:lnTo>
                    <a:pt x="13" y="43"/>
                  </a:lnTo>
                  <a:lnTo>
                    <a:pt x="13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chenying0907 837"/>
            <p:cNvSpPr>
              <a:spLocks/>
            </p:cNvSpPr>
            <p:nvPr/>
          </p:nvSpPr>
          <p:spPr bwMode="auto">
            <a:xfrm>
              <a:off x="4522788" y="3714751"/>
              <a:ext cx="6350" cy="19050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3" y="14"/>
                </a:cxn>
                <a:cxn ang="0">
                  <a:pos x="2" y="25"/>
                </a:cxn>
                <a:cxn ang="0">
                  <a:pos x="0" y="34"/>
                </a:cxn>
                <a:cxn ang="0">
                  <a:pos x="0" y="39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3" y="47"/>
                </a:cxn>
                <a:cxn ang="0">
                  <a:pos x="4" y="48"/>
                </a:cxn>
                <a:cxn ang="0">
                  <a:pos x="8" y="48"/>
                </a:cxn>
                <a:cxn ang="0">
                  <a:pos x="12" y="46"/>
                </a:cxn>
                <a:cxn ang="0">
                  <a:pos x="12" y="44"/>
                </a:cxn>
                <a:cxn ang="0">
                  <a:pos x="12" y="42"/>
                </a:cxn>
                <a:cxn ang="0">
                  <a:pos x="12" y="42"/>
                </a:cxn>
                <a:cxn ang="0">
                  <a:pos x="11" y="37"/>
                </a:cxn>
                <a:cxn ang="0">
                  <a:pos x="11" y="33"/>
                </a:cxn>
                <a:cxn ang="0">
                  <a:pos x="14" y="24"/>
                </a:cxn>
                <a:cxn ang="0">
                  <a:pos x="15" y="14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16" h="48">
                  <a:moveTo>
                    <a:pt x="16" y="5"/>
                  </a:moveTo>
                  <a:lnTo>
                    <a:pt x="16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7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12" y="46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4" y="24"/>
                  </a:lnTo>
                  <a:lnTo>
                    <a:pt x="15" y="14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chenying0907 838"/>
            <p:cNvSpPr>
              <a:spLocks/>
            </p:cNvSpPr>
            <p:nvPr/>
          </p:nvSpPr>
          <p:spPr bwMode="auto">
            <a:xfrm>
              <a:off x="4538663" y="3703638"/>
              <a:ext cx="4763" cy="190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41"/>
                </a:cxn>
                <a:cxn ang="0">
                  <a:pos x="1" y="44"/>
                </a:cxn>
                <a:cxn ang="0">
                  <a:pos x="5" y="45"/>
                </a:cxn>
                <a:cxn ang="0">
                  <a:pos x="9" y="44"/>
                </a:cxn>
                <a:cxn ang="0">
                  <a:pos x="10" y="41"/>
                </a:cxn>
                <a:cxn ang="0">
                  <a:pos x="10" y="4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45">
                  <a:moveTo>
                    <a:pt x="0" y="5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5" y="45"/>
                  </a:lnTo>
                  <a:lnTo>
                    <a:pt x="9" y="44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chenying0907 839"/>
            <p:cNvSpPr>
              <a:spLocks/>
            </p:cNvSpPr>
            <p:nvPr/>
          </p:nvSpPr>
          <p:spPr bwMode="auto">
            <a:xfrm>
              <a:off x="4575176" y="3678238"/>
              <a:ext cx="6350" cy="1905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16" y="42"/>
                </a:cxn>
                <a:cxn ang="0">
                  <a:pos x="13" y="33"/>
                </a:cxn>
                <a:cxn ang="0">
                  <a:pos x="12" y="24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25"/>
                </a:cxn>
                <a:cxn ang="0">
                  <a:pos x="2" y="36"/>
                </a:cxn>
                <a:cxn ang="0">
                  <a:pos x="4" y="45"/>
                </a:cxn>
                <a:cxn ang="0">
                  <a:pos x="4" y="45"/>
                </a:cxn>
                <a:cxn ang="0">
                  <a:pos x="5" y="48"/>
                </a:cxn>
                <a:cxn ang="0">
                  <a:pos x="8" y="49"/>
                </a:cxn>
                <a:cxn ang="0">
                  <a:pos x="12" y="49"/>
                </a:cxn>
                <a:cxn ang="0">
                  <a:pos x="14" y="46"/>
                </a:cxn>
                <a:cxn ang="0">
                  <a:pos x="16" y="45"/>
                </a:cxn>
                <a:cxn ang="0">
                  <a:pos x="16" y="42"/>
                </a:cxn>
                <a:cxn ang="0">
                  <a:pos x="16" y="42"/>
                </a:cxn>
              </a:cxnLst>
              <a:rect l="0" t="0" r="r" b="b"/>
              <a:pathLst>
                <a:path w="16" h="49">
                  <a:moveTo>
                    <a:pt x="16" y="42"/>
                  </a:moveTo>
                  <a:lnTo>
                    <a:pt x="16" y="42"/>
                  </a:lnTo>
                  <a:lnTo>
                    <a:pt x="13" y="33"/>
                  </a:lnTo>
                  <a:lnTo>
                    <a:pt x="12" y="2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5"/>
                  </a:lnTo>
                  <a:lnTo>
                    <a:pt x="2" y="3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5" y="48"/>
                  </a:lnTo>
                  <a:lnTo>
                    <a:pt x="8" y="49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6" y="45"/>
                  </a:lnTo>
                  <a:lnTo>
                    <a:pt x="16" y="42"/>
                  </a:lnTo>
                  <a:lnTo>
                    <a:pt x="16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chenying0907 840"/>
            <p:cNvSpPr>
              <a:spLocks/>
            </p:cNvSpPr>
            <p:nvPr/>
          </p:nvSpPr>
          <p:spPr bwMode="auto">
            <a:xfrm>
              <a:off x="4592638" y="3678238"/>
              <a:ext cx="6350" cy="1746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15" y="34"/>
                </a:cxn>
                <a:cxn ang="0">
                  <a:pos x="13" y="28"/>
                </a:cxn>
                <a:cxn ang="0">
                  <a:pos x="11" y="20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21"/>
                </a:cxn>
                <a:cxn ang="0">
                  <a:pos x="2" y="2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5" y="40"/>
                </a:cxn>
                <a:cxn ang="0">
                  <a:pos x="7" y="41"/>
                </a:cxn>
                <a:cxn ang="0">
                  <a:pos x="11" y="41"/>
                </a:cxn>
                <a:cxn ang="0">
                  <a:pos x="14" y="38"/>
                </a:cxn>
                <a:cxn ang="0">
                  <a:pos x="15" y="37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15" h="41">
                  <a:moveTo>
                    <a:pt x="15" y="34"/>
                  </a:moveTo>
                  <a:lnTo>
                    <a:pt x="15" y="34"/>
                  </a:lnTo>
                  <a:lnTo>
                    <a:pt x="13" y="28"/>
                  </a:lnTo>
                  <a:lnTo>
                    <a:pt x="11" y="20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0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14" y="38"/>
                  </a:lnTo>
                  <a:lnTo>
                    <a:pt x="15" y="37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chenying0907 841"/>
            <p:cNvSpPr>
              <a:spLocks/>
            </p:cNvSpPr>
            <p:nvPr/>
          </p:nvSpPr>
          <p:spPr bwMode="auto">
            <a:xfrm>
              <a:off x="4608513" y="3670301"/>
              <a:ext cx="4763" cy="19050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2" y="22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2" y="1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3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3" y="43"/>
                </a:cxn>
                <a:cxn ang="0">
                  <a:pos x="3" y="43"/>
                </a:cxn>
                <a:cxn ang="0">
                  <a:pos x="4" y="44"/>
                </a:cxn>
                <a:cxn ang="0">
                  <a:pos x="5" y="46"/>
                </a:cxn>
                <a:cxn ang="0">
                  <a:pos x="8" y="46"/>
                </a:cxn>
                <a:cxn ang="0">
                  <a:pos x="9" y="44"/>
                </a:cxn>
                <a:cxn ang="0">
                  <a:pos x="13" y="42"/>
                </a:cxn>
                <a:cxn ang="0">
                  <a:pos x="13" y="39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12" y="34"/>
                </a:cxn>
                <a:cxn ang="0">
                  <a:pos x="12" y="30"/>
                </a:cxn>
                <a:cxn ang="0">
                  <a:pos x="12" y="22"/>
                </a:cxn>
                <a:cxn ang="0">
                  <a:pos x="12" y="22"/>
                </a:cxn>
              </a:cxnLst>
              <a:rect l="0" t="0" r="r" b="b"/>
              <a:pathLst>
                <a:path w="13" h="46">
                  <a:moveTo>
                    <a:pt x="12" y="22"/>
                  </a:moveTo>
                  <a:lnTo>
                    <a:pt x="12" y="22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4" y="44"/>
                  </a:lnTo>
                  <a:lnTo>
                    <a:pt x="5" y="46"/>
                  </a:lnTo>
                  <a:lnTo>
                    <a:pt x="8" y="46"/>
                  </a:lnTo>
                  <a:lnTo>
                    <a:pt x="9" y="44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12" y="34"/>
                  </a:lnTo>
                  <a:lnTo>
                    <a:pt x="12" y="30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chenying0907 842"/>
            <p:cNvSpPr>
              <a:spLocks/>
            </p:cNvSpPr>
            <p:nvPr/>
          </p:nvSpPr>
          <p:spPr bwMode="auto">
            <a:xfrm>
              <a:off x="4629151" y="3640138"/>
              <a:ext cx="4763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5"/>
                </a:cxn>
                <a:cxn ang="0">
                  <a:pos x="5" y="56"/>
                </a:cxn>
                <a:cxn ang="0">
                  <a:pos x="9" y="55"/>
                </a:cxn>
                <a:cxn ang="0">
                  <a:pos x="11" y="54"/>
                </a:cxn>
                <a:cxn ang="0">
                  <a:pos x="12" y="5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56">
                  <a:moveTo>
                    <a:pt x="0" y="5"/>
                  </a:move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5" y="56"/>
                  </a:lnTo>
                  <a:lnTo>
                    <a:pt x="9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chenying0907 843"/>
            <p:cNvSpPr>
              <a:spLocks/>
            </p:cNvSpPr>
            <p:nvPr/>
          </p:nvSpPr>
          <p:spPr bwMode="auto">
            <a:xfrm>
              <a:off x="4648201" y="3641726"/>
              <a:ext cx="6350" cy="1746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1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4" y="38"/>
                </a:cxn>
                <a:cxn ang="0">
                  <a:pos x="5" y="40"/>
                </a:cxn>
                <a:cxn ang="0">
                  <a:pos x="9" y="42"/>
                </a:cxn>
                <a:cxn ang="0">
                  <a:pos x="13" y="40"/>
                </a:cxn>
                <a:cxn ang="0">
                  <a:pos x="14" y="38"/>
                </a:cxn>
                <a:cxn ang="0">
                  <a:pos x="16" y="35"/>
                </a:cxn>
                <a:cxn ang="0">
                  <a:pos x="16" y="35"/>
                </a:cxn>
                <a:cxn ang="0">
                  <a:pos x="13" y="21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16" h="42">
                  <a:moveTo>
                    <a:pt x="12" y="5"/>
                  </a:moveTo>
                  <a:lnTo>
                    <a:pt x="12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1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5" y="40"/>
                  </a:lnTo>
                  <a:lnTo>
                    <a:pt x="9" y="42"/>
                  </a:lnTo>
                  <a:lnTo>
                    <a:pt x="13" y="40"/>
                  </a:lnTo>
                  <a:lnTo>
                    <a:pt x="14" y="38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3" y="21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chenying0907 844"/>
            <p:cNvSpPr>
              <a:spLocks/>
            </p:cNvSpPr>
            <p:nvPr/>
          </p:nvSpPr>
          <p:spPr bwMode="auto">
            <a:xfrm>
              <a:off x="4668838" y="3640138"/>
              <a:ext cx="4763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4"/>
                </a:cxn>
                <a:cxn ang="0">
                  <a:pos x="1" y="37"/>
                </a:cxn>
                <a:cxn ang="0">
                  <a:pos x="5" y="38"/>
                </a:cxn>
                <a:cxn ang="0">
                  <a:pos x="9" y="37"/>
                </a:cxn>
                <a:cxn ang="0">
                  <a:pos x="10" y="34"/>
                </a:cxn>
                <a:cxn ang="0">
                  <a:pos x="10" y="3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38">
                  <a:moveTo>
                    <a:pt x="0" y="5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5" y="38"/>
                  </a:lnTo>
                  <a:lnTo>
                    <a:pt x="9" y="37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chenying0907 845"/>
            <p:cNvSpPr>
              <a:spLocks/>
            </p:cNvSpPr>
            <p:nvPr/>
          </p:nvSpPr>
          <p:spPr bwMode="auto">
            <a:xfrm>
              <a:off x="4689476" y="3586163"/>
              <a:ext cx="6350" cy="23813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7" y="1"/>
                </a:cxn>
                <a:cxn ang="0">
                  <a:pos x="4" y="6"/>
                </a:cxn>
                <a:cxn ang="0">
                  <a:pos x="1" y="13"/>
                </a:cxn>
                <a:cxn ang="0">
                  <a:pos x="1" y="19"/>
                </a:cxn>
                <a:cxn ang="0">
                  <a:pos x="0" y="26"/>
                </a:cxn>
                <a:cxn ang="0">
                  <a:pos x="1" y="51"/>
                </a:cxn>
                <a:cxn ang="0">
                  <a:pos x="1" y="51"/>
                </a:cxn>
                <a:cxn ang="0">
                  <a:pos x="2" y="53"/>
                </a:cxn>
                <a:cxn ang="0">
                  <a:pos x="4" y="56"/>
                </a:cxn>
                <a:cxn ang="0">
                  <a:pos x="7" y="57"/>
                </a:cxn>
                <a:cxn ang="0">
                  <a:pos x="11" y="56"/>
                </a:cxn>
                <a:cxn ang="0">
                  <a:pos x="13" y="53"/>
                </a:cxn>
                <a:cxn ang="0">
                  <a:pos x="13" y="51"/>
                </a:cxn>
                <a:cxn ang="0">
                  <a:pos x="13" y="51"/>
                </a:cxn>
                <a:cxn ang="0">
                  <a:pos x="13" y="31"/>
                </a:cxn>
                <a:cxn ang="0">
                  <a:pos x="13" y="31"/>
                </a:cxn>
                <a:cxn ang="0">
                  <a:pos x="11" y="19"/>
                </a:cxn>
                <a:cxn ang="0">
                  <a:pos x="13" y="14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8"/>
                </a:cxn>
                <a:cxn ang="0">
                  <a:pos x="17" y="5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7" y="1"/>
                </a:cxn>
              </a:cxnLst>
              <a:rect l="0" t="0" r="r" b="b"/>
              <a:pathLst>
                <a:path w="17" h="57">
                  <a:moveTo>
                    <a:pt x="7" y="1"/>
                  </a:moveTo>
                  <a:lnTo>
                    <a:pt x="7" y="1"/>
                  </a:lnTo>
                  <a:lnTo>
                    <a:pt x="4" y="6"/>
                  </a:lnTo>
                  <a:lnTo>
                    <a:pt x="1" y="13"/>
                  </a:lnTo>
                  <a:lnTo>
                    <a:pt x="1" y="19"/>
                  </a:lnTo>
                  <a:lnTo>
                    <a:pt x="0" y="26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2" y="53"/>
                  </a:lnTo>
                  <a:lnTo>
                    <a:pt x="4" y="56"/>
                  </a:lnTo>
                  <a:lnTo>
                    <a:pt x="7" y="57"/>
                  </a:lnTo>
                  <a:lnTo>
                    <a:pt x="11" y="56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1" y="19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chenying0907 846"/>
            <p:cNvSpPr>
              <a:spLocks/>
            </p:cNvSpPr>
            <p:nvPr/>
          </p:nvSpPr>
          <p:spPr bwMode="auto">
            <a:xfrm>
              <a:off x="4702176" y="3587751"/>
              <a:ext cx="95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5" y="17"/>
                </a:cxn>
                <a:cxn ang="0">
                  <a:pos x="1" y="31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" y="51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4" y="60"/>
                </a:cxn>
                <a:cxn ang="0">
                  <a:pos x="6" y="61"/>
                </a:cxn>
                <a:cxn ang="0">
                  <a:pos x="7" y="61"/>
                </a:cxn>
                <a:cxn ang="0">
                  <a:pos x="10" y="60"/>
                </a:cxn>
                <a:cxn ang="0">
                  <a:pos x="13" y="57"/>
                </a:cxn>
                <a:cxn ang="0">
                  <a:pos x="13" y="55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11" y="47"/>
                </a:cxn>
                <a:cxn ang="0">
                  <a:pos x="10" y="40"/>
                </a:cxn>
                <a:cxn ang="0">
                  <a:pos x="11" y="35"/>
                </a:cxn>
                <a:cxn ang="0">
                  <a:pos x="13" y="28"/>
                </a:cxn>
                <a:cxn ang="0">
                  <a:pos x="17" y="18"/>
                </a:cxn>
                <a:cxn ang="0">
                  <a:pos x="21" y="7"/>
                </a:cxn>
                <a:cxn ang="0">
                  <a:pos x="21" y="7"/>
                </a:cxn>
                <a:cxn ang="0">
                  <a:pos x="21" y="5"/>
                </a:cxn>
                <a:cxn ang="0">
                  <a:pos x="21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1" h="61">
                  <a:moveTo>
                    <a:pt x="10" y="4"/>
                  </a:moveTo>
                  <a:lnTo>
                    <a:pt x="10" y="4"/>
                  </a:lnTo>
                  <a:lnTo>
                    <a:pt x="5" y="17"/>
                  </a:lnTo>
                  <a:lnTo>
                    <a:pt x="1" y="31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" y="51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4" y="60"/>
                  </a:lnTo>
                  <a:lnTo>
                    <a:pt x="6" y="61"/>
                  </a:lnTo>
                  <a:lnTo>
                    <a:pt x="7" y="61"/>
                  </a:lnTo>
                  <a:lnTo>
                    <a:pt x="10" y="60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11" y="47"/>
                  </a:lnTo>
                  <a:lnTo>
                    <a:pt x="10" y="40"/>
                  </a:lnTo>
                  <a:lnTo>
                    <a:pt x="11" y="35"/>
                  </a:lnTo>
                  <a:lnTo>
                    <a:pt x="13" y="28"/>
                  </a:lnTo>
                  <a:lnTo>
                    <a:pt x="17" y="1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chenying0907 847"/>
            <p:cNvSpPr>
              <a:spLocks/>
            </p:cNvSpPr>
            <p:nvPr/>
          </p:nvSpPr>
          <p:spPr bwMode="auto">
            <a:xfrm>
              <a:off x="4721226" y="3589338"/>
              <a:ext cx="6350" cy="25400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7" y="5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4" y="18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2" y="51"/>
                </a:cxn>
                <a:cxn ang="0">
                  <a:pos x="3" y="57"/>
                </a:cxn>
                <a:cxn ang="0">
                  <a:pos x="3" y="57"/>
                </a:cxn>
                <a:cxn ang="0">
                  <a:pos x="4" y="60"/>
                </a:cxn>
                <a:cxn ang="0">
                  <a:pos x="7" y="60"/>
                </a:cxn>
                <a:cxn ang="0">
                  <a:pos x="8" y="61"/>
                </a:cxn>
                <a:cxn ang="0">
                  <a:pos x="11" y="60"/>
                </a:cxn>
                <a:cxn ang="0">
                  <a:pos x="14" y="56"/>
                </a:cxn>
                <a:cxn ang="0">
                  <a:pos x="14" y="54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2" y="47"/>
                </a:cxn>
                <a:cxn ang="0">
                  <a:pos x="11" y="40"/>
                </a:cxn>
                <a:cxn ang="0">
                  <a:pos x="14" y="28"/>
                </a:cxn>
                <a:cxn ang="0">
                  <a:pos x="16" y="17"/>
                </a:cxn>
                <a:cxn ang="0">
                  <a:pos x="17" y="5"/>
                </a:cxn>
                <a:cxn ang="0">
                  <a:pos x="17" y="5"/>
                </a:cxn>
              </a:cxnLst>
              <a:rect l="0" t="0" r="r" b="b"/>
              <a:pathLst>
                <a:path w="17" h="61">
                  <a:moveTo>
                    <a:pt x="17" y="5"/>
                  </a:moveTo>
                  <a:lnTo>
                    <a:pt x="17" y="5"/>
                  </a:lnTo>
                  <a:lnTo>
                    <a:pt x="17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5"/>
                  </a:lnTo>
                  <a:lnTo>
                    <a:pt x="7" y="5"/>
                  </a:lnTo>
                  <a:lnTo>
                    <a:pt x="4" y="18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2" y="51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8" y="61"/>
                  </a:lnTo>
                  <a:lnTo>
                    <a:pt x="11" y="60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2" y="47"/>
                  </a:lnTo>
                  <a:lnTo>
                    <a:pt x="11" y="40"/>
                  </a:lnTo>
                  <a:lnTo>
                    <a:pt x="14" y="28"/>
                  </a:lnTo>
                  <a:lnTo>
                    <a:pt x="16" y="17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chenying0907 848"/>
            <p:cNvSpPr>
              <a:spLocks/>
            </p:cNvSpPr>
            <p:nvPr/>
          </p:nvSpPr>
          <p:spPr bwMode="auto">
            <a:xfrm>
              <a:off x="4748213" y="3521076"/>
              <a:ext cx="3175" cy="301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3"/>
                </a:cxn>
                <a:cxn ang="0">
                  <a:pos x="1" y="75"/>
                </a:cxn>
                <a:cxn ang="0">
                  <a:pos x="5" y="76"/>
                </a:cxn>
                <a:cxn ang="0">
                  <a:pos x="9" y="75"/>
                </a:cxn>
                <a:cxn ang="0">
                  <a:pos x="11" y="73"/>
                </a:cxn>
                <a:cxn ang="0">
                  <a:pos x="12" y="7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3"/>
                </a:cxn>
                <a:cxn ang="0">
                  <a:pos x="9" y="2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76">
                  <a:moveTo>
                    <a:pt x="0" y="5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1" y="75"/>
                  </a:lnTo>
                  <a:lnTo>
                    <a:pt x="5" y="76"/>
                  </a:lnTo>
                  <a:lnTo>
                    <a:pt x="9" y="75"/>
                  </a:lnTo>
                  <a:lnTo>
                    <a:pt x="11" y="73"/>
                  </a:lnTo>
                  <a:lnTo>
                    <a:pt x="12" y="7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9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chenying0907 849"/>
            <p:cNvSpPr>
              <a:spLocks/>
            </p:cNvSpPr>
            <p:nvPr/>
          </p:nvSpPr>
          <p:spPr bwMode="auto">
            <a:xfrm>
              <a:off x="4762501" y="3519488"/>
              <a:ext cx="6350" cy="25400"/>
            </a:xfrm>
            <a:custGeom>
              <a:avLst/>
              <a:gdLst/>
              <a:ahLst/>
              <a:cxnLst>
                <a:cxn ang="0">
                  <a:pos x="14" y="53"/>
                </a:cxn>
                <a:cxn ang="0">
                  <a:pos x="14" y="53"/>
                </a:cxn>
                <a:cxn ang="0">
                  <a:pos x="13" y="47"/>
                </a:cxn>
                <a:cxn ang="0">
                  <a:pos x="12" y="41"/>
                </a:cxn>
                <a:cxn ang="0">
                  <a:pos x="11" y="2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1" y="2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3"/>
                </a:cxn>
                <a:cxn ang="0">
                  <a:pos x="1" y="46"/>
                </a:cxn>
                <a:cxn ang="0">
                  <a:pos x="3" y="53"/>
                </a:cxn>
                <a:cxn ang="0">
                  <a:pos x="5" y="58"/>
                </a:cxn>
                <a:cxn ang="0">
                  <a:pos x="5" y="58"/>
                </a:cxn>
                <a:cxn ang="0">
                  <a:pos x="7" y="60"/>
                </a:cxn>
                <a:cxn ang="0">
                  <a:pos x="8" y="62"/>
                </a:cxn>
                <a:cxn ang="0">
                  <a:pos x="11" y="62"/>
                </a:cxn>
                <a:cxn ang="0">
                  <a:pos x="12" y="60"/>
                </a:cxn>
                <a:cxn ang="0">
                  <a:pos x="14" y="58"/>
                </a:cxn>
                <a:cxn ang="0">
                  <a:pos x="16" y="55"/>
                </a:cxn>
                <a:cxn ang="0">
                  <a:pos x="14" y="53"/>
                </a:cxn>
                <a:cxn ang="0">
                  <a:pos x="14" y="53"/>
                </a:cxn>
              </a:cxnLst>
              <a:rect l="0" t="0" r="r" b="b"/>
              <a:pathLst>
                <a:path w="16" h="62">
                  <a:moveTo>
                    <a:pt x="14" y="53"/>
                  </a:moveTo>
                  <a:lnTo>
                    <a:pt x="14" y="53"/>
                  </a:lnTo>
                  <a:lnTo>
                    <a:pt x="13" y="47"/>
                  </a:lnTo>
                  <a:lnTo>
                    <a:pt x="12" y="41"/>
                  </a:lnTo>
                  <a:lnTo>
                    <a:pt x="11" y="2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1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3"/>
                  </a:lnTo>
                  <a:lnTo>
                    <a:pt x="1" y="46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5" y="58"/>
                  </a:lnTo>
                  <a:lnTo>
                    <a:pt x="7" y="60"/>
                  </a:lnTo>
                  <a:lnTo>
                    <a:pt x="8" y="62"/>
                  </a:lnTo>
                  <a:lnTo>
                    <a:pt x="11" y="62"/>
                  </a:lnTo>
                  <a:lnTo>
                    <a:pt x="12" y="60"/>
                  </a:lnTo>
                  <a:lnTo>
                    <a:pt x="14" y="58"/>
                  </a:lnTo>
                  <a:lnTo>
                    <a:pt x="16" y="55"/>
                  </a:lnTo>
                  <a:lnTo>
                    <a:pt x="14" y="53"/>
                  </a:lnTo>
                  <a:lnTo>
                    <a:pt x="14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chenying0907 850"/>
            <p:cNvSpPr>
              <a:spLocks/>
            </p:cNvSpPr>
            <p:nvPr/>
          </p:nvSpPr>
          <p:spPr bwMode="auto">
            <a:xfrm>
              <a:off x="4776788" y="3514726"/>
              <a:ext cx="6350" cy="22225"/>
            </a:xfrm>
            <a:custGeom>
              <a:avLst/>
              <a:gdLst/>
              <a:ahLst/>
              <a:cxnLst>
                <a:cxn ang="0">
                  <a:pos x="15" y="47"/>
                </a:cxn>
                <a:cxn ang="0">
                  <a:pos x="15" y="47"/>
                </a:cxn>
                <a:cxn ang="0">
                  <a:pos x="14" y="43"/>
                </a:cxn>
                <a:cxn ang="0">
                  <a:pos x="13" y="38"/>
                </a:cxn>
                <a:cxn ang="0">
                  <a:pos x="11" y="26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30"/>
                </a:cxn>
                <a:cxn ang="0">
                  <a:pos x="1" y="42"/>
                </a:cxn>
                <a:cxn ang="0">
                  <a:pos x="4" y="48"/>
                </a:cxn>
                <a:cxn ang="0">
                  <a:pos x="6" y="54"/>
                </a:cxn>
                <a:cxn ang="0">
                  <a:pos x="6" y="54"/>
                </a:cxn>
                <a:cxn ang="0">
                  <a:pos x="8" y="55"/>
                </a:cxn>
                <a:cxn ang="0">
                  <a:pos x="10" y="56"/>
                </a:cxn>
                <a:cxn ang="0">
                  <a:pos x="14" y="55"/>
                </a:cxn>
                <a:cxn ang="0">
                  <a:pos x="17" y="52"/>
                </a:cxn>
                <a:cxn ang="0">
                  <a:pos x="17" y="50"/>
                </a:cxn>
                <a:cxn ang="0">
                  <a:pos x="15" y="47"/>
                </a:cxn>
                <a:cxn ang="0">
                  <a:pos x="15" y="47"/>
                </a:cxn>
              </a:cxnLst>
              <a:rect l="0" t="0" r="r" b="b"/>
              <a:pathLst>
                <a:path w="17" h="56">
                  <a:moveTo>
                    <a:pt x="15" y="47"/>
                  </a:moveTo>
                  <a:lnTo>
                    <a:pt x="15" y="47"/>
                  </a:lnTo>
                  <a:lnTo>
                    <a:pt x="14" y="43"/>
                  </a:lnTo>
                  <a:lnTo>
                    <a:pt x="13" y="38"/>
                  </a:lnTo>
                  <a:lnTo>
                    <a:pt x="11" y="2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30"/>
                  </a:lnTo>
                  <a:lnTo>
                    <a:pt x="1" y="42"/>
                  </a:lnTo>
                  <a:lnTo>
                    <a:pt x="4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55"/>
                  </a:lnTo>
                  <a:lnTo>
                    <a:pt x="10" y="56"/>
                  </a:lnTo>
                  <a:lnTo>
                    <a:pt x="14" y="55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5" y="47"/>
                  </a:lnTo>
                  <a:lnTo>
                    <a:pt x="1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chenying0907 851"/>
            <p:cNvSpPr>
              <a:spLocks/>
            </p:cNvSpPr>
            <p:nvPr/>
          </p:nvSpPr>
          <p:spPr bwMode="auto">
            <a:xfrm>
              <a:off x="4498976" y="3473451"/>
              <a:ext cx="7938" cy="22225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4"/>
                </a:cxn>
                <a:cxn ang="0">
                  <a:pos x="5" y="15"/>
                </a:cxn>
                <a:cxn ang="0">
                  <a:pos x="1" y="27"/>
                </a:cxn>
                <a:cxn ang="0">
                  <a:pos x="0" y="40"/>
                </a:cxn>
                <a:cxn ang="0">
                  <a:pos x="0" y="47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2" y="55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12" y="53"/>
                </a:cxn>
                <a:cxn ang="0">
                  <a:pos x="13" y="52"/>
                </a:cxn>
                <a:cxn ang="0">
                  <a:pos x="12" y="49"/>
                </a:cxn>
                <a:cxn ang="0">
                  <a:pos x="12" y="49"/>
                </a:cxn>
                <a:cxn ang="0">
                  <a:pos x="12" y="44"/>
                </a:cxn>
                <a:cxn ang="0">
                  <a:pos x="12" y="39"/>
                </a:cxn>
                <a:cxn ang="0">
                  <a:pos x="13" y="2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5"/>
                </a:cxn>
                <a:cxn ang="0">
                  <a:pos x="19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</a:cxnLst>
              <a:rect l="0" t="0" r="r" b="b"/>
              <a:pathLst>
                <a:path w="19" h="56">
                  <a:moveTo>
                    <a:pt x="9" y="4"/>
                  </a:moveTo>
                  <a:lnTo>
                    <a:pt x="9" y="4"/>
                  </a:lnTo>
                  <a:lnTo>
                    <a:pt x="5" y="15"/>
                  </a:lnTo>
                  <a:lnTo>
                    <a:pt x="1" y="27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2" y="55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12" y="53"/>
                  </a:lnTo>
                  <a:lnTo>
                    <a:pt x="13" y="52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4"/>
                  </a:lnTo>
                  <a:lnTo>
                    <a:pt x="12" y="39"/>
                  </a:lnTo>
                  <a:lnTo>
                    <a:pt x="13" y="2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chenying0907 852"/>
            <p:cNvSpPr>
              <a:spLocks/>
            </p:cNvSpPr>
            <p:nvPr/>
          </p:nvSpPr>
          <p:spPr bwMode="auto">
            <a:xfrm>
              <a:off x="4521201" y="3486151"/>
              <a:ext cx="7938" cy="3810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48"/>
                </a:cxn>
                <a:cxn ang="0">
                  <a:pos x="1" y="61"/>
                </a:cxn>
                <a:cxn ang="0">
                  <a:pos x="0" y="75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4"/>
                </a:cxn>
                <a:cxn ang="0">
                  <a:pos x="5" y="95"/>
                </a:cxn>
                <a:cxn ang="0">
                  <a:pos x="9" y="94"/>
                </a:cxn>
                <a:cxn ang="0">
                  <a:pos x="10" y="91"/>
                </a:cxn>
                <a:cxn ang="0">
                  <a:pos x="10" y="89"/>
                </a:cxn>
                <a:cxn ang="0">
                  <a:pos x="10" y="89"/>
                </a:cxn>
                <a:cxn ang="0">
                  <a:pos x="13" y="66"/>
                </a:cxn>
                <a:cxn ang="0">
                  <a:pos x="14" y="45"/>
                </a:cxn>
                <a:cxn ang="0">
                  <a:pos x="14" y="45"/>
                </a:cxn>
                <a:cxn ang="0">
                  <a:pos x="14" y="35"/>
                </a:cxn>
                <a:cxn ang="0">
                  <a:pos x="13" y="26"/>
                </a:cxn>
                <a:cxn ang="0">
                  <a:pos x="14" y="17"/>
                </a:cxn>
                <a:cxn ang="0">
                  <a:pos x="16" y="13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95">
                  <a:moveTo>
                    <a:pt x="8" y="2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48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4"/>
                  </a:lnTo>
                  <a:lnTo>
                    <a:pt x="5" y="95"/>
                  </a:lnTo>
                  <a:lnTo>
                    <a:pt x="9" y="94"/>
                  </a:lnTo>
                  <a:lnTo>
                    <a:pt x="10" y="91"/>
                  </a:lnTo>
                  <a:lnTo>
                    <a:pt x="10" y="89"/>
                  </a:lnTo>
                  <a:lnTo>
                    <a:pt x="10" y="89"/>
                  </a:lnTo>
                  <a:lnTo>
                    <a:pt x="13" y="6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35"/>
                  </a:lnTo>
                  <a:lnTo>
                    <a:pt x="13" y="26"/>
                  </a:lnTo>
                  <a:lnTo>
                    <a:pt x="14" y="17"/>
                  </a:lnTo>
                  <a:lnTo>
                    <a:pt x="16" y="13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6" name="chenying0907 853"/>
            <p:cNvSpPr>
              <a:spLocks/>
            </p:cNvSpPr>
            <p:nvPr/>
          </p:nvSpPr>
          <p:spPr bwMode="auto">
            <a:xfrm>
              <a:off x="4540251" y="3524251"/>
              <a:ext cx="6350" cy="30163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5"/>
                </a:cxn>
                <a:cxn ang="0">
                  <a:pos x="3" y="38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2" y="72"/>
                </a:cxn>
                <a:cxn ang="0">
                  <a:pos x="3" y="75"/>
                </a:cxn>
                <a:cxn ang="0">
                  <a:pos x="7" y="76"/>
                </a:cxn>
                <a:cxn ang="0">
                  <a:pos x="11" y="75"/>
                </a:cxn>
                <a:cxn ang="0">
                  <a:pos x="12" y="72"/>
                </a:cxn>
                <a:cxn ang="0">
                  <a:pos x="12" y="71"/>
                </a:cxn>
                <a:cxn ang="0">
                  <a:pos x="12" y="71"/>
                </a:cxn>
                <a:cxn ang="0">
                  <a:pos x="15" y="38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6" h="76">
                  <a:moveTo>
                    <a:pt x="4" y="5"/>
                  </a:moveTo>
                  <a:lnTo>
                    <a:pt x="4" y="5"/>
                  </a:lnTo>
                  <a:lnTo>
                    <a:pt x="3" y="3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72"/>
                  </a:lnTo>
                  <a:lnTo>
                    <a:pt x="3" y="75"/>
                  </a:lnTo>
                  <a:lnTo>
                    <a:pt x="7" y="76"/>
                  </a:lnTo>
                  <a:lnTo>
                    <a:pt x="11" y="75"/>
                  </a:lnTo>
                  <a:lnTo>
                    <a:pt x="12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38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7" name="chenying0907 854"/>
            <p:cNvSpPr>
              <a:spLocks/>
            </p:cNvSpPr>
            <p:nvPr/>
          </p:nvSpPr>
          <p:spPr bwMode="auto">
            <a:xfrm>
              <a:off x="4629151" y="3451226"/>
              <a:ext cx="4763" cy="2540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3"/>
                </a:cxn>
                <a:cxn ang="0">
                  <a:pos x="5" y="65"/>
                </a:cxn>
                <a:cxn ang="0">
                  <a:pos x="9" y="63"/>
                </a:cxn>
                <a:cxn ang="0">
                  <a:pos x="11" y="62"/>
                </a:cxn>
                <a:cxn ang="0">
                  <a:pos x="12" y="5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" h="65">
                  <a:moveTo>
                    <a:pt x="0" y="7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3"/>
                  </a:lnTo>
                  <a:lnTo>
                    <a:pt x="5" y="65"/>
                  </a:lnTo>
                  <a:lnTo>
                    <a:pt x="9" y="63"/>
                  </a:lnTo>
                  <a:lnTo>
                    <a:pt x="11" y="62"/>
                  </a:lnTo>
                  <a:lnTo>
                    <a:pt x="12" y="5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9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chenying0907 855"/>
            <p:cNvSpPr>
              <a:spLocks/>
            </p:cNvSpPr>
            <p:nvPr/>
          </p:nvSpPr>
          <p:spPr bwMode="auto">
            <a:xfrm>
              <a:off x="4657726" y="3457576"/>
              <a:ext cx="6350" cy="206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14"/>
                </a:cxn>
                <a:cxn ang="0">
                  <a:pos x="1" y="2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3" y="51"/>
                </a:cxn>
                <a:cxn ang="0">
                  <a:pos x="7" y="52"/>
                </a:cxn>
                <a:cxn ang="0">
                  <a:pos x="11" y="51"/>
                </a:cxn>
                <a:cxn ang="0">
                  <a:pos x="12" y="49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3" y="27"/>
                </a:cxn>
                <a:cxn ang="0">
                  <a:pos x="13" y="17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5" y="2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6" h="52">
                  <a:moveTo>
                    <a:pt x="4" y="4"/>
                  </a:moveTo>
                  <a:lnTo>
                    <a:pt x="4" y="4"/>
                  </a:lnTo>
                  <a:lnTo>
                    <a:pt x="3" y="14"/>
                  </a:lnTo>
                  <a:lnTo>
                    <a:pt x="1" y="2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3" y="51"/>
                  </a:lnTo>
                  <a:lnTo>
                    <a:pt x="7" y="52"/>
                  </a:lnTo>
                  <a:lnTo>
                    <a:pt x="11" y="51"/>
                  </a:lnTo>
                  <a:lnTo>
                    <a:pt x="12" y="4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3" y="27"/>
                  </a:lnTo>
                  <a:lnTo>
                    <a:pt x="13" y="1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chenying0907 856"/>
            <p:cNvSpPr>
              <a:spLocks/>
            </p:cNvSpPr>
            <p:nvPr/>
          </p:nvSpPr>
          <p:spPr bwMode="auto">
            <a:xfrm>
              <a:off x="4686301" y="3459163"/>
              <a:ext cx="4763" cy="28575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5"/>
                </a:cxn>
                <a:cxn ang="0">
                  <a:pos x="2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10" y="70"/>
                </a:cxn>
                <a:cxn ang="0">
                  <a:pos x="11" y="68"/>
                </a:cxn>
                <a:cxn ang="0">
                  <a:pos x="11" y="66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2" y="27"/>
                </a:cxn>
                <a:cxn ang="0">
                  <a:pos x="14" y="1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2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5" h="72">
                  <a:moveTo>
                    <a:pt x="4" y="5"/>
                  </a:moveTo>
                  <a:lnTo>
                    <a:pt x="4" y="5"/>
                  </a:lnTo>
                  <a:lnTo>
                    <a:pt x="2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0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27"/>
                  </a:lnTo>
                  <a:lnTo>
                    <a:pt x="14" y="1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2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4" y="2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chenying0907 857"/>
            <p:cNvSpPr>
              <a:spLocks/>
            </p:cNvSpPr>
            <p:nvPr/>
          </p:nvSpPr>
          <p:spPr bwMode="auto">
            <a:xfrm>
              <a:off x="4621213" y="3276601"/>
              <a:ext cx="4763" cy="2222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2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8"/>
                </a:cxn>
                <a:cxn ang="0">
                  <a:pos x="4" y="51"/>
                </a:cxn>
                <a:cxn ang="0">
                  <a:pos x="4" y="51"/>
                </a:cxn>
                <a:cxn ang="0">
                  <a:pos x="4" y="54"/>
                </a:cxn>
                <a:cxn ang="0">
                  <a:pos x="5" y="55"/>
                </a:cxn>
                <a:cxn ang="0">
                  <a:pos x="9" y="56"/>
                </a:cxn>
                <a:cxn ang="0">
                  <a:pos x="13" y="55"/>
                </a:cxn>
                <a:cxn ang="0">
                  <a:pos x="14" y="54"/>
                </a:cxn>
                <a:cxn ang="0">
                  <a:pos x="14" y="51"/>
                </a:cxn>
                <a:cxn ang="0">
                  <a:pos x="14" y="51"/>
                </a:cxn>
                <a:cxn ang="0">
                  <a:pos x="13" y="28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4" h="56">
                  <a:moveTo>
                    <a:pt x="10" y="5"/>
                  </a:moveTo>
                  <a:lnTo>
                    <a:pt x="10" y="5"/>
                  </a:lnTo>
                  <a:lnTo>
                    <a:pt x="10" y="3"/>
                  </a:lnTo>
                  <a:lnTo>
                    <a:pt x="9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8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9" y="56"/>
                  </a:lnTo>
                  <a:lnTo>
                    <a:pt x="13" y="55"/>
                  </a:lnTo>
                  <a:lnTo>
                    <a:pt x="14" y="54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3" y="28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chenying0907 858"/>
            <p:cNvSpPr>
              <a:spLocks/>
            </p:cNvSpPr>
            <p:nvPr/>
          </p:nvSpPr>
          <p:spPr bwMode="auto">
            <a:xfrm>
              <a:off x="4646613" y="3281363"/>
              <a:ext cx="7938" cy="1905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8" y="3"/>
                </a:cxn>
                <a:cxn ang="0">
                  <a:pos x="3" y="22"/>
                </a:cxn>
                <a:cxn ang="0">
                  <a:pos x="1" y="33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1" y="47"/>
                </a:cxn>
                <a:cxn ang="0">
                  <a:pos x="5" y="48"/>
                </a:cxn>
                <a:cxn ang="0">
                  <a:pos x="9" y="47"/>
                </a:cxn>
                <a:cxn ang="0">
                  <a:pos x="11" y="46"/>
                </a:cxn>
                <a:cxn ang="0">
                  <a:pos x="12" y="43"/>
                </a:cxn>
                <a:cxn ang="0">
                  <a:pos x="12" y="43"/>
                </a:cxn>
                <a:cxn ang="0">
                  <a:pos x="12" y="34"/>
                </a:cxn>
                <a:cxn ang="0">
                  <a:pos x="14" y="25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0" y="4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9" y="1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20" h="48">
                  <a:moveTo>
                    <a:pt x="8" y="3"/>
                  </a:moveTo>
                  <a:lnTo>
                    <a:pt x="8" y="3"/>
                  </a:lnTo>
                  <a:lnTo>
                    <a:pt x="3" y="22"/>
                  </a:lnTo>
                  <a:lnTo>
                    <a:pt x="1" y="3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5" y="48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2" y="34"/>
                  </a:lnTo>
                  <a:lnTo>
                    <a:pt x="14" y="2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chenying0907 859"/>
            <p:cNvSpPr>
              <a:spLocks/>
            </p:cNvSpPr>
            <p:nvPr/>
          </p:nvSpPr>
          <p:spPr bwMode="auto">
            <a:xfrm>
              <a:off x="4673601" y="3286126"/>
              <a:ext cx="6350" cy="222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6"/>
                </a:cxn>
                <a:cxn ang="0">
                  <a:pos x="3" y="29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3" y="55"/>
                </a:cxn>
                <a:cxn ang="0">
                  <a:pos x="7" y="58"/>
                </a:cxn>
                <a:cxn ang="0">
                  <a:pos x="11" y="55"/>
                </a:cxn>
                <a:cxn ang="0">
                  <a:pos x="12" y="54"/>
                </a:cxn>
                <a:cxn ang="0">
                  <a:pos x="12" y="51"/>
                </a:cxn>
                <a:cxn ang="0">
                  <a:pos x="12" y="51"/>
                </a:cxn>
                <a:cxn ang="0">
                  <a:pos x="14" y="2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7" y="2"/>
                </a:cxn>
                <a:cxn ang="0">
                  <a:pos x="5" y="4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6" h="58">
                  <a:moveTo>
                    <a:pt x="4" y="6"/>
                  </a:moveTo>
                  <a:lnTo>
                    <a:pt x="4" y="6"/>
                  </a:lnTo>
                  <a:lnTo>
                    <a:pt x="3" y="29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7" y="58"/>
                  </a:lnTo>
                  <a:lnTo>
                    <a:pt x="11" y="55"/>
                  </a:lnTo>
                  <a:lnTo>
                    <a:pt x="12" y="54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4" y="2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chenying0907 860"/>
            <p:cNvSpPr>
              <a:spLocks/>
            </p:cNvSpPr>
            <p:nvPr/>
          </p:nvSpPr>
          <p:spPr bwMode="auto">
            <a:xfrm>
              <a:off x="4757738" y="3371851"/>
              <a:ext cx="4763" cy="269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65"/>
                </a:cxn>
                <a:cxn ang="0">
                  <a:pos x="3" y="66"/>
                </a:cxn>
                <a:cxn ang="0">
                  <a:pos x="7" y="68"/>
                </a:cxn>
                <a:cxn ang="0">
                  <a:pos x="11" y="66"/>
                </a:cxn>
                <a:cxn ang="0">
                  <a:pos x="12" y="65"/>
                </a:cxn>
                <a:cxn ang="0">
                  <a:pos x="12" y="62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68">
                  <a:moveTo>
                    <a:pt x="0" y="5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2" y="65"/>
                  </a:lnTo>
                  <a:lnTo>
                    <a:pt x="3" y="66"/>
                  </a:lnTo>
                  <a:lnTo>
                    <a:pt x="7" y="68"/>
                  </a:lnTo>
                  <a:lnTo>
                    <a:pt x="11" y="66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chenying0907 861"/>
            <p:cNvSpPr>
              <a:spLocks/>
            </p:cNvSpPr>
            <p:nvPr/>
          </p:nvSpPr>
          <p:spPr bwMode="auto">
            <a:xfrm>
              <a:off x="4781551" y="3379788"/>
              <a:ext cx="7938" cy="1428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4" y="14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4"/>
                </a:cxn>
                <a:cxn ang="0">
                  <a:pos x="5" y="35"/>
                </a:cxn>
                <a:cxn ang="0">
                  <a:pos x="8" y="35"/>
                </a:cxn>
                <a:cxn ang="0">
                  <a:pos x="9" y="34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4" y="21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35">
                  <a:moveTo>
                    <a:pt x="8" y="4"/>
                  </a:moveTo>
                  <a:lnTo>
                    <a:pt x="8" y="4"/>
                  </a:lnTo>
                  <a:lnTo>
                    <a:pt x="4" y="14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4"/>
                  </a:lnTo>
                  <a:lnTo>
                    <a:pt x="5" y="35"/>
                  </a:lnTo>
                  <a:lnTo>
                    <a:pt x="8" y="35"/>
                  </a:lnTo>
                  <a:lnTo>
                    <a:pt x="9" y="34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4" y="21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chenying0907 862"/>
            <p:cNvSpPr>
              <a:spLocks/>
            </p:cNvSpPr>
            <p:nvPr/>
          </p:nvSpPr>
          <p:spPr bwMode="auto">
            <a:xfrm>
              <a:off x="4351338" y="3216276"/>
              <a:ext cx="368300" cy="204788"/>
            </a:xfrm>
            <a:custGeom>
              <a:avLst/>
              <a:gdLst/>
              <a:ahLst/>
              <a:cxnLst>
                <a:cxn ang="0">
                  <a:pos x="865" y="427"/>
                </a:cxn>
                <a:cxn ang="0">
                  <a:pos x="804" y="438"/>
                </a:cxn>
                <a:cxn ang="0">
                  <a:pos x="707" y="431"/>
                </a:cxn>
                <a:cxn ang="0">
                  <a:pos x="576" y="403"/>
                </a:cxn>
                <a:cxn ang="0">
                  <a:pos x="508" y="378"/>
                </a:cxn>
                <a:cxn ang="0">
                  <a:pos x="437" y="336"/>
                </a:cxn>
                <a:cxn ang="0">
                  <a:pos x="418" y="323"/>
                </a:cxn>
                <a:cxn ang="0">
                  <a:pos x="407" y="319"/>
                </a:cxn>
                <a:cxn ang="0">
                  <a:pos x="384" y="329"/>
                </a:cxn>
                <a:cxn ang="0">
                  <a:pos x="365" y="348"/>
                </a:cxn>
                <a:cxn ang="0">
                  <a:pos x="343" y="377"/>
                </a:cxn>
                <a:cxn ang="0">
                  <a:pos x="274" y="431"/>
                </a:cxn>
                <a:cxn ang="0">
                  <a:pos x="228" y="457"/>
                </a:cxn>
                <a:cxn ang="0">
                  <a:pos x="159" y="470"/>
                </a:cxn>
                <a:cxn ang="0">
                  <a:pos x="96" y="451"/>
                </a:cxn>
                <a:cxn ang="0">
                  <a:pos x="53" y="400"/>
                </a:cxn>
                <a:cxn ang="0">
                  <a:pos x="45" y="355"/>
                </a:cxn>
                <a:cxn ang="0">
                  <a:pos x="63" y="308"/>
                </a:cxn>
                <a:cxn ang="0">
                  <a:pos x="121" y="250"/>
                </a:cxn>
                <a:cxn ang="0">
                  <a:pos x="185" y="198"/>
                </a:cxn>
                <a:cxn ang="0">
                  <a:pos x="255" y="140"/>
                </a:cxn>
                <a:cxn ang="0">
                  <a:pos x="334" y="76"/>
                </a:cxn>
                <a:cxn ang="0">
                  <a:pos x="393" y="58"/>
                </a:cxn>
                <a:cxn ang="0">
                  <a:pos x="541" y="55"/>
                </a:cxn>
                <a:cxn ang="0">
                  <a:pos x="648" y="54"/>
                </a:cxn>
                <a:cxn ang="0">
                  <a:pos x="773" y="49"/>
                </a:cxn>
                <a:cxn ang="0">
                  <a:pos x="811" y="59"/>
                </a:cxn>
                <a:cxn ang="0">
                  <a:pos x="838" y="49"/>
                </a:cxn>
                <a:cxn ang="0">
                  <a:pos x="839" y="25"/>
                </a:cxn>
                <a:cxn ang="0">
                  <a:pos x="824" y="9"/>
                </a:cxn>
                <a:cxn ang="0">
                  <a:pos x="784" y="3"/>
                </a:cxn>
                <a:cxn ang="0">
                  <a:pos x="610" y="8"/>
                </a:cxn>
                <a:cxn ang="0">
                  <a:pos x="512" y="11"/>
                </a:cxn>
                <a:cxn ang="0">
                  <a:pos x="384" y="12"/>
                </a:cxn>
                <a:cxn ang="0">
                  <a:pos x="323" y="29"/>
                </a:cxn>
                <a:cxn ang="0">
                  <a:pos x="267" y="67"/>
                </a:cxn>
                <a:cxn ang="0">
                  <a:pos x="68" y="236"/>
                </a:cxn>
                <a:cxn ang="0">
                  <a:pos x="24" y="285"/>
                </a:cxn>
                <a:cxn ang="0">
                  <a:pos x="6" y="330"/>
                </a:cxn>
                <a:cxn ang="0">
                  <a:pos x="2" y="378"/>
                </a:cxn>
                <a:cxn ang="0">
                  <a:pos x="11" y="419"/>
                </a:cxn>
                <a:cxn ang="0">
                  <a:pos x="33" y="461"/>
                </a:cxn>
                <a:cxn ang="0">
                  <a:pos x="68" y="493"/>
                </a:cxn>
                <a:cxn ang="0">
                  <a:pos x="112" y="513"/>
                </a:cxn>
                <a:cxn ang="0">
                  <a:pos x="159" y="516"/>
                </a:cxn>
                <a:cxn ang="0">
                  <a:pos x="238" y="499"/>
                </a:cxn>
                <a:cxn ang="0">
                  <a:pos x="284" y="479"/>
                </a:cxn>
                <a:cxn ang="0">
                  <a:pos x="363" y="419"/>
                </a:cxn>
                <a:cxn ang="0">
                  <a:pos x="395" y="389"/>
                </a:cxn>
                <a:cxn ang="0">
                  <a:pos x="405" y="373"/>
                </a:cxn>
                <a:cxn ang="0">
                  <a:pos x="435" y="385"/>
                </a:cxn>
                <a:cxn ang="0">
                  <a:pos x="508" y="429"/>
                </a:cxn>
                <a:cxn ang="0">
                  <a:pos x="588" y="451"/>
                </a:cxn>
                <a:cxn ang="0">
                  <a:pos x="696" y="476"/>
                </a:cxn>
                <a:cxn ang="0">
                  <a:pos x="811" y="484"/>
                </a:cxn>
                <a:cxn ang="0">
                  <a:pos x="874" y="472"/>
                </a:cxn>
                <a:cxn ang="0">
                  <a:pos x="916" y="453"/>
                </a:cxn>
                <a:cxn ang="0">
                  <a:pos x="925" y="437"/>
                </a:cxn>
                <a:cxn ang="0">
                  <a:pos x="917" y="414"/>
                </a:cxn>
                <a:cxn ang="0">
                  <a:pos x="902" y="410"/>
                </a:cxn>
              </a:cxnLst>
              <a:rect l="0" t="0" r="r" b="b"/>
              <a:pathLst>
                <a:path w="926" h="517">
                  <a:moveTo>
                    <a:pt x="892" y="412"/>
                  </a:moveTo>
                  <a:lnTo>
                    <a:pt x="892" y="412"/>
                  </a:lnTo>
                  <a:lnTo>
                    <a:pt x="879" y="420"/>
                  </a:lnTo>
                  <a:lnTo>
                    <a:pt x="865" y="427"/>
                  </a:lnTo>
                  <a:lnTo>
                    <a:pt x="849" y="432"/>
                  </a:lnTo>
                  <a:lnTo>
                    <a:pt x="835" y="436"/>
                  </a:lnTo>
                  <a:lnTo>
                    <a:pt x="819" y="437"/>
                  </a:lnTo>
                  <a:lnTo>
                    <a:pt x="804" y="438"/>
                  </a:lnTo>
                  <a:lnTo>
                    <a:pt x="788" y="438"/>
                  </a:lnTo>
                  <a:lnTo>
                    <a:pt x="771" y="438"/>
                  </a:lnTo>
                  <a:lnTo>
                    <a:pt x="739" y="436"/>
                  </a:lnTo>
                  <a:lnTo>
                    <a:pt x="707" y="431"/>
                  </a:lnTo>
                  <a:lnTo>
                    <a:pt x="647" y="419"/>
                  </a:lnTo>
                  <a:lnTo>
                    <a:pt x="647" y="419"/>
                  </a:lnTo>
                  <a:lnTo>
                    <a:pt x="611" y="412"/>
                  </a:lnTo>
                  <a:lnTo>
                    <a:pt x="576" y="403"/>
                  </a:lnTo>
                  <a:lnTo>
                    <a:pt x="542" y="393"/>
                  </a:lnTo>
                  <a:lnTo>
                    <a:pt x="525" y="386"/>
                  </a:lnTo>
                  <a:lnTo>
                    <a:pt x="508" y="378"/>
                  </a:lnTo>
                  <a:lnTo>
                    <a:pt x="508" y="378"/>
                  </a:lnTo>
                  <a:lnTo>
                    <a:pt x="488" y="368"/>
                  </a:lnTo>
                  <a:lnTo>
                    <a:pt x="467" y="355"/>
                  </a:lnTo>
                  <a:lnTo>
                    <a:pt x="448" y="342"/>
                  </a:lnTo>
                  <a:lnTo>
                    <a:pt x="437" y="336"/>
                  </a:lnTo>
                  <a:lnTo>
                    <a:pt x="427" y="331"/>
                  </a:lnTo>
                  <a:lnTo>
                    <a:pt x="427" y="331"/>
                  </a:lnTo>
                  <a:lnTo>
                    <a:pt x="423" y="327"/>
                  </a:lnTo>
                  <a:lnTo>
                    <a:pt x="418" y="323"/>
                  </a:lnTo>
                  <a:lnTo>
                    <a:pt x="418" y="323"/>
                  </a:lnTo>
                  <a:lnTo>
                    <a:pt x="412" y="321"/>
                  </a:lnTo>
                  <a:lnTo>
                    <a:pt x="407" y="319"/>
                  </a:lnTo>
                  <a:lnTo>
                    <a:pt x="407" y="319"/>
                  </a:lnTo>
                  <a:lnTo>
                    <a:pt x="399" y="318"/>
                  </a:lnTo>
                  <a:lnTo>
                    <a:pt x="393" y="321"/>
                  </a:lnTo>
                  <a:lnTo>
                    <a:pt x="388" y="323"/>
                  </a:lnTo>
                  <a:lnTo>
                    <a:pt x="384" y="329"/>
                  </a:lnTo>
                  <a:lnTo>
                    <a:pt x="384" y="329"/>
                  </a:lnTo>
                  <a:lnTo>
                    <a:pt x="376" y="334"/>
                  </a:lnTo>
                  <a:lnTo>
                    <a:pt x="371" y="340"/>
                  </a:lnTo>
                  <a:lnTo>
                    <a:pt x="365" y="348"/>
                  </a:lnTo>
                  <a:lnTo>
                    <a:pt x="360" y="356"/>
                  </a:lnTo>
                  <a:lnTo>
                    <a:pt x="360" y="356"/>
                  </a:lnTo>
                  <a:lnTo>
                    <a:pt x="354" y="366"/>
                  </a:lnTo>
                  <a:lnTo>
                    <a:pt x="343" y="377"/>
                  </a:lnTo>
                  <a:lnTo>
                    <a:pt x="333" y="387"/>
                  </a:lnTo>
                  <a:lnTo>
                    <a:pt x="321" y="397"/>
                  </a:lnTo>
                  <a:lnTo>
                    <a:pt x="296" y="415"/>
                  </a:lnTo>
                  <a:lnTo>
                    <a:pt x="274" y="431"/>
                  </a:lnTo>
                  <a:lnTo>
                    <a:pt x="274" y="431"/>
                  </a:lnTo>
                  <a:lnTo>
                    <a:pt x="259" y="441"/>
                  </a:lnTo>
                  <a:lnTo>
                    <a:pt x="244" y="450"/>
                  </a:lnTo>
                  <a:lnTo>
                    <a:pt x="228" y="457"/>
                  </a:lnTo>
                  <a:lnTo>
                    <a:pt x="211" y="463"/>
                  </a:lnTo>
                  <a:lnTo>
                    <a:pt x="193" y="467"/>
                  </a:lnTo>
                  <a:lnTo>
                    <a:pt x="176" y="468"/>
                  </a:lnTo>
                  <a:lnTo>
                    <a:pt x="159" y="470"/>
                  </a:lnTo>
                  <a:lnTo>
                    <a:pt x="142" y="467"/>
                  </a:lnTo>
                  <a:lnTo>
                    <a:pt x="126" y="465"/>
                  </a:lnTo>
                  <a:lnTo>
                    <a:pt x="110" y="459"/>
                  </a:lnTo>
                  <a:lnTo>
                    <a:pt x="96" y="451"/>
                  </a:lnTo>
                  <a:lnTo>
                    <a:pt x="83" y="442"/>
                  </a:lnTo>
                  <a:lnTo>
                    <a:pt x="71" y="431"/>
                  </a:lnTo>
                  <a:lnTo>
                    <a:pt x="61" y="416"/>
                  </a:lnTo>
                  <a:lnTo>
                    <a:pt x="53" y="400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45" y="368"/>
                  </a:lnTo>
                  <a:lnTo>
                    <a:pt x="45" y="355"/>
                  </a:lnTo>
                  <a:lnTo>
                    <a:pt x="47" y="342"/>
                  </a:lnTo>
                  <a:lnTo>
                    <a:pt x="51" y="330"/>
                  </a:lnTo>
                  <a:lnTo>
                    <a:pt x="57" y="318"/>
                  </a:lnTo>
                  <a:lnTo>
                    <a:pt x="63" y="308"/>
                  </a:lnTo>
                  <a:lnTo>
                    <a:pt x="71" y="297"/>
                  </a:lnTo>
                  <a:lnTo>
                    <a:pt x="80" y="287"/>
                  </a:lnTo>
                  <a:lnTo>
                    <a:pt x="100" y="268"/>
                  </a:lnTo>
                  <a:lnTo>
                    <a:pt x="121" y="250"/>
                  </a:lnTo>
                  <a:lnTo>
                    <a:pt x="143" y="233"/>
                  </a:lnTo>
                  <a:lnTo>
                    <a:pt x="161" y="217"/>
                  </a:lnTo>
                  <a:lnTo>
                    <a:pt x="161" y="217"/>
                  </a:lnTo>
                  <a:lnTo>
                    <a:pt x="185" y="198"/>
                  </a:lnTo>
                  <a:lnTo>
                    <a:pt x="208" y="179"/>
                  </a:lnTo>
                  <a:lnTo>
                    <a:pt x="233" y="160"/>
                  </a:lnTo>
                  <a:lnTo>
                    <a:pt x="255" y="140"/>
                  </a:lnTo>
                  <a:lnTo>
                    <a:pt x="255" y="140"/>
                  </a:lnTo>
                  <a:lnTo>
                    <a:pt x="280" y="117"/>
                  </a:lnTo>
                  <a:lnTo>
                    <a:pt x="306" y="96"/>
                  </a:lnTo>
                  <a:lnTo>
                    <a:pt x="320" y="85"/>
                  </a:lnTo>
                  <a:lnTo>
                    <a:pt x="334" y="76"/>
                  </a:lnTo>
                  <a:lnTo>
                    <a:pt x="348" y="70"/>
                  </a:lnTo>
                  <a:lnTo>
                    <a:pt x="365" y="64"/>
                  </a:lnTo>
                  <a:lnTo>
                    <a:pt x="365" y="64"/>
                  </a:lnTo>
                  <a:lnTo>
                    <a:pt x="393" y="58"/>
                  </a:lnTo>
                  <a:lnTo>
                    <a:pt x="422" y="54"/>
                  </a:lnTo>
                  <a:lnTo>
                    <a:pt x="452" y="53"/>
                  </a:lnTo>
                  <a:lnTo>
                    <a:pt x="480" y="54"/>
                  </a:lnTo>
                  <a:lnTo>
                    <a:pt x="541" y="55"/>
                  </a:lnTo>
                  <a:lnTo>
                    <a:pt x="569" y="56"/>
                  </a:lnTo>
                  <a:lnTo>
                    <a:pt x="598" y="56"/>
                  </a:lnTo>
                  <a:lnTo>
                    <a:pt x="598" y="56"/>
                  </a:lnTo>
                  <a:lnTo>
                    <a:pt x="648" y="54"/>
                  </a:lnTo>
                  <a:lnTo>
                    <a:pt x="698" y="50"/>
                  </a:lnTo>
                  <a:lnTo>
                    <a:pt x="724" y="47"/>
                  </a:lnTo>
                  <a:lnTo>
                    <a:pt x="749" y="47"/>
                  </a:lnTo>
                  <a:lnTo>
                    <a:pt x="773" y="49"/>
                  </a:lnTo>
                  <a:lnTo>
                    <a:pt x="798" y="50"/>
                  </a:lnTo>
                  <a:lnTo>
                    <a:pt x="798" y="50"/>
                  </a:lnTo>
                  <a:lnTo>
                    <a:pt x="804" y="55"/>
                  </a:lnTo>
                  <a:lnTo>
                    <a:pt x="811" y="59"/>
                  </a:lnTo>
                  <a:lnTo>
                    <a:pt x="818" y="59"/>
                  </a:lnTo>
                  <a:lnTo>
                    <a:pt x="826" y="58"/>
                  </a:lnTo>
                  <a:lnTo>
                    <a:pt x="832" y="54"/>
                  </a:lnTo>
                  <a:lnTo>
                    <a:pt x="838" y="49"/>
                  </a:lnTo>
                  <a:lnTo>
                    <a:pt x="840" y="42"/>
                  </a:lnTo>
                  <a:lnTo>
                    <a:pt x="840" y="38"/>
                  </a:lnTo>
                  <a:lnTo>
                    <a:pt x="840" y="33"/>
                  </a:lnTo>
                  <a:lnTo>
                    <a:pt x="839" y="25"/>
                  </a:lnTo>
                  <a:lnTo>
                    <a:pt x="839" y="25"/>
                  </a:lnTo>
                  <a:lnTo>
                    <a:pt x="836" y="19"/>
                  </a:lnTo>
                  <a:lnTo>
                    <a:pt x="831" y="13"/>
                  </a:lnTo>
                  <a:lnTo>
                    <a:pt x="824" y="9"/>
                  </a:lnTo>
                  <a:lnTo>
                    <a:pt x="818" y="7"/>
                  </a:lnTo>
                  <a:lnTo>
                    <a:pt x="818" y="7"/>
                  </a:lnTo>
                  <a:lnTo>
                    <a:pt x="801" y="4"/>
                  </a:lnTo>
                  <a:lnTo>
                    <a:pt x="784" y="3"/>
                  </a:lnTo>
                  <a:lnTo>
                    <a:pt x="750" y="0"/>
                  </a:lnTo>
                  <a:lnTo>
                    <a:pt x="716" y="2"/>
                  </a:lnTo>
                  <a:lnTo>
                    <a:pt x="681" y="3"/>
                  </a:lnTo>
                  <a:lnTo>
                    <a:pt x="610" y="8"/>
                  </a:lnTo>
                  <a:lnTo>
                    <a:pt x="575" y="11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12" y="11"/>
                  </a:lnTo>
                  <a:lnTo>
                    <a:pt x="480" y="11"/>
                  </a:lnTo>
                  <a:lnTo>
                    <a:pt x="448" y="9"/>
                  </a:lnTo>
                  <a:lnTo>
                    <a:pt x="415" y="9"/>
                  </a:lnTo>
                  <a:lnTo>
                    <a:pt x="384" y="12"/>
                  </a:lnTo>
                  <a:lnTo>
                    <a:pt x="368" y="15"/>
                  </a:lnTo>
                  <a:lnTo>
                    <a:pt x="352" y="19"/>
                  </a:lnTo>
                  <a:lnTo>
                    <a:pt x="338" y="24"/>
                  </a:lnTo>
                  <a:lnTo>
                    <a:pt x="323" y="29"/>
                  </a:lnTo>
                  <a:lnTo>
                    <a:pt x="309" y="37"/>
                  </a:lnTo>
                  <a:lnTo>
                    <a:pt x="296" y="45"/>
                  </a:lnTo>
                  <a:lnTo>
                    <a:pt x="296" y="45"/>
                  </a:lnTo>
                  <a:lnTo>
                    <a:pt x="267" y="67"/>
                  </a:lnTo>
                  <a:lnTo>
                    <a:pt x="238" y="90"/>
                  </a:lnTo>
                  <a:lnTo>
                    <a:pt x="181" y="139"/>
                  </a:lnTo>
                  <a:lnTo>
                    <a:pt x="68" y="236"/>
                  </a:lnTo>
                  <a:lnTo>
                    <a:pt x="68" y="236"/>
                  </a:lnTo>
                  <a:lnTo>
                    <a:pt x="47" y="255"/>
                  </a:lnTo>
                  <a:lnTo>
                    <a:pt x="40" y="266"/>
                  </a:lnTo>
                  <a:lnTo>
                    <a:pt x="32" y="275"/>
                  </a:lnTo>
                  <a:lnTo>
                    <a:pt x="24" y="285"/>
                  </a:lnTo>
                  <a:lnTo>
                    <a:pt x="17" y="296"/>
                  </a:lnTo>
                  <a:lnTo>
                    <a:pt x="12" y="308"/>
                  </a:lnTo>
                  <a:lnTo>
                    <a:pt x="8" y="318"/>
                  </a:lnTo>
                  <a:lnTo>
                    <a:pt x="6" y="330"/>
                  </a:lnTo>
                  <a:lnTo>
                    <a:pt x="3" y="342"/>
                  </a:lnTo>
                  <a:lnTo>
                    <a:pt x="2" y="353"/>
                  </a:lnTo>
                  <a:lnTo>
                    <a:pt x="0" y="366"/>
                  </a:lnTo>
                  <a:lnTo>
                    <a:pt x="2" y="378"/>
                  </a:lnTo>
                  <a:lnTo>
                    <a:pt x="3" y="391"/>
                  </a:lnTo>
                  <a:lnTo>
                    <a:pt x="7" y="406"/>
                  </a:lnTo>
                  <a:lnTo>
                    <a:pt x="11" y="419"/>
                  </a:lnTo>
                  <a:lnTo>
                    <a:pt x="11" y="419"/>
                  </a:lnTo>
                  <a:lnTo>
                    <a:pt x="15" y="431"/>
                  </a:lnTo>
                  <a:lnTo>
                    <a:pt x="20" y="441"/>
                  </a:lnTo>
                  <a:lnTo>
                    <a:pt x="27" y="450"/>
                  </a:lnTo>
                  <a:lnTo>
                    <a:pt x="33" y="461"/>
                  </a:lnTo>
                  <a:lnTo>
                    <a:pt x="41" y="470"/>
                  </a:lnTo>
                  <a:lnTo>
                    <a:pt x="49" y="478"/>
                  </a:lnTo>
                  <a:lnTo>
                    <a:pt x="58" y="485"/>
                  </a:lnTo>
                  <a:lnTo>
                    <a:pt x="68" y="493"/>
                  </a:lnTo>
                  <a:lnTo>
                    <a:pt x="79" y="499"/>
                  </a:lnTo>
                  <a:lnTo>
                    <a:pt x="89" y="505"/>
                  </a:lnTo>
                  <a:lnTo>
                    <a:pt x="100" y="509"/>
                  </a:lnTo>
                  <a:lnTo>
                    <a:pt x="112" y="513"/>
                  </a:lnTo>
                  <a:lnTo>
                    <a:pt x="123" y="516"/>
                  </a:lnTo>
                  <a:lnTo>
                    <a:pt x="135" y="517"/>
                  </a:lnTo>
                  <a:lnTo>
                    <a:pt x="147" y="517"/>
                  </a:lnTo>
                  <a:lnTo>
                    <a:pt x="159" y="516"/>
                  </a:lnTo>
                  <a:lnTo>
                    <a:pt x="159" y="516"/>
                  </a:lnTo>
                  <a:lnTo>
                    <a:pt x="191" y="510"/>
                  </a:lnTo>
                  <a:lnTo>
                    <a:pt x="223" y="502"/>
                  </a:lnTo>
                  <a:lnTo>
                    <a:pt x="238" y="499"/>
                  </a:lnTo>
                  <a:lnTo>
                    <a:pt x="254" y="493"/>
                  </a:lnTo>
                  <a:lnTo>
                    <a:pt x="269" y="487"/>
                  </a:lnTo>
                  <a:lnTo>
                    <a:pt x="284" y="479"/>
                  </a:lnTo>
                  <a:lnTo>
                    <a:pt x="284" y="479"/>
                  </a:lnTo>
                  <a:lnTo>
                    <a:pt x="297" y="471"/>
                  </a:lnTo>
                  <a:lnTo>
                    <a:pt x="312" y="461"/>
                  </a:lnTo>
                  <a:lnTo>
                    <a:pt x="337" y="440"/>
                  </a:lnTo>
                  <a:lnTo>
                    <a:pt x="363" y="419"/>
                  </a:lnTo>
                  <a:lnTo>
                    <a:pt x="388" y="398"/>
                  </a:lnTo>
                  <a:lnTo>
                    <a:pt x="388" y="398"/>
                  </a:lnTo>
                  <a:lnTo>
                    <a:pt x="393" y="393"/>
                  </a:lnTo>
                  <a:lnTo>
                    <a:pt x="395" y="389"/>
                  </a:lnTo>
                  <a:lnTo>
                    <a:pt x="399" y="381"/>
                  </a:lnTo>
                  <a:lnTo>
                    <a:pt x="401" y="378"/>
                  </a:lnTo>
                  <a:lnTo>
                    <a:pt x="402" y="376"/>
                  </a:lnTo>
                  <a:lnTo>
                    <a:pt x="405" y="373"/>
                  </a:lnTo>
                  <a:lnTo>
                    <a:pt x="408" y="373"/>
                  </a:lnTo>
                  <a:lnTo>
                    <a:pt x="408" y="373"/>
                  </a:lnTo>
                  <a:lnTo>
                    <a:pt x="422" y="378"/>
                  </a:lnTo>
                  <a:lnTo>
                    <a:pt x="435" y="385"/>
                  </a:lnTo>
                  <a:lnTo>
                    <a:pt x="458" y="400"/>
                  </a:lnTo>
                  <a:lnTo>
                    <a:pt x="483" y="416"/>
                  </a:lnTo>
                  <a:lnTo>
                    <a:pt x="496" y="423"/>
                  </a:lnTo>
                  <a:lnTo>
                    <a:pt x="508" y="429"/>
                  </a:lnTo>
                  <a:lnTo>
                    <a:pt x="508" y="429"/>
                  </a:lnTo>
                  <a:lnTo>
                    <a:pt x="528" y="436"/>
                  </a:lnTo>
                  <a:lnTo>
                    <a:pt x="547" y="442"/>
                  </a:lnTo>
                  <a:lnTo>
                    <a:pt x="588" y="451"/>
                  </a:lnTo>
                  <a:lnTo>
                    <a:pt x="627" y="461"/>
                  </a:lnTo>
                  <a:lnTo>
                    <a:pt x="667" y="470"/>
                  </a:lnTo>
                  <a:lnTo>
                    <a:pt x="667" y="470"/>
                  </a:lnTo>
                  <a:lnTo>
                    <a:pt x="696" y="476"/>
                  </a:lnTo>
                  <a:lnTo>
                    <a:pt x="728" y="482"/>
                  </a:lnTo>
                  <a:lnTo>
                    <a:pt x="760" y="484"/>
                  </a:lnTo>
                  <a:lnTo>
                    <a:pt x="794" y="485"/>
                  </a:lnTo>
                  <a:lnTo>
                    <a:pt x="811" y="484"/>
                  </a:lnTo>
                  <a:lnTo>
                    <a:pt x="827" y="483"/>
                  </a:lnTo>
                  <a:lnTo>
                    <a:pt x="843" y="480"/>
                  </a:lnTo>
                  <a:lnTo>
                    <a:pt x="858" y="476"/>
                  </a:lnTo>
                  <a:lnTo>
                    <a:pt x="874" y="472"/>
                  </a:lnTo>
                  <a:lnTo>
                    <a:pt x="889" y="466"/>
                  </a:lnTo>
                  <a:lnTo>
                    <a:pt x="903" y="459"/>
                  </a:lnTo>
                  <a:lnTo>
                    <a:pt x="916" y="453"/>
                  </a:lnTo>
                  <a:lnTo>
                    <a:pt x="916" y="453"/>
                  </a:lnTo>
                  <a:lnTo>
                    <a:pt x="920" y="449"/>
                  </a:lnTo>
                  <a:lnTo>
                    <a:pt x="923" y="445"/>
                  </a:lnTo>
                  <a:lnTo>
                    <a:pt x="924" y="441"/>
                  </a:lnTo>
                  <a:lnTo>
                    <a:pt x="925" y="437"/>
                  </a:lnTo>
                  <a:lnTo>
                    <a:pt x="926" y="432"/>
                  </a:lnTo>
                  <a:lnTo>
                    <a:pt x="925" y="428"/>
                  </a:lnTo>
                  <a:lnTo>
                    <a:pt x="923" y="420"/>
                  </a:lnTo>
                  <a:lnTo>
                    <a:pt x="917" y="414"/>
                  </a:lnTo>
                  <a:lnTo>
                    <a:pt x="913" y="411"/>
                  </a:lnTo>
                  <a:lnTo>
                    <a:pt x="909" y="410"/>
                  </a:lnTo>
                  <a:lnTo>
                    <a:pt x="906" y="408"/>
                  </a:lnTo>
                  <a:lnTo>
                    <a:pt x="902" y="410"/>
                  </a:lnTo>
                  <a:lnTo>
                    <a:pt x="896" y="410"/>
                  </a:lnTo>
                  <a:lnTo>
                    <a:pt x="892" y="412"/>
                  </a:lnTo>
                  <a:lnTo>
                    <a:pt x="892" y="4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" name="chenying0907 863"/>
            <p:cNvSpPr>
              <a:spLocks noEditPoints="1"/>
            </p:cNvSpPr>
            <p:nvPr/>
          </p:nvSpPr>
          <p:spPr bwMode="auto">
            <a:xfrm>
              <a:off x="4281488" y="3422651"/>
              <a:ext cx="115888" cy="122238"/>
            </a:xfrm>
            <a:custGeom>
              <a:avLst/>
              <a:gdLst/>
              <a:ahLst/>
              <a:cxnLst>
                <a:cxn ang="0">
                  <a:pos x="261" y="242"/>
                </a:cxn>
                <a:cxn ang="0">
                  <a:pos x="284" y="213"/>
                </a:cxn>
                <a:cxn ang="0">
                  <a:pos x="293" y="175"/>
                </a:cxn>
                <a:cxn ang="0">
                  <a:pos x="287" y="140"/>
                </a:cxn>
                <a:cxn ang="0">
                  <a:pos x="266" y="93"/>
                </a:cxn>
                <a:cxn ang="0">
                  <a:pos x="233" y="51"/>
                </a:cxn>
                <a:cxn ang="0">
                  <a:pos x="211" y="31"/>
                </a:cxn>
                <a:cxn ang="0">
                  <a:pos x="176" y="12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89" y="9"/>
                </a:cxn>
                <a:cxn ang="0">
                  <a:pos x="55" y="38"/>
                </a:cxn>
                <a:cxn ang="0">
                  <a:pos x="31" y="61"/>
                </a:cxn>
                <a:cxn ang="0">
                  <a:pos x="23" y="70"/>
                </a:cxn>
                <a:cxn ang="0">
                  <a:pos x="16" y="81"/>
                </a:cxn>
                <a:cxn ang="0">
                  <a:pos x="7" y="97"/>
                </a:cxn>
                <a:cxn ang="0">
                  <a:pos x="0" y="133"/>
                </a:cxn>
                <a:cxn ang="0">
                  <a:pos x="3" y="159"/>
                </a:cxn>
                <a:cxn ang="0">
                  <a:pos x="17" y="199"/>
                </a:cxn>
                <a:cxn ang="0">
                  <a:pos x="49" y="243"/>
                </a:cxn>
                <a:cxn ang="0">
                  <a:pos x="70" y="267"/>
                </a:cxn>
                <a:cxn ang="0">
                  <a:pos x="104" y="291"/>
                </a:cxn>
                <a:cxn ang="0">
                  <a:pos x="146" y="306"/>
                </a:cxn>
                <a:cxn ang="0">
                  <a:pos x="176" y="306"/>
                </a:cxn>
                <a:cxn ang="0">
                  <a:pos x="210" y="290"/>
                </a:cxn>
                <a:cxn ang="0">
                  <a:pos x="241" y="261"/>
                </a:cxn>
                <a:cxn ang="0">
                  <a:pos x="189" y="250"/>
                </a:cxn>
                <a:cxn ang="0">
                  <a:pos x="161" y="261"/>
                </a:cxn>
                <a:cxn ang="0">
                  <a:pos x="135" y="257"/>
                </a:cxn>
                <a:cxn ang="0">
                  <a:pos x="104" y="234"/>
                </a:cxn>
                <a:cxn ang="0">
                  <a:pos x="66" y="188"/>
                </a:cxn>
                <a:cxn ang="0">
                  <a:pos x="49" y="157"/>
                </a:cxn>
                <a:cxn ang="0">
                  <a:pos x="49" y="121"/>
                </a:cxn>
                <a:cxn ang="0">
                  <a:pos x="57" y="107"/>
                </a:cxn>
                <a:cxn ang="0">
                  <a:pos x="65" y="99"/>
                </a:cxn>
                <a:cxn ang="0">
                  <a:pos x="71" y="86"/>
                </a:cxn>
                <a:cxn ang="0">
                  <a:pos x="116" y="48"/>
                </a:cxn>
                <a:cxn ang="0">
                  <a:pos x="129" y="46"/>
                </a:cxn>
                <a:cxn ang="0">
                  <a:pos x="154" y="49"/>
                </a:cxn>
                <a:cxn ang="0">
                  <a:pos x="189" y="73"/>
                </a:cxn>
                <a:cxn ang="0">
                  <a:pos x="214" y="98"/>
                </a:cxn>
                <a:cxn ang="0">
                  <a:pos x="232" y="127"/>
                </a:cxn>
                <a:cxn ang="0">
                  <a:pos x="248" y="170"/>
                </a:cxn>
                <a:cxn ang="0">
                  <a:pos x="246" y="187"/>
                </a:cxn>
                <a:cxn ang="0">
                  <a:pos x="228" y="214"/>
                </a:cxn>
                <a:cxn ang="0">
                  <a:pos x="189" y="250"/>
                </a:cxn>
              </a:cxnLst>
              <a:rect l="0" t="0" r="r" b="b"/>
              <a:pathLst>
                <a:path w="293" h="307">
                  <a:moveTo>
                    <a:pt x="241" y="261"/>
                  </a:moveTo>
                  <a:lnTo>
                    <a:pt x="241" y="261"/>
                  </a:lnTo>
                  <a:lnTo>
                    <a:pt x="261" y="242"/>
                  </a:lnTo>
                  <a:lnTo>
                    <a:pt x="270" y="233"/>
                  </a:lnTo>
                  <a:lnTo>
                    <a:pt x="278" y="223"/>
                  </a:lnTo>
                  <a:lnTo>
                    <a:pt x="284" y="213"/>
                  </a:lnTo>
                  <a:lnTo>
                    <a:pt x="290" y="201"/>
                  </a:lnTo>
                  <a:lnTo>
                    <a:pt x="293" y="189"/>
                  </a:lnTo>
                  <a:lnTo>
                    <a:pt x="293" y="175"/>
                  </a:lnTo>
                  <a:lnTo>
                    <a:pt x="293" y="175"/>
                  </a:lnTo>
                  <a:lnTo>
                    <a:pt x="292" y="157"/>
                  </a:lnTo>
                  <a:lnTo>
                    <a:pt x="287" y="140"/>
                  </a:lnTo>
                  <a:lnTo>
                    <a:pt x="282" y="124"/>
                  </a:lnTo>
                  <a:lnTo>
                    <a:pt x="274" y="108"/>
                  </a:lnTo>
                  <a:lnTo>
                    <a:pt x="266" y="93"/>
                  </a:lnTo>
                  <a:lnTo>
                    <a:pt x="256" y="78"/>
                  </a:lnTo>
                  <a:lnTo>
                    <a:pt x="245" y="64"/>
                  </a:lnTo>
                  <a:lnTo>
                    <a:pt x="233" y="51"/>
                  </a:lnTo>
                  <a:lnTo>
                    <a:pt x="233" y="51"/>
                  </a:lnTo>
                  <a:lnTo>
                    <a:pt x="223" y="40"/>
                  </a:lnTo>
                  <a:lnTo>
                    <a:pt x="211" y="31"/>
                  </a:lnTo>
                  <a:lnTo>
                    <a:pt x="199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1" y="6"/>
                  </a:lnTo>
                  <a:lnTo>
                    <a:pt x="148" y="2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7" y="0"/>
                  </a:lnTo>
                  <a:lnTo>
                    <a:pt x="110" y="1"/>
                  </a:lnTo>
                  <a:lnTo>
                    <a:pt x="103" y="2"/>
                  </a:lnTo>
                  <a:lnTo>
                    <a:pt x="89" y="9"/>
                  </a:lnTo>
                  <a:lnTo>
                    <a:pt x="78" y="17"/>
                  </a:lnTo>
                  <a:lnTo>
                    <a:pt x="66" y="27"/>
                  </a:lnTo>
                  <a:lnTo>
                    <a:pt x="55" y="3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1" y="61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23" y="70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16" y="81"/>
                  </a:lnTo>
                  <a:lnTo>
                    <a:pt x="14" y="85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3" y="108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3" y="159"/>
                  </a:lnTo>
                  <a:lnTo>
                    <a:pt x="7" y="172"/>
                  </a:lnTo>
                  <a:lnTo>
                    <a:pt x="11" y="185"/>
                  </a:lnTo>
                  <a:lnTo>
                    <a:pt x="17" y="199"/>
                  </a:lnTo>
                  <a:lnTo>
                    <a:pt x="24" y="210"/>
                  </a:lnTo>
                  <a:lnTo>
                    <a:pt x="32" y="222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9" y="255"/>
                  </a:lnTo>
                  <a:lnTo>
                    <a:pt x="70" y="267"/>
                  </a:lnTo>
                  <a:lnTo>
                    <a:pt x="80" y="276"/>
                  </a:lnTo>
                  <a:lnTo>
                    <a:pt x="92" y="285"/>
                  </a:lnTo>
                  <a:lnTo>
                    <a:pt x="104" y="291"/>
                  </a:lnTo>
                  <a:lnTo>
                    <a:pt x="117" y="298"/>
                  </a:lnTo>
                  <a:lnTo>
                    <a:pt x="131" y="303"/>
                  </a:lnTo>
                  <a:lnTo>
                    <a:pt x="146" y="306"/>
                  </a:lnTo>
                  <a:lnTo>
                    <a:pt x="146" y="306"/>
                  </a:lnTo>
                  <a:lnTo>
                    <a:pt x="161" y="307"/>
                  </a:lnTo>
                  <a:lnTo>
                    <a:pt x="176" y="306"/>
                  </a:lnTo>
                  <a:lnTo>
                    <a:pt x="188" y="302"/>
                  </a:lnTo>
                  <a:lnTo>
                    <a:pt x="199" y="297"/>
                  </a:lnTo>
                  <a:lnTo>
                    <a:pt x="210" y="290"/>
                  </a:lnTo>
                  <a:lnTo>
                    <a:pt x="220" y="281"/>
                  </a:lnTo>
                  <a:lnTo>
                    <a:pt x="231" y="272"/>
                  </a:lnTo>
                  <a:lnTo>
                    <a:pt x="241" y="261"/>
                  </a:lnTo>
                  <a:lnTo>
                    <a:pt x="241" y="261"/>
                  </a:lnTo>
                  <a:close/>
                  <a:moveTo>
                    <a:pt x="189" y="250"/>
                  </a:moveTo>
                  <a:lnTo>
                    <a:pt x="189" y="250"/>
                  </a:lnTo>
                  <a:lnTo>
                    <a:pt x="180" y="256"/>
                  </a:lnTo>
                  <a:lnTo>
                    <a:pt x="171" y="260"/>
                  </a:lnTo>
                  <a:lnTo>
                    <a:pt x="161" y="261"/>
                  </a:lnTo>
                  <a:lnTo>
                    <a:pt x="152" y="263"/>
                  </a:lnTo>
                  <a:lnTo>
                    <a:pt x="144" y="260"/>
                  </a:lnTo>
                  <a:lnTo>
                    <a:pt x="135" y="257"/>
                  </a:lnTo>
                  <a:lnTo>
                    <a:pt x="127" y="252"/>
                  </a:lnTo>
                  <a:lnTo>
                    <a:pt x="120" y="247"/>
                  </a:lnTo>
                  <a:lnTo>
                    <a:pt x="104" y="234"/>
                  </a:lnTo>
                  <a:lnTo>
                    <a:pt x="89" y="218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59" y="179"/>
                  </a:lnTo>
                  <a:lnTo>
                    <a:pt x="54" y="168"/>
                  </a:lnTo>
                  <a:lnTo>
                    <a:pt x="49" y="157"/>
                  </a:lnTo>
                  <a:lnTo>
                    <a:pt x="48" y="145"/>
                  </a:lnTo>
                  <a:lnTo>
                    <a:pt x="46" y="133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4" y="111"/>
                  </a:lnTo>
                  <a:lnTo>
                    <a:pt x="57" y="107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65" y="99"/>
                  </a:lnTo>
                  <a:lnTo>
                    <a:pt x="67" y="95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92" y="65"/>
                  </a:lnTo>
                  <a:lnTo>
                    <a:pt x="104" y="56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22" y="47"/>
                  </a:lnTo>
                  <a:lnTo>
                    <a:pt x="129" y="46"/>
                  </a:lnTo>
                  <a:lnTo>
                    <a:pt x="135" y="44"/>
                  </a:lnTo>
                  <a:lnTo>
                    <a:pt x="142" y="46"/>
                  </a:lnTo>
                  <a:lnTo>
                    <a:pt x="154" y="49"/>
                  </a:lnTo>
                  <a:lnTo>
                    <a:pt x="167" y="56"/>
                  </a:lnTo>
                  <a:lnTo>
                    <a:pt x="178" y="64"/>
                  </a:lnTo>
                  <a:lnTo>
                    <a:pt x="189" y="73"/>
                  </a:lnTo>
                  <a:lnTo>
                    <a:pt x="207" y="90"/>
                  </a:lnTo>
                  <a:lnTo>
                    <a:pt x="207" y="90"/>
                  </a:lnTo>
                  <a:lnTo>
                    <a:pt x="214" y="98"/>
                  </a:lnTo>
                  <a:lnTo>
                    <a:pt x="220" y="107"/>
                  </a:lnTo>
                  <a:lnTo>
                    <a:pt x="227" y="117"/>
                  </a:lnTo>
                  <a:lnTo>
                    <a:pt x="232" y="127"/>
                  </a:lnTo>
                  <a:lnTo>
                    <a:pt x="241" y="148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9" y="175"/>
                  </a:lnTo>
                  <a:lnTo>
                    <a:pt x="248" y="180"/>
                  </a:lnTo>
                  <a:lnTo>
                    <a:pt x="246" y="187"/>
                  </a:lnTo>
                  <a:lnTo>
                    <a:pt x="245" y="192"/>
                  </a:lnTo>
                  <a:lnTo>
                    <a:pt x="237" y="202"/>
                  </a:lnTo>
                  <a:lnTo>
                    <a:pt x="228" y="214"/>
                  </a:lnTo>
                  <a:lnTo>
                    <a:pt x="218" y="225"/>
                  </a:lnTo>
                  <a:lnTo>
                    <a:pt x="207" y="234"/>
                  </a:lnTo>
                  <a:lnTo>
                    <a:pt x="189" y="250"/>
                  </a:lnTo>
                  <a:lnTo>
                    <a:pt x="189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chenying0907 864"/>
            <p:cNvSpPr>
              <a:spLocks noEditPoints="1"/>
            </p:cNvSpPr>
            <p:nvPr/>
          </p:nvSpPr>
          <p:spPr bwMode="auto">
            <a:xfrm>
              <a:off x="4343401" y="3497263"/>
              <a:ext cx="115888" cy="122238"/>
            </a:xfrm>
            <a:custGeom>
              <a:avLst/>
              <a:gdLst/>
              <a:ahLst/>
              <a:cxnLst>
                <a:cxn ang="0">
                  <a:pos x="261" y="242"/>
                </a:cxn>
                <a:cxn ang="0">
                  <a:pos x="286" y="213"/>
                </a:cxn>
                <a:cxn ang="0">
                  <a:pos x="293" y="175"/>
                </a:cxn>
                <a:cxn ang="0">
                  <a:pos x="288" y="141"/>
                </a:cxn>
                <a:cxn ang="0">
                  <a:pos x="266" y="93"/>
                </a:cxn>
                <a:cxn ang="0">
                  <a:pos x="233" y="52"/>
                </a:cxn>
                <a:cxn ang="0">
                  <a:pos x="211" y="31"/>
                </a:cxn>
                <a:cxn ang="0">
                  <a:pos x="176" y="12"/>
                </a:cxn>
                <a:cxn ang="0">
                  <a:pos x="133" y="0"/>
                </a:cxn>
                <a:cxn ang="0">
                  <a:pos x="118" y="0"/>
                </a:cxn>
                <a:cxn ang="0">
                  <a:pos x="91" y="9"/>
                </a:cxn>
                <a:cxn ang="0">
                  <a:pos x="55" y="38"/>
                </a:cxn>
                <a:cxn ang="0">
                  <a:pos x="31" y="62"/>
                </a:cxn>
                <a:cxn ang="0">
                  <a:pos x="23" y="71"/>
                </a:cxn>
                <a:cxn ang="0">
                  <a:pos x="17" y="81"/>
                </a:cxn>
                <a:cxn ang="0">
                  <a:pos x="7" y="97"/>
                </a:cxn>
                <a:cxn ang="0">
                  <a:pos x="0" y="133"/>
                </a:cxn>
                <a:cxn ang="0">
                  <a:pos x="3" y="160"/>
                </a:cxn>
                <a:cxn ang="0">
                  <a:pos x="17" y="199"/>
                </a:cxn>
                <a:cxn ang="0">
                  <a:pos x="49" y="243"/>
                </a:cxn>
                <a:cxn ang="0">
                  <a:pos x="70" y="267"/>
                </a:cxn>
                <a:cxn ang="0">
                  <a:pos x="104" y="293"/>
                </a:cxn>
                <a:cxn ang="0">
                  <a:pos x="147" y="306"/>
                </a:cxn>
                <a:cxn ang="0">
                  <a:pos x="176" y="306"/>
                </a:cxn>
                <a:cxn ang="0">
                  <a:pos x="211" y="290"/>
                </a:cxn>
                <a:cxn ang="0">
                  <a:pos x="241" y="262"/>
                </a:cxn>
                <a:cxn ang="0">
                  <a:pos x="189" y="250"/>
                </a:cxn>
                <a:cxn ang="0">
                  <a:pos x="161" y="263"/>
                </a:cxn>
                <a:cxn ang="0">
                  <a:pos x="135" y="258"/>
                </a:cxn>
                <a:cxn ang="0">
                  <a:pos x="104" y="234"/>
                </a:cxn>
                <a:cxn ang="0">
                  <a:pos x="66" y="188"/>
                </a:cxn>
                <a:cxn ang="0">
                  <a:pos x="50" y="157"/>
                </a:cxn>
                <a:cxn ang="0">
                  <a:pos x="49" y="122"/>
                </a:cxn>
                <a:cxn ang="0">
                  <a:pos x="57" y="107"/>
                </a:cxn>
                <a:cxn ang="0">
                  <a:pos x="65" y="99"/>
                </a:cxn>
                <a:cxn ang="0">
                  <a:pos x="71" y="86"/>
                </a:cxn>
                <a:cxn ang="0">
                  <a:pos x="117" y="48"/>
                </a:cxn>
                <a:cxn ang="0">
                  <a:pos x="129" y="46"/>
                </a:cxn>
                <a:cxn ang="0">
                  <a:pos x="153" y="50"/>
                </a:cxn>
                <a:cxn ang="0">
                  <a:pos x="189" y="73"/>
                </a:cxn>
                <a:cxn ang="0">
                  <a:pos x="214" y="98"/>
                </a:cxn>
                <a:cxn ang="0">
                  <a:pos x="232" y="128"/>
                </a:cxn>
                <a:cxn ang="0">
                  <a:pos x="248" y="170"/>
                </a:cxn>
                <a:cxn ang="0">
                  <a:pos x="248" y="187"/>
                </a:cxn>
                <a:cxn ang="0">
                  <a:pos x="228" y="215"/>
                </a:cxn>
                <a:cxn ang="0">
                  <a:pos x="189" y="250"/>
                </a:cxn>
              </a:cxnLst>
              <a:rect l="0" t="0" r="r" b="b"/>
              <a:pathLst>
                <a:path w="293" h="307">
                  <a:moveTo>
                    <a:pt x="241" y="262"/>
                  </a:moveTo>
                  <a:lnTo>
                    <a:pt x="241" y="262"/>
                  </a:lnTo>
                  <a:lnTo>
                    <a:pt x="261" y="242"/>
                  </a:lnTo>
                  <a:lnTo>
                    <a:pt x="270" y="233"/>
                  </a:lnTo>
                  <a:lnTo>
                    <a:pt x="278" y="224"/>
                  </a:lnTo>
                  <a:lnTo>
                    <a:pt x="286" y="213"/>
                  </a:lnTo>
                  <a:lnTo>
                    <a:pt x="291" y="201"/>
                  </a:lnTo>
                  <a:lnTo>
                    <a:pt x="293" y="190"/>
                  </a:lnTo>
                  <a:lnTo>
                    <a:pt x="293" y="175"/>
                  </a:lnTo>
                  <a:lnTo>
                    <a:pt x="293" y="175"/>
                  </a:lnTo>
                  <a:lnTo>
                    <a:pt x="292" y="158"/>
                  </a:lnTo>
                  <a:lnTo>
                    <a:pt x="288" y="141"/>
                  </a:lnTo>
                  <a:lnTo>
                    <a:pt x="282" y="124"/>
                  </a:lnTo>
                  <a:lnTo>
                    <a:pt x="274" y="109"/>
                  </a:lnTo>
                  <a:lnTo>
                    <a:pt x="266" y="93"/>
                  </a:lnTo>
                  <a:lnTo>
                    <a:pt x="256" y="79"/>
                  </a:lnTo>
                  <a:lnTo>
                    <a:pt x="245" y="65"/>
                  </a:lnTo>
                  <a:lnTo>
                    <a:pt x="233" y="52"/>
                  </a:lnTo>
                  <a:lnTo>
                    <a:pt x="233" y="52"/>
                  </a:lnTo>
                  <a:lnTo>
                    <a:pt x="223" y="42"/>
                  </a:lnTo>
                  <a:lnTo>
                    <a:pt x="211" y="31"/>
                  </a:lnTo>
                  <a:lnTo>
                    <a:pt x="201" y="24"/>
                  </a:lnTo>
                  <a:lnTo>
                    <a:pt x="187" y="17"/>
                  </a:lnTo>
                  <a:lnTo>
                    <a:pt x="176" y="12"/>
                  </a:lnTo>
                  <a:lnTo>
                    <a:pt x="163" y="7"/>
                  </a:lnTo>
                  <a:lnTo>
                    <a:pt x="148" y="3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8" y="0"/>
                  </a:lnTo>
                  <a:lnTo>
                    <a:pt x="110" y="1"/>
                  </a:lnTo>
                  <a:lnTo>
                    <a:pt x="104" y="3"/>
                  </a:lnTo>
                  <a:lnTo>
                    <a:pt x="91" y="9"/>
                  </a:lnTo>
                  <a:lnTo>
                    <a:pt x="78" y="18"/>
                  </a:lnTo>
                  <a:lnTo>
                    <a:pt x="66" y="28"/>
                  </a:lnTo>
                  <a:lnTo>
                    <a:pt x="55" y="38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31" y="62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3" y="71"/>
                  </a:lnTo>
                  <a:lnTo>
                    <a:pt x="21" y="79"/>
                  </a:lnTo>
                  <a:lnTo>
                    <a:pt x="21" y="79"/>
                  </a:lnTo>
                  <a:lnTo>
                    <a:pt x="17" y="81"/>
                  </a:lnTo>
                  <a:lnTo>
                    <a:pt x="14" y="86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3" y="109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2" y="147"/>
                  </a:lnTo>
                  <a:lnTo>
                    <a:pt x="3" y="160"/>
                  </a:lnTo>
                  <a:lnTo>
                    <a:pt x="7" y="173"/>
                  </a:lnTo>
                  <a:lnTo>
                    <a:pt x="11" y="186"/>
                  </a:lnTo>
                  <a:lnTo>
                    <a:pt x="17" y="199"/>
                  </a:lnTo>
                  <a:lnTo>
                    <a:pt x="24" y="211"/>
                  </a:lnTo>
                  <a:lnTo>
                    <a:pt x="32" y="222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9" y="255"/>
                  </a:lnTo>
                  <a:lnTo>
                    <a:pt x="70" y="267"/>
                  </a:lnTo>
                  <a:lnTo>
                    <a:pt x="80" y="276"/>
                  </a:lnTo>
                  <a:lnTo>
                    <a:pt x="92" y="285"/>
                  </a:lnTo>
                  <a:lnTo>
                    <a:pt x="104" y="293"/>
                  </a:lnTo>
                  <a:lnTo>
                    <a:pt x="117" y="298"/>
                  </a:lnTo>
                  <a:lnTo>
                    <a:pt x="131" y="303"/>
                  </a:lnTo>
                  <a:lnTo>
                    <a:pt x="147" y="306"/>
                  </a:lnTo>
                  <a:lnTo>
                    <a:pt x="147" y="306"/>
                  </a:lnTo>
                  <a:lnTo>
                    <a:pt x="161" y="307"/>
                  </a:lnTo>
                  <a:lnTo>
                    <a:pt x="176" y="306"/>
                  </a:lnTo>
                  <a:lnTo>
                    <a:pt x="187" y="302"/>
                  </a:lnTo>
                  <a:lnTo>
                    <a:pt x="199" y="297"/>
                  </a:lnTo>
                  <a:lnTo>
                    <a:pt x="211" y="290"/>
                  </a:lnTo>
                  <a:lnTo>
                    <a:pt x="222" y="283"/>
                  </a:lnTo>
                  <a:lnTo>
                    <a:pt x="232" y="272"/>
                  </a:lnTo>
                  <a:lnTo>
                    <a:pt x="241" y="262"/>
                  </a:lnTo>
                  <a:lnTo>
                    <a:pt x="241" y="262"/>
                  </a:lnTo>
                  <a:close/>
                  <a:moveTo>
                    <a:pt x="189" y="250"/>
                  </a:moveTo>
                  <a:lnTo>
                    <a:pt x="189" y="250"/>
                  </a:lnTo>
                  <a:lnTo>
                    <a:pt x="180" y="256"/>
                  </a:lnTo>
                  <a:lnTo>
                    <a:pt x="170" y="260"/>
                  </a:lnTo>
                  <a:lnTo>
                    <a:pt x="161" y="263"/>
                  </a:lnTo>
                  <a:lnTo>
                    <a:pt x="152" y="263"/>
                  </a:lnTo>
                  <a:lnTo>
                    <a:pt x="144" y="260"/>
                  </a:lnTo>
                  <a:lnTo>
                    <a:pt x="135" y="258"/>
                  </a:lnTo>
                  <a:lnTo>
                    <a:pt x="127" y="254"/>
                  </a:lnTo>
                  <a:lnTo>
                    <a:pt x="119" y="247"/>
                  </a:lnTo>
                  <a:lnTo>
                    <a:pt x="104" y="234"/>
                  </a:lnTo>
                  <a:lnTo>
                    <a:pt x="91" y="218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59" y="179"/>
                  </a:lnTo>
                  <a:lnTo>
                    <a:pt x="54" y="169"/>
                  </a:lnTo>
                  <a:lnTo>
                    <a:pt x="50" y="157"/>
                  </a:lnTo>
                  <a:lnTo>
                    <a:pt x="48" y="145"/>
                  </a:lnTo>
                  <a:lnTo>
                    <a:pt x="46" y="133"/>
                  </a:lnTo>
                  <a:lnTo>
                    <a:pt x="49" y="122"/>
                  </a:lnTo>
                  <a:lnTo>
                    <a:pt x="51" y="116"/>
                  </a:lnTo>
                  <a:lnTo>
                    <a:pt x="54" y="113"/>
                  </a:lnTo>
                  <a:lnTo>
                    <a:pt x="57" y="107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65" y="99"/>
                  </a:lnTo>
                  <a:lnTo>
                    <a:pt x="67" y="96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92" y="65"/>
                  </a:lnTo>
                  <a:lnTo>
                    <a:pt x="104" y="56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22" y="47"/>
                  </a:lnTo>
                  <a:lnTo>
                    <a:pt x="129" y="46"/>
                  </a:lnTo>
                  <a:lnTo>
                    <a:pt x="135" y="46"/>
                  </a:lnTo>
                  <a:lnTo>
                    <a:pt x="142" y="46"/>
                  </a:lnTo>
                  <a:lnTo>
                    <a:pt x="153" y="50"/>
                  </a:lnTo>
                  <a:lnTo>
                    <a:pt x="167" y="56"/>
                  </a:lnTo>
                  <a:lnTo>
                    <a:pt x="178" y="64"/>
                  </a:lnTo>
                  <a:lnTo>
                    <a:pt x="189" y="73"/>
                  </a:lnTo>
                  <a:lnTo>
                    <a:pt x="207" y="90"/>
                  </a:lnTo>
                  <a:lnTo>
                    <a:pt x="207" y="90"/>
                  </a:lnTo>
                  <a:lnTo>
                    <a:pt x="214" y="98"/>
                  </a:lnTo>
                  <a:lnTo>
                    <a:pt x="222" y="107"/>
                  </a:lnTo>
                  <a:lnTo>
                    <a:pt x="227" y="118"/>
                  </a:lnTo>
                  <a:lnTo>
                    <a:pt x="232" y="128"/>
                  </a:lnTo>
                  <a:lnTo>
                    <a:pt x="241" y="149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9" y="175"/>
                  </a:lnTo>
                  <a:lnTo>
                    <a:pt x="249" y="182"/>
                  </a:lnTo>
                  <a:lnTo>
                    <a:pt x="248" y="187"/>
                  </a:lnTo>
                  <a:lnTo>
                    <a:pt x="245" y="192"/>
                  </a:lnTo>
                  <a:lnTo>
                    <a:pt x="237" y="203"/>
                  </a:lnTo>
                  <a:lnTo>
                    <a:pt x="228" y="215"/>
                  </a:lnTo>
                  <a:lnTo>
                    <a:pt x="219" y="225"/>
                  </a:lnTo>
                  <a:lnTo>
                    <a:pt x="207" y="234"/>
                  </a:lnTo>
                  <a:lnTo>
                    <a:pt x="189" y="250"/>
                  </a:lnTo>
                  <a:lnTo>
                    <a:pt x="189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chenying0907 865"/>
            <p:cNvSpPr>
              <a:spLocks noEditPoints="1"/>
            </p:cNvSpPr>
            <p:nvPr/>
          </p:nvSpPr>
          <p:spPr bwMode="auto">
            <a:xfrm>
              <a:off x="4410076" y="3570288"/>
              <a:ext cx="106363" cy="111125"/>
            </a:xfrm>
            <a:custGeom>
              <a:avLst/>
              <a:gdLst/>
              <a:ahLst/>
              <a:cxnLst>
                <a:cxn ang="0">
                  <a:pos x="238" y="222"/>
                </a:cxn>
                <a:cxn ang="0">
                  <a:pos x="260" y="195"/>
                </a:cxn>
                <a:cxn ang="0">
                  <a:pos x="268" y="160"/>
                </a:cxn>
                <a:cxn ang="0">
                  <a:pos x="262" y="128"/>
                </a:cxn>
                <a:cxn ang="0">
                  <a:pos x="243" y="85"/>
                </a:cxn>
                <a:cxn ang="0">
                  <a:pos x="213" y="47"/>
                </a:cxn>
                <a:cxn ang="0">
                  <a:pos x="193" y="29"/>
                </a:cxn>
                <a:cxn ang="0">
                  <a:pos x="159" y="11"/>
                </a:cxn>
                <a:cxn ang="0">
                  <a:pos x="121" y="0"/>
                </a:cxn>
                <a:cxn ang="0">
                  <a:pos x="107" y="0"/>
                </a:cxn>
                <a:cxn ang="0">
                  <a:pos x="82" y="8"/>
                </a:cxn>
                <a:cxn ang="0">
                  <a:pos x="49" y="35"/>
                </a:cxn>
                <a:cxn ang="0">
                  <a:pos x="27" y="56"/>
                </a:cxn>
                <a:cxn ang="0">
                  <a:pos x="20" y="66"/>
                </a:cxn>
                <a:cxn ang="0">
                  <a:pos x="15" y="75"/>
                </a:cxn>
                <a:cxn ang="0">
                  <a:pos x="6" y="88"/>
                </a:cxn>
                <a:cxn ang="0">
                  <a:pos x="0" y="122"/>
                </a:cxn>
                <a:cxn ang="0">
                  <a:pos x="2" y="147"/>
                </a:cxn>
                <a:cxn ang="0">
                  <a:pos x="15" y="182"/>
                </a:cxn>
                <a:cxn ang="0">
                  <a:pos x="44" y="224"/>
                </a:cxn>
                <a:cxn ang="0">
                  <a:pos x="73" y="253"/>
                </a:cxn>
                <a:cxn ang="0">
                  <a:pos x="107" y="273"/>
                </a:cxn>
                <a:cxn ang="0">
                  <a:pos x="133" y="280"/>
                </a:cxn>
                <a:cxn ang="0">
                  <a:pos x="171" y="277"/>
                </a:cxn>
                <a:cxn ang="0">
                  <a:pos x="201" y="258"/>
                </a:cxn>
                <a:cxn ang="0">
                  <a:pos x="172" y="229"/>
                </a:cxn>
                <a:cxn ang="0">
                  <a:pos x="155" y="238"/>
                </a:cxn>
                <a:cxn ang="0">
                  <a:pos x="130" y="239"/>
                </a:cxn>
                <a:cxn ang="0">
                  <a:pos x="108" y="226"/>
                </a:cxn>
                <a:cxn ang="0">
                  <a:pos x="60" y="173"/>
                </a:cxn>
                <a:cxn ang="0">
                  <a:pos x="48" y="154"/>
                </a:cxn>
                <a:cxn ang="0">
                  <a:pos x="43" y="122"/>
                </a:cxn>
                <a:cxn ang="0">
                  <a:pos x="52" y="98"/>
                </a:cxn>
                <a:cxn ang="0">
                  <a:pos x="58" y="92"/>
                </a:cxn>
                <a:cxn ang="0">
                  <a:pos x="64" y="80"/>
                </a:cxn>
                <a:cxn ang="0">
                  <a:pos x="106" y="45"/>
                </a:cxn>
                <a:cxn ang="0">
                  <a:pos x="117" y="42"/>
                </a:cxn>
                <a:cxn ang="0">
                  <a:pos x="141" y="46"/>
                </a:cxn>
                <a:cxn ang="0">
                  <a:pos x="172" y="67"/>
                </a:cxn>
                <a:cxn ang="0">
                  <a:pos x="196" y="90"/>
                </a:cxn>
                <a:cxn ang="0">
                  <a:pos x="221" y="136"/>
                </a:cxn>
                <a:cxn ang="0">
                  <a:pos x="227" y="161"/>
                </a:cxn>
                <a:cxn ang="0">
                  <a:pos x="223" y="175"/>
                </a:cxn>
                <a:cxn ang="0">
                  <a:pos x="200" y="205"/>
                </a:cxn>
                <a:cxn ang="0">
                  <a:pos x="172" y="229"/>
                </a:cxn>
              </a:cxnLst>
              <a:rect l="0" t="0" r="r" b="b"/>
              <a:pathLst>
                <a:path w="268" h="281">
                  <a:moveTo>
                    <a:pt x="221" y="239"/>
                  </a:moveTo>
                  <a:lnTo>
                    <a:pt x="221" y="239"/>
                  </a:lnTo>
                  <a:lnTo>
                    <a:pt x="238" y="222"/>
                  </a:lnTo>
                  <a:lnTo>
                    <a:pt x="247" y="213"/>
                  </a:lnTo>
                  <a:lnTo>
                    <a:pt x="253" y="204"/>
                  </a:lnTo>
                  <a:lnTo>
                    <a:pt x="260" y="195"/>
                  </a:lnTo>
                  <a:lnTo>
                    <a:pt x="265" y="185"/>
                  </a:lnTo>
                  <a:lnTo>
                    <a:pt x="268" y="174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6" y="144"/>
                  </a:lnTo>
                  <a:lnTo>
                    <a:pt x="262" y="128"/>
                  </a:lnTo>
                  <a:lnTo>
                    <a:pt x="257" y="114"/>
                  </a:lnTo>
                  <a:lnTo>
                    <a:pt x="251" y="100"/>
                  </a:lnTo>
                  <a:lnTo>
                    <a:pt x="243" y="85"/>
                  </a:lnTo>
                  <a:lnTo>
                    <a:pt x="234" y="72"/>
                  </a:lnTo>
                  <a:lnTo>
                    <a:pt x="223" y="59"/>
                  </a:lnTo>
                  <a:lnTo>
                    <a:pt x="213" y="47"/>
                  </a:lnTo>
                  <a:lnTo>
                    <a:pt x="213" y="47"/>
                  </a:lnTo>
                  <a:lnTo>
                    <a:pt x="204" y="38"/>
                  </a:lnTo>
                  <a:lnTo>
                    <a:pt x="193" y="29"/>
                  </a:lnTo>
                  <a:lnTo>
                    <a:pt x="183" y="22"/>
                  </a:lnTo>
                  <a:lnTo>
                    <a:pt x="171" y="16"/>
                  </a:lnTo>
                  <a:lnTo>
                    <a:pt x="159" y="11"/>
                  </a:lnTo>
                  <a:lnTo>
                    <a:pt x="147" y="7"/>
                  </a:lnTo>
                  <a:lnTo>
                    <a:pt x="134" y="3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00" y="1"/>
                  </a:lnTo>
                  <a:lnTo>
                    <a:pt x="94" y="3"/>
                  </a:lnTo>
                  <a:lnTo>
                    <a:pt x="82" y="8"/>
                  </a:lnTo>
                  <a:lnTo>
                    <a:pt x="70" y="16"/>
                  </a:lnTo>
                  <a:lnTo>
                    <a:pt x="60" y="25"/>
                  </a:lnTo>
                  <a:lnTo>
                    <a:pt x="49" y="35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7" y="56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0" y="66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5"/>
                  </a:lnTo>
                  <a:lnTo>
                    <a:pt x="11" y="79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100"/>
                  </a:lnTo>
                  <a:lnTo>
                    <a:pt x="1" y="111"/>
                  </a:lnTo>
                  <a:lnTo>
                    <a:pt x="0" y="122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2" y="147"/>
                  </a:lnTo>
                  <a:lnTo>
                    <a:pt x="5" y="158"/>
                  </a:lnTo>
                  <a:lnTo>
                    <a:pt x="10" y="170"/>
                  </a:lnTo>
                  <a:lnTo>
                    <a:pt x="15" y="182"/>
                  </a:lnTo>
                  <a:lnTo>
                    <a:pt x="22" y="192"/>
                  </a:lnTo>
                  <a:lnTo>
                    <a:pt x="28" y="203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62" y="243"/>
                  </a:lnTo>
                  <a:lnTo>
                    <a:pt x="73" y="253"/>
                  </a:lnTo>
                  <a:lnTo>
                    <a:pt x="83" y="260"/>
                  </a:lnTo>
                  <a:lnTo>
                    <a:pt x="94" y="268"/>
                  </a:lnTo>
                  <a:lnTo>
                    <a:pt x="107" y="273"/>
                  </a:lnTo>
                  <a:lnTo>
                    <a:pt x="119" y="277"/>
                  </a:lnTo>
                  <a:lnTo>
                    <a:pt x="133" y="280"/>
                  </a:lnTo>
                  <a:lnTo>
                    <a:pt x="133" y="280"/>
                  </a:lnTo>
                  <a:lnTo>
                    <a:pt x="147" y="281"/>
                  </a:lnTo>
                  <a:lnTo>
                    <a:pt x="160" y="280"/>
                  </a:lnTo>
                  <a:lnTo>
                    <a:pt x="171" y="277"/>
                  </a:lnTo>
                  <a:lnTo>
                    <a:pt x="181" y="272"/>
                  </a:lnTo>
                  <a:lnTo>
                    <a:pt x="192" y="266"/>
                  </a:lnTo>
                  <a:lnTo>
                    <a:pt x="201" y="258"/>
                  </a:lnTo>
                  <a:lnTo>
                    <a:pt x="221" y="239"/>
                  </a:lnTo>
                  <a:lnTo>
                    <a:pt x="221" y="239"/>
                  </a:lnTo>
                  <a:close/>
                  <a:moveTo>
                    <a:pt x="172" y="229"/>
                  </a:moveTo>
                  <a:lnTo>
                    <a:pt x="172" y="229"/>
                  </a:lnTo>
                  <a:lnTo>
                    <a:pt x="164" y="234"/>
                  </a:lnTo>
                  <a:lnTo>
                    <a:pt x="155" y="238"/>
                  </a:lnTo>
                  <a:lnTo>
                    <a:pt x="147" y="241"/>
                  </a:lnTo>
                  <a:lnTo>
                    <a:pt x="140" y="241"/>
                  </a:lnTo>
                  <a:lnTo>
                    <a:pt x="130" y="239"/>
                  </a:lnTo>
                  <a:lnTo>
                    <a:pt x="124" y="236"/>
                  </a:lnTo>
                  <a:lnTo>
                    <a:pt x="116" y="232"/>
                  </a:lnTo>
                  <a:lnTo>
                    <a:pt x="108" y="226"/>
                  </a:lnTo>
                  <a:lnTo>
                    <a:pt x="95" y="215"/>
                  </a:lnTo>
                  <a:lnTo>
                    <a:pt x="82" y="200"/>
                  </a:lnTo>
                  <a:lnTo>
                    <a:pt x="60" y="173"/>
                  </a:lnTo>
                  <a:lnTo>
                    <a:pt x="60" y="173"/>
                  </a:lnTo>
                  <a:lnTo>
                    <a:pt x="53" y="164"/>
                  </a:lnTo>
                  <a:lnTo>
                    <a:pt x="48" y="154"/>
                  </a:lnTo>
                  <a:lnTo>
                    <a:pt x="44" y="144"/>
                  </a:lnTo>
                  <a:lnTo>
                    <a:pt x="43" y="134"/>
                  </a:lnTo>
                  <a:lnTo>
                    <a:pt x="43" y="122"/>
                  </a:lnTo>
                  <a:lnTo>
                    <a:pt x="44" y="111"/>
                  </a:lnTo>
                  <a:lnTo>
                    <a:pt x="48" y="102"/>
                  </a:lnTo>
                  <a:lnTo>
                    <a:pt x="52" y="98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92"/>
                  </a:lnTo>
                  <a:lnTo>
                    <a:pt x="61" y="88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83" y="60"/>
                  </a:lnTo>
                  <a:lnTo>
                    <a:pt x="94" y="52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11" y="43"/>
                  </a:lnTo>
                  <a:lnTo>
                    <a:pt x="117" y="42"/>
                  </a:lnTo>
                  <a:lnTo>
                    <a:pt x="123" y="42"/>
                  </a:lnTo>
                  <a:lnTo>
                    <a:pt x="129" y="42"/>
                  </a:lnTo>
                  <a:lnTo>
                    <a:pt x="141" y="46"/>
                  </a:lnTo>
                  <a:lnTo>
                    <a:pt x="151" y="51"/>
                  </a:lnTo>
                  <a:lnTo>
                    <a:pt x="162" y="59"/>
                  </a:lnTo>
                  <a:lnTo>
                    <a:pt x="172" y="67"/>
                  </a:lnTo>
                  <a:lnTo>
                    <a:pt x="188" y="83"/>
                  </a:lnTo>
                  <a:lnTo>
                    <a:pt x="188" y="83"/>
                  </a:lnTo>
                  <a:lnTo>
                    <a:pt x="196" y="90"/>
                  </a:lnTo>
                  <a:lnTo>
                    <a:pt x="201" y="98"/>
                  </a:lnTo>
                  <a:lnTo>
                    <a:pt x="211" y="117"/>
                  </a:lnTo>
                  <a:lnTo>
                    <a:pt x="221" y="136"/>
                  </a:lnTo>
                  <a:lnTo>
                    <a:pt x="226" y="156"/>
                  </a:lnTo>
                  <a:lnTo>
                    <a:pt x="226" y="156"/>
                  </a:lnTo>
                  <a:lnTo>
                    <a:pt x="227" y="161"/>
                  </a:lnTo>
                  <a:lnTo>
                    <a:pt x="227" y="166"/>
                  </a:lnTo>
                  <a:lnTo>
                    <a:pt x="226" y="171"/>
                  </a:lnTo>
                  <a:lnTo>
                    <a:pt x="223" y="175"/>
                  </a:lnTo>
                  <a:lnTo>
                    <a:pt x="217" y="186"/>
                  </a:lnTo>
                  <a:lnTo>
                    <a:pt x="209" y="196"/>
                  </a:lnTo>
                  <a:lnTo>
                    <a:pt x="200" y="205"/>
                  </a:lnTo>
                  <a:lnTo>
                    <a:pt x="189" y="215"/>
                  </a:lnTo>
                  <a:lnTo>
                    <a:pt x="172" y="229"/>
                  </a:lnTo>
                  <a:lnTo>
                    <a:pt x="17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chenying0907 866"/>
            <p:cNvSpPr>
              <a:spLocks noEditPoints="1"/>
            </p:cNvSpPr>
            <p:nvPr/>
          </p:nvSpPr>
          <p:spPr bwMode="auto">
            <a:xfrm>
              <a:off x="4471988" y="3636963"/>
              <a:ext cx="96838" cy="103188"/>
            </a:xfrm>
            <a:custGeom>
              <a:avLst/>
              <a:gdLst/>
              <a:ahLst/>
              <a:cxnLst>
                <a:cxn ang="0">
                  <a:pos x="219" y="205"/>
                </a:cxn>
                <a:cxn ang="0">
                  <a:pos x="240" y="180"/>
                </a:cxn>
                <a:cxn ang="0">
                  <a:pos x="247" y="148"/>
                </a:cxn>
                <a:cxn ang="0">
                  <a:pos x="242" y="119"/>
                </a:cxn>
                <a:cxn ang="0">
                  <a:pos x="223" y="80"/>
                </a:cxn>
                <a:cxn ang="0">
                  <a:pos x="196" y="44"/>
                </a:cxn>
                <a:cxn ang="0">
                  <a:pos x="178" y="27"/>
                </a:cxn>
                <a:cxn ang="0">
                  <a:pos x="147" y="10"/>
                </a:cxn>
                <a:cxn ang="0">
                  <a:pos x="111" y="1"/>
                </a:cxn>
                <a:cxn ang="0">
                  <a:pos x="98" y="0"/>
                </a:cxn>
                <a:cxn ang="0">
                  <a:pos x="64" y="16"/>
                </a:cxn>
                <a:cxn ang="0">
                  <a:pos x="28" y="51"/>
                </a:cxn>
                <a:cxn ang="0">
                  <a:pos x="22" y="55"/>
                </a:cxn>
                <a:cxn ang="0">
                  <a:pos x="16" y="67"/>
                </a:cxn>
                <a:cxn ang="0">
                  <a:pos x="9" y="73"/>
                </a:cxn>
                <a:cxn ang="0">
                  <a:pos x="2" y="93"/>
                </a:cxn>
                <a:cxn ang="0">
                  <a:pos x="0" y="124"/>
                </a:cxn>
                <a:cxn ang="0">
                  <a:pos x="4" y="146"/>
                </a:cxn>
                <a:cxn ang="0">
                  <a:pos x="26" y="188"/>
                </a:cxn>
                <a:cxn ang="0">
                  <a:pos x="58" y="226"/>
                </a:cxn>
                <a:cxn ang="0">
                  <a:pos x="87" y="247"/>
                </a:cxn>
                <a:cxn ang="0">
                  <a:pos x="123" y="259"/>
                </a:cxn>
                <a:cxn ang="0">
                  <a:pos x="147" y="259"/>
                </a:cxn>
                <a:cxn ang="0">
                  <a:pos x="177" y="246"/>
                </a:cxn>
                <a:cxn ang="0">
                  <a:pos x="203" y="221"/>
                </a:cxn>
                <a:cxn ang="0">
                  <a:pos x="151" y="217"/>
                </a:cxn>
                <a:cxn ang="0">
                  <a:pos x="128" y="222"/>
                </a:cxn>
                <a:cxn ang="0">
                  <a:pos x="106" y="214"/>
                </a:cxn>
                <a:cxn ang="0">
                  <a:pos x="75" y="186"/>
                </a:cxn>
                <a:cxn ang="0">
                  <a:pos x="49" y="152"/>
                </a:cxn>
                <a:cxn ang="0">
                  <a:pos x="38" y="123"/>
                </a:cxn>
                <a:cxn ang="0">
                  <a:pos x="45" y="95"/>
                </a:cxn>
                <a:cxn ang="0">
                  <a:pos x="56" y="81"/>
                </a:cxn>
                <a:cxn ang="0">
                  <a:pos x="77" y="56"/>
                </a:cxn>
                <a:cxn ang="0">
                  <a:pos x="97" y="42"/>
                </a:cxn>
                <a:cxn ang="0">
                  <a:pos x="113" y="39"/>
                </a:cxn>
                <a:cxn ang="0">
                  <a:pos x="139" y="48"/>
                </a:cxn>
                <a:cxn ang="0">
                  <a:pos x="173" y="77"/>
                </a:cxn>
                <a:cxn ang="0">
                  <a:pos x="186" y="91"/>
                </a:cxn>
                <a:cxn ang="0">
                  <a:pos x="208" y="145"/>
                </a:cxn>
                <a:cxn ang="0">
                  <a:pos x="208" y="153"/>
                </a:cxn>
                <a:cxn ang="0">
                  <a:pos x="193" y="182"/>
                </a:cxn>
                <a:cxn ang="0">
                  <a:pos x="159" y="212"/>
                </a:cxn>
              </a:cxnLst>
              <a:rect l="0" t="0" r="r" b="b"/>
              <a:pathLst>
                <a:path w="247" h="260">
                  <a:moveTo>
                    <a:pt x="203" y="221"/>
                  </a:moveTo>
                  <a:lnTo>
                    <a:pt x="203" y="221"/>
                  </a:lnTo>
                  <a:lnTo>
                    <a:pt x="219" y="205"/>
                  </a:lnTo>
                  <a:lnTo>
                    <a:pt x="227" y="197"/>
                  </a:lnTo>
                  <a:lnTo>
                    <a:pt x="234" y="189"/>
                  </a:lnTo>
                  <a:lnTo>
                    <a:pt x="240" y="180"/>
                  </a:lnTo>
                  <a:lnTo>
                    <a:pt x="244" y="171"/>
                  </a:lnTo>
                  <a:lnTo>
                    <a:pt x="246" y="161"/>
                  </a:lnTo>
                  <a:lnTo>
                    <a:pt x="247" y="148"/>
                  </a:lnTo>
                  <a:lnTo>
                    <a:pt x="247" y="148"/>
                  </a:lnTo>
                  <a:lnTo>
                    <a:pt x="245" y="133"/>
                  </a:lnTo>
                  <a:lnTo>
                    <a:pt x="242" y="119"/>
                  </a:lnTo>
                  <a:lnTo>
                    <a:pt x="237" y="106"/>
                  </a:lnTo>
                  <a:lnTo>
                    <a:pt x="230" y="91"/>
                  </a:lnTo>
                  <a:lnTo>
                    <a:pt x="223" y="80"/>
                  </a:lnTo>
                  <a:lnTo>
                    <a:pt x="215" y="67"/>
                  </a:lnTo>
                  <a:lnTo>
                    <a:pt x="206" y="55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187" y="35"/>
                  </a:lnTo>
                  <a:lnTo>
                    <a:pt x="178" y="27"/>
                  </a:lnTo>
                  <a:lnTo>
                    <a:pt x="168" y="21"/>
                  </a:lnTo>
                  <a:lnTo>
                    <a:pt x="157" y="16"/>
                  </a:lnTo>
                  <a:lnTo>
                    <a:pt x="147" y="10"/>
                  </a:lnTo>
                  <a:lnTo>
                    <a:pt x="136" y="6"/>
                  </a:lnTo>
                  <a:lnTo>
                    <a:pt x="124" y="2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87" y="4"/>
                  </a:lnTo>
                  <a:lnTo>
                    <a:pt x="75" y="9"/>
                  </a:lnTo>
                  <a:lnTo>
                    <a:pt x="64" y="16"/>
                  </a:lnTo>
                  <a:lnTo>
                    <a:pt x="55" y="23"/>
                  </a:lnTo>
                  <a:lnTo>
                    <a:pt x="46" y="33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2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60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13" y="69"/>
                  </a:lnTo>
                  <a:lnTo>
                    <a:pt x="9" y="73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2" y="93"/>
                  </a:lnTo>
                  <a:lnTo>
                    <a:pt x="0" y="103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36"/>
                  </a:lnTo>
                  <a:lnTo>
                    <a:pt x="4" y="146"/>
                  </a:lnTo>
                  <a:lnTo>
                    <a:pt x="8" y="158"/>
                  </a:lnTo>
                  <a:lnTo>
                    <a:pt x="13" y="169"/>
                  </a:lnTo>
                  <a:lnTo>
                    <a:pt x="26" y="188"/>
                  </a:lnTo>
                  <a:lnTo>
                    <a:pt x="41" y="206"/>
                  </a:lnTo>
                  <a:lnTo>
                    <a:pt x="41" y="206"/>
                  </a:lnTo>
                  <a:lnTo>
                    <a:pt x="58" y="226"/>
                  </a:lnTo>
                  <a:lnTo>
                    <a:pt x="67" y="234"/>
                  </a:lnTo>
                  <a:lnTo>
                    <a:pt x="76" y="240"/>
                  </a:lnTo>
                  <a:lnTo>
                    <a:pt x="87" y="247"/>
                  </a:lnTo>
                  <a:lnTo>
                    <a:pt x="97" y="252"/>
                  </a:lnTo>
                  <a:lnTo>
                    <a:pt x="110" y="256"/>
                  </a:lnTo>
                  <a:lnTo>
                    <a:pt x="123" y="259"/>
                  </a:lnTo>
                  <a:lnTo>
                    <a:pt x="123" y="259"/>
                  </a:lnTo>
                  <a:lnTo>
                    <a:pt x="135" y="260"/>
                  </a:lnTo>
                  <a:lnTo>
                    <a:pt x="147" y="259"/>
                  </a:lnTo>
                  <a:lnTo>
                    <a:pt x="157" y="256"/>
                  </a:lnTo>
                  <a:lnTo>
                    <a:pt x="168" y="251"/>
                  </a:lnTo>
                  <a:lnTo>
                    <a:pt x="177" y="246"/>
                  </a:lnTo>
                  <a:lnTo>
                    <a:pt x="186" y="239"/>
                  </a:lnTo>
                  <a:lnTo>
                    <a:pt x="203" y="221"/>
                  </a:lnTo>
                  <a:lnTo>
                    <a:pt x="203" y="221"/>
                  </a:lnTo>
                  <a:close/>
                  <a:moveTo>
                    <a:pt x="159" y="212"/>
                  </a:moveTo>
                  <a:lnTo>
                    <a:pt x="159" y="212"/>
                  </a:lnTo>
                  <a:lnTo>
                    <a:pt x="151" y="217"/>
                  </a:lnTo>
                  <a:lnTo>
                    <a:pt x="143" y="221"/>
                  </a:lnTo>
                  <a:lnTo>
                    <a:pt x="135" y="222"/>
                  </a:lnTo>
                  <a:lnTo>
                    <a:pt x="128" y="222"/>
                  </a:lnTo>
                  <a:lnTo>
                    <a:pt x="121" y="221"/>
                  </a:lnTo>
                  <a:lnTo>
                    <a:pt x="114" y="218"/>
                  </a:lnTo>
                  <a:lnTo>
                    <a:pt x="106" y="214"/>
                  </a:lnTo>
                  <a:lnTo>
                    <a:pt x="100" y="209"/>
                  </a:lnTo>
                  <a:lnTo>
                    <a:pt x="87" y="199"/>
                  </a:lnTo>
                  <a:lnTo>
                    <a:pt x="75" y="186"/>
                  </a:lnTo>
                  <a:lnTo>
                    <a:pt x="55" y="159"/>
                  </a:lnTo>
                  <a:lnTo>
                    <a:pt x="55" y="159"/>
                  </a:lnTo>
                  <a:lnTo>
                    <a:pt x="49" y="152"/>
                  </a:lnTo>
                  <a:lnTo>
                    <a:pt x="45" y="142"/>
                  </a:lnTo>
                  <a:lnTo>
                    <a:pt x="41" y="133"/>
                  </a:lnTo>
                  <a:lnTo>
                    <a:pt x="38" y="123"/>
                  </a:lnTo>
                  <a:lnTo>
                    <a:pt x="38" y="114"/>
                  </a:lnTo>
                  <a:lnTo>
                    <a:pt x="41" y="103"/>
                  </a:lnTo>
                  <a:lnTo>
                    <a:pt x="45" y="95"/>
                  </a:lnTo>
                  <a:lnTo>
                    <a:pt x="51" y="87"/>
                  </a:lnTo>
                  <a:lnTo>
                    <a:pt x="51" y="87"/>
                  </a:lnTo>
                  <a:lnTo>
                    <a:pt x="56" y="81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77" y="56"/>
                  </a:lnTo>
                  <a:lnTo>
                    <a:pt x="87" y="48"/>
                  </a:lnTo>
                  <a:lnTo>
                    <a:pt x="97" y="42"/>
                  </a:lnTo>
                  <a:lnTo>
                    <a:pt x="97" y="42"/>
                  </a:lnTo>
                  <a:lnTo>
                    <a:pt x="102" y="40"/>
                  </a:lnTo>
                  <a:lnTo>
                    <a:pt x="107" y="39"/>
                  </a:lnTo>
                  <a:lnTo>
                    <a:pt x="113" y="39"/>
                  </a:lnTo>
                  <a:lnTo>
                    <a:pt x="118" y="39"/>
                  </a:lnTo>
                  <a:lnTo>
                    <a:pt x="128" y="43"/>
                  </a:lnTo>
                  <a:lnTo>
                    <a:pt x="139" y="48"/>
                  </a:lnTo>
                  <a:lnTo>
                    <a:pt x="149" y="55"/>
                  </a:lnTo>
                  <a:lnTo>
                    <a:pt x="159" y="63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9" y="84"/>
                  </a:lnTo>
                  <a:lnTo>
                    <a:pt x="186" y="91"/>
                  </a:lnTo>
                  <a:lnTo>
                    <a:pt x="195" y="108"/>
                  </a:lnTo>
                  <a:lnTo>
                    <a:pt x="203" y="125"/>
                  </a:lnTo>
                  <a:lnTo>
                    <a:pt x="208" y="145"/>
                  </a:lnTo>
                  <a:lnTo>
                    <a:pt x="208" y="145"/>
                  </a:lnTo>
                  <a:lnTo>
                    <a:pt x="210" y="149"/>
                  </a:lnTo>
                  <a:lnTo>
                    <a:pt x="208" y="153"/>
                  </a:lnTo>
                  <a:lnTo>
                    <a:pt x="206" y="163"/>
                  </a:lnTo>
                  <a:lnTo>
                    <a:pt x="200" y="172"/>
                  </a:lnTo>
                  <a:lnTo>
                    <a:pt x="193" y="182"/>
                  </a:lnTo>
                  <a:lnTo>
                    <a:pt x="183" y="191"/>
                  </a:lnTo>
                  <a:lnTo>
                    <a:pt x="174" y="199"/>
                  </a:lnTo>
                  <a:lnTo>
                    <a:pt x="159" y="212"/>
                  </a:lnTo>
                  <a:lnTo>
                    <a:pt x="159" y="2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chenying0907 867"/>
            <p:cNvSpPr>
              <a:spLocks/>
            </p:cNvSpPr>
            <p:nvPr/>
          </p:nvSpPr>
          <p:spPr bwMode="auto">
            <a:xfrm>
              <a:off x="4233863" y="3363913"/>
              <a:ext cx="76200" cy="95250"/>
            </a:xfrm>
            <a:custGeom>
              <a:avLst/>
              <a:gdLst/>
              <a:ahLst/>
              <a:cxnLst>
                <a:cxn ang="0">
                  <a:pos x="174" y="184"/>
                </a:cxn>
                <a:cxn ang="0">
                  <a:pos x="174" y="184"/>
                </a:cxn>
                <a:cxn ang="0">
                  <a:pos x="168" y="163"/>
                </a:cxn>
                <a:cxn ang="0">
                  <a:pos x="160" y="142"/>
                </a:cxn>
                <a:cxn ang="0">
                  <a:pos x="151" y="121"/>
                </a:cxn>
                <a:cxn ang="0">
                  <a:pos x="140" y="102"/>
                </a:cxn>
                <a:cxn ang="0">
                  <a:pos x="140" y="102"/>
                </a:cxn>
                <a:cxn ang="0">
                  <a:pos x="131" y="89"/>
                </a:cxn>
                <a:cxn ang="0">
                  <a:pos x="122" y="76"/>
                </a:cxn>
                <a:cxn ang="0">
                  <a:pos x="110" y="62"/>
                </a:cxn>
                <a:cxn ang="0">
                  <a:pos x="99" y="51"/>
                </a:cxn>
                <a:cxn ang="0">
                  <a:pos x="72" y="27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8" y="49"/>
                </a:cxn>
                <a:cxn ang="0">
                  <a:pos x="28" y="49"/>
                </a:cxn>
                <a:cxn ang="0">
                  <a:pos x="49" y="68"/>
                </a:cxn>
                <a:cxn ang="0">
                  <a:pos x="67" y="87"/>
                </a:cxn>
                <a:cxn ang="0">
                  <a:pos x="83" y="107"/>
                </a:cxn>
                <a:cxn ang="0">
                  <a:pos x="97" y="127"/>
                </a:cxn>
                <a:cxn ang="0">
                  <a:pos x="109" y="149"/>
                </a:cxn>
                <a:cxn ang="0">
                  <a:pos x="121" y="171"/>
                </a:cxn>
                <a:cxn ang="0">
                  <a:pos x="130" y="196"/>
                </a:cxn>
                <a:cxn ang="0">
                  <a:pos x="139" y="222"/>
                </a:cxn>
                <a:cxn ang="0">
                  <a:pos x="139" y="222"/>
                </a:cxn>
                <a:cxn ang="0">
                  <a:pos x="142" y="227"/>
                </a:cxn>
                <a:cxn ang="0">
                  <a:pos x="144" y="231"/>
                </a:cxn>
                <a:cxn ang="0">
                  <a:pos x="148" y="235"/>
                </a:cxn>
                <a:cxn ang="0">
                  <a:pos x="152" y="238"/>
                </a:cxn>
                <a:cxn ang="0">
                  <a:pos x="157" y="239"/>
                </a:cxn>
                <a:cxn ang="0">
                  <a:pos x="163" y="239"/>
                </a:cxn>
                <a:cxn ang="0">
                  <a:pos x="168" y="238"/>
                </a:cxn>
                <a:cxn ang="0">
                  <a:pos x="173" y="236"/>
                </a:cxn>
                <a:cxn ang="0">
                  <a:pos x="173" y="236"/>
                </a:cxn>
                <a:cxn ang="0">
                  <a:pos x="181" y="230"/>
                </a:cxn>
                <a:cxn ang="0">
                  <a:pos x="185" y="222"/>
                </a:cxn>
                <a:cxn ang="0">
                  <a:pos x="187" y="214"/>
                </a:cxn>
                <a:cxn ang="0">
                  <a:pos x="190" y="205"/>
                </a:cxn>
                <a:cxn ang="0">
                  <a:pos x="190" y="205"/>
                </a:cxn>
                <a:cxn ang="0">
                  <a:pos x="189" y="197"/>
                </a:cxn>
                <a:cxn ang="0">
                  <a:pos x="186" y="191"/>
                </a:cxn>
                <a:cxn ang="0">
                  <a:pos x="181" y="187"/>
                </a:cxn>
                <a:cxn ang="0">
                  <a:pos x="174" y="184"/>
                </a:cxn>
                <a:cxn ang="0">
                  <a:pos x="174" y="184"/>
                </a:cxn>
              </a:cxnLst>
              <a:rect l="0" t="0" r="r" b="b"/>
              <a:pathLst>
                <a:path w="190" h="239">
                  <a:moveTo>
                    <a:pt x="174" y="184"/>
                  </a:moveTo>
                  <a:lnTo>
                    <a:pt x="174" y="184"/>
                  </a:lnTo>
                  <a:lnTo>
                    <a:pt x="168" y="163"/>
                  </a:lnTo>
                  <a:lnTo>
                    <a:pt x="160" y="142"/>
                  </a:lnTo>
                  <a:lnTo>
                    <a:pt x="151" y="121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31" y="89"/>
                  </a:lnTo>
                  <a:lnTo>
                    <a:pt x="122" y="76"/>
                  </a:lnTo>
                  <a:lnTo>
                    <a:pt x="110" y="62"/>
                  </a:lnTo>
                  <a:lnTo>
                    <a:pt x="99" y="51"/>
                  </a:lnTo>
                  <a:lnTo>
                    <a:pt x="72" y="27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8" y="49"/>
                  </a:lnTo>
                  <a:lnTo>
                    <a:pt x="28" y="49"/>
                  </a:lnTo>
                  <a:lnTo>
                    <a:pt x="49" y="68"/>
                  </a:lnTo>
                  <a:lnTo>
                    <a:pt x="67" y="87"/>
                  </a:lnTo>
                  <a:lnTo>
                    <a:pt x="83" y="107"/>
                  </a:lnTo>
                  <a:lnTo>
                    <a:pt x="97" y="127"/>
                  </a:lnTo>
                  <a:lnTo>
                    <a:pt x="109" y="149"/>
                  </a:lnTo>
                  <a:lnTo>
                    <a:pt x="121" y="171"/>
                  </a:lnTo>
                  <a:lnTo>
                    <a:pt x="130" y="196"/>
                  </a:lnTo>
                  <a:lnTo>
                    <a:pt x="139" y="222"/>
                  </a:lnTo>
                  <a:lnTo>
                    <a:pt x="139" y="222"/>
                  </a:lnTo>
                  <a:lnTo>
                    <a:pt x="142" y="227"/>
                  </a:lnTo>
                  <a:lnTo>
                    <a:pt x="144" y="231"/>
                  </a:lnTo>
                  <a:lnTo>
                    <a:pt x="148" y="235"/>
                  </a:lnTo>
                  <a:lnTo>
                    <a:pt x="152" y="238"/>
                  </a:lnTo>
                  <a:lnTo>
                    <a:pt x="157" y="239"/>
                  </a:lnTo>
                  <a:lnTo>
                    <a:pt x="163" y="239"/>
                  </a:lnTo>
                  <a:lnTo>
                    <a:pt x="168" y="238"/>
                  </a:lnTo>
                  <a:lnTo>
                    <a:pt x="173" y="236"/>
                  </a:lnTo>
                  <a:lnTo>
                    <a:pt x="173" y="236"/>
                  </a:lnTo>
                  <a:lnTo>
                    <a:pt x="181" y="230"/>
                  </a:lnTo>
                  <a:lnTo>
                    <a:pt x="185" y="222"/>
                  </a:lnTo>
                  <a:lnTo>
                    <a:pt x="187" y="214"/>
                  </a:lnTo>
                  <a:lnTo>
                    <a:pt x="190" y="205"/>
                  </a:lnTo>
                  <a:lnTo>
                    <a:pt x="190" y="205"/>
                  </a:lnTo>
                  <a:lnTo>
                    <a:pt x="189" y="197"/>
                  </a:lnTo>
                  <a:lnTo>
                    <a:pt x="186" y="191"/>
                  </a:lnTo>
                  <a:lnTo>
                    <a:pt x="181" y="187"/>
                  </a:lnTo>
                  <a:lnTo>
                    <a:pt x="174" y="184"/>
                  </a:lnTo>
                  <a:lnTo>
                    <a:pt x="174" y="1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chenying0907 868"/>
            <p:cNvSpPr>
              <a:spLocks/>
            </p:cNvSpPr>
            <p:nvPr/>
          </p:nvSpPr>
          <p:spPr bwMode="auto">
            <a:xfrm>
              <a:off x="4421188" y="3222626"/>
              <a:ext cx="46038" cy="36513"/>
            </a:xfrm>
            <a:custGeom>
              <a:avLst/>
              <a:gdLst/>
              <a:ahLst/>
              <a:cxnLst>
                <a:cxn ang="0">
                  <a:pos x="102" y="49"/>
                </a:cxn>
                <a:cxn ang="0">
                  <a:pos x="102" y="49"/>
                </a:cxn>
                <a:cxn ang="0">
                  <a:pos x="94" y="45"/>
                </a:cxn>
                <a:cxn ang="0">
                  <a:pos x="86" y="41"/>
                </a:cxn>
                <a:cxn ang="0">
                  <a:pos x="71" y="30"/>
                </a:cxn>
                <a:cxn ang="0">
                  <a:pos x="54" y="15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9" y="31"/>
                </a:cxn>
                <a:cxn ang="0">
                  <a:pos x="9" y="31"/>
                </a:cxn>
                <a:cxn ang="0">
                  <a:pos x="21" y="39"/>
                </a:cxn>
                <a:cxn ang="0">
                  <a:pos x="30" y="47"/>
                </a:cxn>
                <a:cxn ang="0">
                  <a:pos x="48" y="65"/>
                </a:cxn>
                <a:cxn ang="0">
                  <a:pos x="58" y="74"/>
                </a:cxn>
                <a:cxn ang="0">
                  <a:pos x="67" y="81"/>
                </a:cxn>
                <a:cxn ang="0">
                  <a:pos x="79" y="87"/>
                </a:cxn>
                <a:cxn ang="0">
                  <a:pos x="90" y="92"/>
                </a:cxn>
                <a:cxn ang="0">
                  <a:pos x="90" y="92"/>
                </a:cxn>
                <a:cxn ang="0">
                  <a:pos x="96" y="94"/>
                </a:cxn>
                <a:cxn ang="0">
                  <a:pos x="101" y="94"/>
                </a:cxn>
                <a:cxn ang="0">
                  <a:pos x="105" y="92"/>
                </a:cxn>
                <a:cxn ang="0">
                  <a:pos x="109" y="91"/>
                </a:cxn>
                <a:cxn ang="0">
                  <a:pos x="111" y="89"/>
                </a:cxn>
                <a:cxn ang="0">
                  <a:pos x="114" y="85"/>
                </a:cxn>
                <a:cxn ang="0">
                  <a:pos x="118" y="77"/>
                </a:cxn>
                <a:cxn ang="0">
                  <a:pos x="119" y="69"/>
                </a:cxn>
                <a:cxn ang="0">
                  <a:pos x="118" y="64"/>
                </a:cxn>
                <a:cxn ang="0">
                  <a:pos x="116" y="60"/>
                </a:cxn>
                <a:cxn ang="0">
                  <a:pos x="114" y="57"/>
                </a:cxn>
                <a:cxn ang="0">
                  <a:pos x="111" y="53"/>
                </a:cxn>
                <a:cxn ang="0">
                  <a:pos x="107" y="51"/>
                </a:cxn>
                <a:cxn ang="0">
                  <a:pos x="102" y="49"/>
                </a:cxn>
                <a:cxn ang="0">
                  <a:pos x="102" y="49"/>
                </a:cxn>
              </a:cxnLst>
              <a:rect l="0" t="0" r="r" b="b"/>
              <a:pathLst>
                <a:path w="119" h="94">
                  <a:moveTo>
                    <a:pt x="102" y="49"/>
                  </a:moveTo>
                  <a:lnTo>
                    <a:pt x="102" y="49"/>
                  </a:lnTo>
                  <a:lnTo>
                    <a:pt x="94" y="45"/>
                  </a:lnTo>
                  <a:lnTo>
                    <a:pt x="86" y="41"/>
                  </a:lnTo>
                  <a:lnTo>
                    <a:pt x="71" y="30"/>
                  </a:lnTo>
                  <a:lnTo>
                    <a:pt x="54" y="15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21" y="39"/>
                  </a:lnTo>
                  <a:lnTo>
                    <a:pt x="30" y="47"/>
                  </a:lnTo>
                  <a:lnTo>
                    <a:pt x="48" y="65"/>
                  </a:lnTo>
                  <a:lnTo>
                    <a:pt x="58" y="74"/>
                  </a:lnTo>
                  <a:lnTo>
                    <a:pt x="67" y="81"/>
                  </a:lnTo>
                  <a:lnTo>
                    <a:pt x="79" y="87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96" y="94"/>
                  </a:lnTo>
                  <a:lnTo>
                    <a:pt x="101" y="94"/>
                  </a:lnTo>
                  <a:lnTo>
                    <a:pt x="105" y="92"/>
                  </a:lnTo>
                  <a:lnTo>
                    <a:pt x="109" y="91"/>
                  </a:lnTo>
                  <a:lnTo>
                    <a:pt x="111" y="89"/>
                  </a:lnTo>
                  <a:lnTo>
                    <a:pt x="114" y="85"/>
                  </a:lnTo>
                  <a:lnTo>
                    <a:pt x="118" y="77"/>
                  </a:lnTo>
                  <a:lnTo>
                    <a:pt x="119" y="69"/>
                  </a:lnTo>
                  <a:lnTo>
                    <a:pt x="118" y="64"/>
                  </a:lnTo>
                  <a:lnTo>
                    <a:pt x="116" y="60"/>
                  </a:lnTo>
                  <a:lnTo>
                    <a:pt x="114" y="57"/>
                  </a:lnTo>
                  <a:lnTo>
                    <a:pt x="111" y="53"/>
                  </a:lnTo>
                  <a:lnTo>
                    <a:pt x="107" y="51"/>
                  </a:lnTo>
                  <a:lnTo>
                    <a:pt x="102" y="49"/>
                  </a:lnTo>
                  <a:lnTo>
                    <a:pt x="102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chenying0907 869"/>
            <p:cNvSpPr>
              <a:spLocks noEditPoints="1"/>
            </p:cNvSpPr>
            <p:nvPr/>
          </p:nvSpPr>
          <p:spPr bwMode="auto">
            <a:xfrm>
              <a:off x="4148138" y="3128963"/>
              <a:ext cx="312738" cy="266700"/>
            </a:xfrm>
            <a:custGeom>
              <a:avLst/>
              <a:gdLst/>
              <a:ahLst/>
              <a:cxnLst>
                <a:cxn ang="0">
                  <a:pos x="764" y="150"/>
                </a:cxn>
                <a:cxn ang="0">
                  <a:pos x="758" y="142"/>
                </a:cxn>
                <a:cxn ang="0">
                  <a:pos x="713" y="99"/>
                </a:cxn>
                <a:cxn ang="0">
                  <a:pos x="638" y="37"/>
                </a:cxn>
                <a:cxn ang="0">
                  <a:pos x="603" y="6"/>
                </a:cxn>
                <a:cxn ang="0">
                  <a:pos x="587" y="2"/>
                </a:cxn>
                <a:cxn ang="0">
                  <a:pos x="570" y="2"/>
                </a:cxn>
                <a:cxn ang="0">
                  <a:pos x="542" y="23"/>
                </a:cxn>
                <a:cxn ang="0">
                  <a:pos x="433" y="108"/>
                </a:cxn>
                <a:cxn ang="0">
                  <a:pos x="308" y="201"/>
                </a:cxn>
                <a:cxn ang="0">
                  <a:pos x="227" y="256"/>
                </a:cxn>
                <a:cxn ang="0">
                  <a:pos x="120" y="345"/>
                </a:cxn>
                <a:cxn ang="0">
                  <a:pos x="31" y="411"/>
                </a:cxn>
                <a:cxn ang="0">
                  <a:pos x="1" y="451"/>
                </a:cxn>
                <a:cxn ang="0">
                  <a:pos x="4" y="469"/>
                </a:cxn>
                <a:cxn ang="0">
                  <a:pos x="9" y="482"/>
                </a:cxn>
                <a:cxn ang="0">
                  <a:pos x="30" y="515"/>
                </a:cxn>
                <a:cxn ang="0">
                  <a:pos x="64" y="558"/>
                </a:cxn>
                <a:cxn ang="0">
                  <a:pos x="109" y="613"/>
                </a:cxn>
                <a:cxn ang="0">
                  <a:pos x="137" y="639"/>
                </a:cxn>
                <a:cxn ang="0">
                  <a:pos x="143" y="650"/>
                </a:cxn>
                <a:cxn ang="0">
                  <a:pos x="153" y="665"/>
                </a:cxn>
                <a:cxn ang="0">
                  <a:pos x="171" y="670"/>
                </a:cxn>
                <a:cxn ang="0">
                  <a:pos x="191" y="659"/>
                </a:cxn>
                <a:cxn ang="0">
                  <a:pos x="283" y="584"/>
                </a:cxn>
                <a:cxn ang="0">
                  <a:pos x="336" y="549"/>
                </a:cxn>
                <a:cxn ang="0">
                  <a:pos x="366" y="520"/>
                </a:cxn>
                <a:cxn ang="0">
                  <a:pos x="422" y="477"/>
                </a:cxn>
                <a:cxn ang="0">
                  <a:pos x="525" y="406"/>
                </a:cxn>
                <a:cxn ang="0">
                  <a:pos x="658" y="303"/>
                </a:cxn>
                <a:cxn ang="0">
                  <a:pos x="726" y="258"/>
                </a:cxn>
                <a:cxn ang="0">
                  <a:pos x="773" y="215"/>
                </a:cxn>
                <a:cxn ang="0">
                  <a:pos x="784" y="176"/>
                </a:cxn>
                <a:cxn ang="0">
                  <a:pos x="765" y="150"/>
                </a:cxn>
                <a:cxn ang="0">
                  <a:pos x="723" y="202"/>
                </a:cxn>
                <a:cxn ang="0">
                  <a:pos x="694" y="217"/>
                </a:cxn>
                <a:cxn ang="0">
                  <a:pos x="631" y="269"/>
                </a:cxn>
                <a:cxn ang="0">
                  <a:pos x="576" y="308"/>
                </a:cxn>
                <a:cxn ang="0">
                  <a:pos x="491" y="372"/>
                </a:cxn>
                <a:cxn ang="0">
                  <a:pos x="380" y="449"/>
                </a:cxn>
                <a:cxn ang="0">
                  <a:pos x="226" y="575"/>
                </a:cxn>
                <a:cxn ang="0">
                  <a:pos x="168" y="609"/>
                </a:cxn>
                <a:cxn ang="0">
                  <a:pos x="104" y="536"/>
                </a:cxn>
                <a:cxn ang="0">
                  <a:pos x="57" y="479"/>
                </a:cxn>
                <a:cxn ang="0">
                  <a:pos x="47" y="460"/>
                </a:cxn>
                <a:cxn ang="0">
                  <a:pos x="62" y="443"/>
                </a:cxn>
                <a:cxn ang="0">
                  <a:pos x="100" y="419"/>
                </a:cxn>
                <a:cxn ang="0">
                  <a:pos x="205" y="333"/>
                </a:cxn>
                <a:cxn ang="0">
                  <a:pos x="320" y="249"/>
                </a:cxn>
                <a:cxn ang="0">
                  <a:pos x="421" y="180"/>
                </a:cxn>
                <a:cxn ang="0">
                  <a:pos x="480" y="126"/>
                </a:cxn>
                <a:cxn ang="0">
                  <a:pos x="582" y="53"/>
                </a:cxn>
                <a:cxn ang="0">
                  <a:pos x="658" y="108"/>
                </a:cxn>
                <a:cxn ang="0">
                  <a:pos x="732" y="184"/>
                </a:cxn>
                <a:cxn ang="0">
                  <a:pos x="737" y="190"/>
                </a:cxn>
                <a:cxn ang="0">
                  <a:pos x="727" y="198"/>
                </a:cxn>
              </a:cxnLst>
              <a:rect l="0" t="0" r="r" b="b"/>
              <a:pathLst>
                <a:path w="786" h="670">
                  <a:moveTo>
                    <a:pt x="765" y="150"/>
                  </a:moveTo>
                  <a:lnTo>
                    <a:pt x="765" y="150"/>
                  </a:lnTo>
                  <a:lnTo>
                    <a:pt x="761" y="145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9"/>
                  </a:lnTo>
                  <a:lnTo>
                    <a:pt x="762" y="149"/>
                  </a:lnTo>
                  <a:lnTo>
                    <a:pt x="758" y="142"/>
                  </a:lnTo>
                  <a:lnTo>
                    <a:pt x="753" y="136"/>
                  </a:lnTo>
                  <a:lnTo>
                    <a:pt x="739" y="121"/>
                  </a:lnTo>
                  <a:lnTo>
                    <a:pt x="724" y="109"/>
                  </a:lnTo>
                  <a:lnTo>
                    <a:pt x="713" y="99"/>
                  </a:lnTo>
                  <a:lnTo>
                    <a:pt x="713" y="99"/>
                  </a:lnTo>
                  <a:lnTo>
                    <a:pt x="689" y="75"/>
                  </a:lnTo>
                  <a:lnTo>
                    <a:pt x="664" y="56"/>
                  </a:lnTo>
                  <a:lnTo>
                    <a:pt x="638" y="37"/>
                  </a:lnTo>
                  <a:lnTo>
                    <a:pt x="612" y="19"/>
                  </a:lnTo>
                  <a:lnTo>
                    <a:pt x="612" y="19"/>
                  </a:lnTo>
                  <a:lnTo>
                    <a:pt x="608" y="11"/>
                  </a:lnTo>
                  <a:lnTo>
                    <a:pt x="603" y="6"/>
                  </a:lnTo>
                  <a:lnTo>
                    <a:pt x="595" y="2"/>
                  </a:lnTo>
                  <a:lnTo>
                    <a:pt x="591" y="2"/>
                  </a:lnTo>
                  <a:lnTo>
                    <a:pt x="587" y="2"/>
                  </a:lnTo>
                  <a:lnTo>
                    <a:pt x="587" y="2"/>
                  </a:lnTo>
                  <a:lnTo>
                    <a:pt x="582" y="1"/>
                  </a:lnTo>
                  <a:lnTo>
                    <a:pt x="578" y="0"/>
                  </a:lnTo>
                  <a:lnTo>
                    <a:pt x="574" y="1"/>
                  </a:lnTo>
                  <a:lnTo>
                    <a:pt x="570" y="2"/>
                  </a:lnTo>
                  <a:lnTo>
                    <a:pt x="563" y="6"/>
                  </a:lnTo>
                  <a:lnTo>
                    <a:pt x="559" y="14"/>
                  </a:lnTo>
                  <a:lnTo>
                    <a:pt x="559" y="14"/>
                  </a:lnTo>
                  <a:lnTo>
                    <a:pt x="542" y="23"/>
                  </a:lnTo>
                  <a:lnTo>
                    <a:pt x="525" y="34"/>
                  </a:lnTo>
                  <a:lnTo>
                    <a:pt x="493" y="58"/>
                  </a:lnTo>
                  <a:lnTo>
                    <a:pt x="463" y="83"/>
                  </a:lnTo>
                  <a:lnTo>
                    <a:pt x="433" y="108"/>
                  </a:lnTo>
                  <a:lnTo>
                    <a:pt x="433" y="108"/>
                  </a:lnTo>
                  <a:lnTo>
                    <a:pt x="393" y="141"/>
                  </a:lnTo>
                  <a:lnTo>
                    <a:pt x="351" y="172"/>
                  </a:lnTo>
                  <a:lnTo>
                    <a:pt x="308" y="201"/>
                  </a:lnTo>
                  <a:lnTo>
                    <a:pt x="265" y="230"/>
                  </a:lnTo>
                  <a:lnTo>
                    <a:pt x="265" y="230"/>
                  </a:lnTo>
                  <a:lnTo>
                    <a:pt x="246" y="241"/>
                  </a:lnTo>
                  <a:lnTo>
                    <a:pt x="227" y="256"/>
                  </a:lnTo>
                  <a:lnTo>
                    <a:pt x="191" y="285"/>
                  </a:lnTo>
                  <a:lnTo>
                    <a:pt x="155" y="315"/>
                  </a:lnTo>
                  <a:lnTo>
                    <a:pt x="120" y="345"/>
                  </a:lnTo>
                  <a:lnTo>
                    <a:pt x="120" y="345"/>
                  </a:lnTo>
                  <a:lnTo>
                    <a:pt x="99" y="362"/>
                  </a:lnTo>
                  <a:lnTo>
                    <a:pt x="77" y="379"/>
                  </a:lnTo>
                  <a:lnTo>
                    <a:pt x="31" y="411"/>
                  </a:lnTo>
                  <a:lnTo>
                    <a:pt x="31" y="411"/>
                  </a:lnTo>
                  <a:lnTo>
                    <a:pt x="21" y="419"/>
                  </a:lnTo>
                  <a:lnTo>
                    <a:pt x="13" y="428"/>
                  </a:lnTo>
                  <a:lnTo>
                    <a:pt x="6" y="439"/>
                  </a:lnTo>
                  <a:lnTo>
                    <a:pt x="1" y="451"/>
                  </a:lnTo>
                  <a:lnTo>
                    <a:pt x="1" y="451"/>
                  </a:lnTo>
                  <a:lnTo>
                    <a:pt x="0" y="459"/>
                  </a:lnTo>
                  <a:lnTo>
                    <a:pt x="1" y="464"/>
                  </a:lnTo>
                  <a:lnTo>
                    <a:pt x="4" y="469"/>
                  </a:lnTo>
                  <a:lnTo>
                    <a:pt x="7" y="473"/>
                  </a:lnTo>
                  <a:lnTo>
                    <a:pt x="7" y="473"/>
                  </a:lnTo>
                  <a:lnTo>
                    <a:pt x="7" y="478"/>
                  </a:lnTo>
                  <a:lnTo>
                    <a:pt x="9" y="482"/>
                  </a:lnTo>
                  <a:lnTo>
                    <a:pt x="9" y="482"/>
                  </a:lnTo>
                  <a:lnTo>
                    <a:pt x="13" y="491"/>
                  </a:lnTo>
                  <a:lnTo>
                    <a:pt x="18" y="499"/>
                  </a:lnTo>
                  <a:lnTo>
                    <a:pt x="30" y="515"/>
                  </a:lnTo>
                  <a:lnTo>
                    <a:pt x="30" y="515"/>
                  </a:lnTo>
                  <a:lnTo>
                    <a:pt x="45" y="537"/>
                  </a:lnTo>
                  <a:lnTo>
                    <a:pt x="55" y="548"/>
                  </a:lnTo>
                  <a:lnTo>
                    <a:pt x="64" y="558"/>
                  </a:lnTo>
                  <a:lnTo>
                    <a:pt x="64" y="558"/>
                  </a:lnTo>
                  <a:lnTo>
                    <a:pt x="75" y="570"/>
                  </a:lnTo>
                  <a:lnTo>
                    <a:pt x="87" y="584"/>
                  </a:lnTo>
                  <a:lnTo>
                    <a:pt x="109" y="613"/>
                  </a:lnTo>
                  <a:lnTo>
                    <a:pt x="109" y="613"/>
                  </a:lnTo>
                  <a:lnTo>
                    <a:pt x="117" y="619"/>
                  </a:lnTo>
                  <a:lnTo>
                    <a:pt x="126" y="630"/>
                  </a:lnTo>
                  <a:lnTo>
                    <a:pt x="137" y="639"/>
                  </a:lnTo>
                  <a:lnTo>
                    <a:pt x="140" y="643"/>
                  </a:lnTo>
                  <a:lnTo>
                    <a:pt x="142" y="646"/>
                  </a:lnTo>
                  <a:lnTo>
                    <a:pt x="142" y="646"/>
                  </a:lnTo>
                  <a:lnTo>
                    <a:pt x="143" y="650"/>
                  </a:lnTo>
                  <a:lnTo>
                    <a:pt x="146" y="653"/>
                  </a:lnTo>
                  <a:lnTo>
                    <a:pt x="146" y="653"/>
                  </a:lnTo>
                  <a:lnTo>
                    <a:pt x="149" y="660"/>
                  </a:lnTo>
                  <a:lnTo>
                    <a:pt x="153" y="665"/>
                  </a:lnTo>
                  <a:lnTo>
                    <a:pt x="159" y="669"/>
                  </a:lnTo>
                  <a:lnTo>
                    <a:pt x="167" y="670"/>
                  </a:lnTo>
                  <a:lnTo>
                    <a:pt x="171" y="670"/>
                  </a:lnTo>
                  <a:lnTo>
                    <a:pt x="171" y="670"/>
                  </a:lnTo>
                  <a:lnTo>
                    <a:pt x="178" y="669"/>
                  </a:lnTo>
                  <a:lnTo>
                    <a:pt x="184" y="667"/>
                  </a:lnTo>
                  <a:lnTo>
                    <a:pt x="188" y="663"/>
                  </a:lnTo>
                  <a:lnTo>
                    <a:pt x="191" y="659"/>
                  </a:lnTo>
                  <a:lnTo>
                    <a:pt x="191" y="659"/>
                  </a:lnTo>
                  <a:lnTo>
                    <a:pt x="214" y="640"/>
                  </a:lnTo>
                  <a:lnTo>
                    <a:pt x="238" y="622"/>
                  </a:lnTo>
                  <a:lnTo>
                    <a:pt x="283" y="584"/>
                  </a:lnTo>
                  <a:lnTo>
                    <a:pt x="283" y="584"/>
                  </a:lnTo>
                  <a:lnTo>
                    <a:pt x="300" y="572"/>
                  </a:lnTo>
                  <a:lnTo>
                    <a:pt x="317" y="561"/>
                  </a:lnTo>
                  <a:lnTo>
                    <a:pt x="336" y="549"/>
                  </a:lnTo>
                  <a:lnTo>
                    <a:pt x="344" y="542"/>
                  </a:lnTo>
                  <a:lnTo>
                    <a:pt x="350" y="536"/>
                  </a:lnTo>
                  <a:lnTo>
                    <a:pt x="350" y="536"/>
                  </a:lnTo>
                  <a:lnTo>
                    <a:pt x="366" y="520"/>
                  </a:lnTo>
                  <a:lnTo>
                    <a:pt x="384" y="504"/>
                  </a:lnTo>
                  <a:lnTo>
                    <a:pt x="404" y="489"/>
                  </a:lnTo>
                  <a:lnTo>
                    <a:pt x="422" y="477"/>
                  </a:lnTo>
                  <a:lnTo>
                    <a:pt x="422" y="477"/>
                  </a:lnTo>
                  <a:lnTo>
                    <a:pt x="440" y="466"/>
                  </a:lnTo>
                  <a:lnTo>
                    <a:pt x="459" y="456"/>
                  </a:lnTo>
                  <a:lnTo>
                    <a:pt x="493" y="431"/>
                  </a:lnTo>
                  <a:lnTo>
                    <a:pt x="525" y="406"/>
                  </a:lnTo>
                  <a:lnTo>
                    <a:pt x="558" y="379"/>
                  </a:lnTo>
                  <a:lnTo>
                    <a:pt x="591" y="353"/>
                  </a:lnTo>
                  <a:lnTo>
                    <a:pt x="624" y="326"/>
                  </a:lnTo>
                  <a:lnTo>
                    <a:pt x="658" y="303"/>
                  </a:lnTo>
                  <a:lnTo>
                    <a:pt x="692" y="281"/>
                  </a:lnTo>
                  <a:lnTo>
                    <a:pt x="692" y="281"/>
                  </a:lnTo>
                  <a:lnTo>
                    <a:pt x="706" y="272"/>
                  </a:lnTo>
                  <a:lnTo>
                    <a:pt x="726" y="258"/>
                  </a:lnTo>
                  <a:lnTo>
                    <a:pt x="745" y="241"/>
                  </a:lnTo>
                  <a:lnTo>
                    <a:pt x="756" y="234"/>
                  </a:lnTo>
                  <a:lnTo>
                    <a:pt x="765" y="224"/>
                  </a:lnTo>
                  <a:lnTo>
                    <a:pt x="773" y="215"/>
                  </a:lnTo>
                  <a:lnTo>
                    <a:pt x="779" y="205"/>
                  </a:lnTo>
                  <a:lnTo>
                    <a:pt x="783" y="196"/>
                  </a:lnTo>
                  <a:lnTo>
                    <a:pt x="786" y="187"/>
                  </a:lnTo>
                  <a:lnTo>
                    <a:pt x="784" y="176"/>
                  </a:lnTo>
                  <a:lnTo>
                    <a:pt x="783" y="172"/>
                  </a:lnTo>
                  <a:lnTo>
                    <a:pt x="782" y="167"/>
                  </a:lnTo>
                  <a:lnTo>
                    <a:pt x="775" y="159"/>
                  </a:lnTo>
                  <a:lnTo>
                    <a:pt x="765" y="150"/>
                  </a:lnTo>
                  <a:lnTo>
                    <a:pt x="765" y="150"/>
                  </a:lnTo>
                  <a:close/>
                  <a:moveTo>
                    <a:pt x="727" y="198"/>
                  </a:moveTo>
                  <a:lnTo>
                    <a:pt x="727" y="198"/>
                  </a:lnTo>
                  <a:lnTo>
                    <a:pt x="723" y="202"/>
                  </a:lnTo>
                  <a:lnTo>
                    <a:pt x="719" y="205"/>
                  </a:lnTo>
                  <a:lnTo>
                    <a:pt x="707" y="209"/>
                  </a:lnTo>
                  <a:lnTo>
                    <a:pt x="707" y="209"/>
                  </a:lnTo>
                  <a:lnTo>
                    <a:pt x="694" y="217"/>
                  </a:lnTo>
                  <a:lnTo>
                    <a:pt x="681" y="226"/>
                  </a:lnTo>
                  <a:lnTo>
                    <a:pt x="668" y="236"/>
                  </a:lnTo>
                  <a:lnTo>
                    <a:pt x="656" y="248"/>
                  </a:lnTo>
                  <a:lnTo>
                    <a:pt x="631" y="269"/>
                  </a:lnTo>
                  <a:lnTo>
                    <a:pt x="618" y="279"/>
                  </a:lnTo>
                  <a:lnTo>
                    <a:pt x="605" y="289"/>
                  </a:lnTo>
                  <a:lnTo>
                    <a:pt x="605" y="289"/>
                  </a:lnTo>
                  <a:lnTo>
                    <a:pt x="576" y="308"/>
                  </a:lnTo>
                  <a:lnTo>
                    <a:pt x="548" y="329"/>
                  </a:lnTo>
                  <a:lnTo>
                    <a:pt x="519" y="351"/>
                  </a:lnTo>
                  <a:lnTo>
                    <a:pt x="491" y="372"/>
                  </a:lnTo>
                  <a:lnTo>
                    <a:pt x="491" y="372"/>
                  </a:lnTo>
                  <a:lnTo>
                    <a:pt x="463" y="392"/>
                  </a:lnTo>
                  <a:lnTo>
                    <a:pt x="435" y="410"/>
                  </a:lnTo>
                  <a:lnTo>
                    <a:pt x="406" y="430"/>
                  </a:lnTo>
                  <a:lnTo>
                    <a:pt x="380" y="449"/>
                  </a:lnTo>
                  <a:lnTo>
                    <a:pt x="380" y="449"/>
                  </a:lnTo>
                  <a:lnTo>
                    <a:pt x="328" y="491"/>
                  </a:lnTo>
                  <a:lnTo>
                    <a:pt x="277" y="533"/>
                  </a:lnTo>
                  <a:lnTo>
                    <a:pt x="226" y="575"/>
                  </a:lnTo>
                  <a:lnTo>
                    <a:pt x="174" y="616"/>
                  </a:lnTo>
                  <a:lnTo>
                    <a:pt x="174" y="616"/>
                  </a:lnTo>
                  <a:lnTo>
                    <a:pt x="168" y="609"/>
                  </a:lnTo>
                  <a:lnTo>
                    <a:pt x="168" y="609"/>
                  </a:lnTo>
                  <a:lnTo>
                    <a:pt x="147" y="585"/>
                  </a:lnTo>
                  <a:lnTo>
                    <a:pt x="126" y="561"/>
                  </a:lnTo>
                  <a:lnTo>
                    <a:pt x="126" y="561"/>
                  </a:lnTo>
                  <a:lnTo>
                    <a:pt x="104" y="536"/>
                  </a:lnTo>
                  <a:lnTo>
                    <a:pt x="82" y="511"/>
                  </a:lnTo>
                  <a:lnTo>
                    <a:pt x="82" y="511"/>
                  </a:lnTo>
                  <a:lnTo>
                    <a:pt x="66" y="491"/>
                  </a:lnTo>
                  <a:lnTo>
                    <a:pt x="57" y="479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49" y="465"/>
                  </a:lnTo>
                  <a:lnTo>
                    <a:pt x="47" y="460"/>
                  </a:lnTo>
                  <a:lnTo>
                    <a:pt x="47" y="460"/>
                  </a:lnTo>
                  <a:lnTo>
                    <a:pt x="51" y="455"/>
                  </a:lnTo>
                  <a:lnTo>
                    <a:pt x="56" y="448"/>
                  </a:lnTo>
                  <a:lnTo>
                    <a:pt x="62" y="443"/>
                  </a:lnTo>
                  <a:lnTo>
                    <a:pt x="70" y="438"/>
                  </a:lnTo>
                  <a:lnTo>
                    <a:pt x="87" y="428"/>
                  </a:lnTo>
                  <a:lnTo>
                    <a:pt x="100" y="419"/>
                  </a:lnTo>
                  <a:lnTo>
                    <a:pt x="100" y="419"/>
                  </a:lnTo>
                  <a:lnTo>
                    <a:pt x="134" y="392"/>
                  </a:lnTo>
                  <a:lnTo>
                    <a:pt x="168" y="363"/>
                  </a:lnTo>
                  <a:lnTo>
                    <a:pt x="168" y="363"/>
                  </a:lnTo>
                  <a:lnTo>
                    <a:pt x="205" y="333"/>
                  </a:lnTo>
                  <a:lnTo>
                    <a:pt x="242" y="303"/>
                  </a:lnTo>
                  <a:lnTo>
                    <a:pt x="280" y="274"/>
                  </a:lnTo>
                  <a:lnTo>
                    <a:pt x="299" y="261"/>
                  </a:lnTo>
                  <a:lnTo>
                    <a:pt x="320" y="249"/>
                  </a:lnTo>
                  <a:lnTo>
                    <a:pt x="320" y="249"/>
                  </a:lnTo>
                  <a:lnTo>
                    <a:pt x="354" y="227"/>
                  </a:lnTo>
                  <a:lnTo>
                    <a:pt x="388" y="205"/>
                  </a:lnTo>
                  <a:lnTo>
                    <a:pt x="421" y="180"/>
                  </a:lnTo>
                  <a:lnTo>
                    <a:pt x="437" y="167"/>
                  </a:lnTo>
                  <a:lnTo>
                    <a:pt x="451" y="153"/>
                  </a:lnTo>
                  <a:lnTo>
                    <a:pt x="451" y="153"/>
                  </a:lnTo>
                  <a:lnTo>
                    <a:pt x="480" y="126"/>
                  </a:lnTo>
                  <a:lnTo>
                    <a:pt x="512" y="99"/>
                  </a:lnTo>
                  <a:lnTo>
                    <a:pt x="546" y="74"/>
                  </a:lnTo>
                  <a:lnTo>
                    <a:pt x="565" y="64"/>
                  </a:lnTo>
                  <a:lnTo>
                    <a:pt x="582" y="53"/>
                  </a:lnTo>
                  <a:lnTo>
                    <a:pt x="582" y="53"/>
                  </a:lnTo>
                  <a:lnTo>
                    <a:pt x="608" y="70"/>
                  </a:lnTo>
                  <a:lnTo>
                    <a:pt x="633" y="88"/>
                  </a:lnTo>
                  <a:lnTo>
                    <a:pt x="658" y="108"/>
                  </a:lnTo>
                  <a:lnTo>
                    <a:pt x="669" y="120"/>
                  </a:lnTo>
                  <a:lnTo>
                    <a:pt x="680" y="132"/>
                  </a:lnTo>
                  <a:lnTo>
                    <a:pt x="680" y="132"/>
                  </a:lnTo>
                  <a:lnTo>
                    <a:pt x="732" y="184"/>
                  </a:lnTo>
                  <a:lnTo>
                    <a:pt x="732" y="184"/>
                  </a:lnTo>
                  <a:lnTo>
                    <a:pt x="739" y="189"/>
                  </a:lnTo>
                  <a:lnTo>
                    <a:pt x="739" y="190"/>
                  </a:lnTo>
                  <a:lnTo>
                    <a:pt x="737" y="190"/>
                  </a:lnTo>
                  <a:lnTo>
                    <a:pt x="733" y="192"/>
                  </a:lnTo>
                  <a:lnTo>
                    <a:pt x="730" y="194"/>
                  </a:lnTo>
                  <a:lnTo>
                    <a:pt x="727" y="198"/>
                  </a:lnTo>
                  <a:lnTo>
                    <a:pt x="727" y="1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chenying0907 870"/>
            <p:cNvSpPr>
              <a:spLocks noEditPoints="1"/>
            </p:cNvSpPr>
            <p:nvPr/>
          </p:nvSpPr>
          <p:spPr bwMode="auto">
            <a:xfrm>
              <a:off x="4635501" y="3128963"/>
              <a:ext cx="311150" cy="266700"/>
            </a:xfrm>
            <a:custGeom>
              <a:avLst/>
              <a:gdLst/>
              <a:ahLst/>
              <a:cxnLst>
                <a:cxn ang="0">
                  <a:pos x="162" y="326"/>
                </a:cxn>
                <a:cxn ang="0">
                  <a:pos x="293" y="431"/>
                </a:cxn>
                <a:cxn ang="0">
                  <a:pos x="364" y="477"/>
                </a:cxn>
                <a:cxn ang="0">
                  <a:pos x="436" y="536"/>
                </a:cxn>
                <a:cxn ang="0">
                  <a:pos x="469" y="561"/>
                </a:cxn>
                <a:cxn ang="0">
                  <a:pos x="548" y="622"/>
                </a:cxn>
                <a:cxn ang="0">
                  <a:pos x="598" y="663"/>
                </a:cxn>
                <a:cxn ang="0">
                  <a:pos x="619" y="670"/>
                </a:cxn>
                <a:cxn ang="0">
                  <a:pos x="637" y="660"/>
                </a:cxn>
                <a:cxn ang="0">
                  <a:pos x="644" y="646"/>
                </a:cxn>
                <a:cxn ang="0">
                  <a:pos x="660" y="630"/>
                </a:cxn>
                <a:cxn ang="0">
                  <a:pos x="699" y="584"/>
                </a:cxn>
                <a:cxn ang="0">
                  <a:pos x="732" y="548"/>
                </a:cxn>
                <a:cxn ang="0">
                  <a:pos x="768" y="499"/>
                </a:cxn>
                <a:cxn ang="0">
                  <a:pos x="779" y="478"/>
                </a:cxn>
                <a:cxn ang="0">
                  <a:pos x="785" y="464"/>
                </a:cxn>
                <a:cxn ang="0">
                  <a:pos x="781" y="439"/>
                </a:cxn>
                <a:cxn ang="0">
                  <a:pos x="755" y="411"/>
                </a:cxn>
                <a:cxn ang="0">
                  <a:pos x="666" y="345"/>
                </a:cxn>
                <a:cxn ang="0">
                  <a:pos x="541" y="241"/>
                </a:cxn>
                <a:cxn ang="0">
                  <a:pos x="435" y="172"/>
                </a:cxn>
                <a:cxn ang="0">
                  <a:pos x="323" y="83"/>
                </a:cxn>
                <a:cxn ang="0">
                  <a:pos x="227" y="14"/>
                </a:cxn>
                <a:cxn ang="0">
                  <a:pos x="212" y="1"/>
                </a:cxn>
                <a:cxn ang="0">
                  <a:pos x="200" y="2"/>
                </a:cxn>
                <a:cxn ang="0">
                  <a:pos x="178" y="11"/>
                </a:cxn>
                <a:cxn ang="0">
                  <a:pos x="122" y="56"/>
                </a:cxn>
                <a:cxn ang="0">
                  <a:pos x="62" y="109"/>
                </a:cxn>
                <a:cxn ang="0">
                  <a:pos x="24" y="149"/>
                </a:cxn>
                <a:cxn ang="0">
                  <a:pos x="25" y="145"/>
                </a:cxn>
                <a:cxn ang="0">
                  <a:pos x="4" y="167"/>
                </a:cxn>
                <a:cxn ang="0">
                  <a:pos x="3" y="196"/>
                </a:cxn>
                <a:cxn ang="0">
                  <a:pos x="30" y="234"/>
                </a:cxn>
                <a:cxn ang="0">
                  <a:pos x="94" y="281"/>
                </a:cxn>
                <a:cxn ang="0">
                  <a:pos x="106" y="132"/>
                </a:cxn>
                <a:cxn ang="0">
                  <a:pos x="153" y="88"/>
                </a:cxn>
                <a:cxn ang="0">
                  <a:pos x="221" y="64"/>
                </a:cxn>
                <a:cxn ang="0">
                  <a:pos x="335" y="153"/>
                </a:cxn>
                <a:cxn ang="0">
                  <a:pos x="398" y="205"/>
                </a:cxn>
                <a:cxn ang="0">
                  <a:pos x="487" y="261"/>
                </a:cxn>
                <a:cxn ang="0">
                  <a:pos x="618" y="363"/>
                </a:cxn>
                <a:cxn ang="0">
                  <a:pos x="686" y="419"/>
                </a:cxn>
                <a:cxn ang="0">
                  <a:pos x="730" y="448"/>
                </a:cxn>
                <a:cxn ang="0">
                  <a:pos x="737" y="465"/>
                </a:cxn>
                <a:cxn ang="0">
                  <a:pos x="720" y="491"/>
                </a:cxn>
                <a:cxn ang="0">
                  <a:pos x="660" y="561"/>
                </a:cxn>
                <a:cxn ang="0">
                  <a:pos x="618" y="609"/>
                </a:cxn>
                <a:cxn ang="0">
                  <a:pos x="509" y="533"/>
                </a:cxn>
                <a:cxn ang="0">
                  <a:pos x="380" y="430"/>
                </a:cxn>
                <a:cxn ang="0">
                  <a:pos x="295" y="372"/>
                </a:cxn>
                <a:cxn ang="0">
                  <a:pos x="181" y="289"/>
                </a:cxn>
                <a:cxn ang="0">
                  <a:pos x="131" y="248"/>
                </a:cxn>
                <a:cxn ang="0">
                  <a:pos x="79" y="209"/>
                </a:cxn>
                <a:cxn ang="0">
                  <a:pos x="60" y="198"/>
                </a:cxn>
                <a:cxn ang="0">
                  <a:pos x="49" y="190"/>
                </a:cxn>
                <a:cxn ang="0">
                  <a:pos x="54" y="184"/>
                </a:cxn>
              </a:cxnLst>
              <a:rect l="0" t="0" r="r" b="b"/>
              <a:pathLst>
                <a:path w="786" h="670">
                  <a:moveTo>
                    <a:pt x="94" y="281"/>
                  </a:moveTo>
                  <a:lnTo>
                    <a:pt x="94" y="281"/>
                  </a:lnTo>
                  <a:lnTo>
                    <a:pt x="130" y="303"/>
                  </a:lnTo>
                  <a:lnTo>
                    <a:pt x="162" y="326"/>
                  </a:lnTo>
                  <a:lnTo>
                    <a:pt x="195" y="353"/>
                  </a:lnTo>
                  <a:lnTo>
                    <a:pt x="228" y="379"/>
                  </a:lnTo>
                  <a:lnTo>
                    <a:pt x="261" y="406"/>
                  </a:lnTo>
                  <a:lnTo>
                    <a:pt x="293" y="431"/>
                  </a:lnTo>
                  <a:lnTo>
                    <a:pt x="329" y="456"/>
                  </a:lnTo>
                  <a:lnTo>
                    <a:pt x="346" y="466"/>
                  </a:lnTo>
                  <a:lnTo>
                    <a:pt x="364" y="477"/>
                  </a:lnTo>
                  <a:lnTo>
                    <a:pt x="364" y="477"/>
                  </a:lnTo>
                  <a:lnTo>
                    <a:pt x="382" y="489"/>
                  </a:lnTo>
                  <a:lnTo>
                    <a:pt x="402" y="504"/>
                  </a:lnTo>
                  <a:lnTo>
                    <a:pt x="420" y="520"/>
                  </a:lnTo>
                  <a:lnTo>
                    <a:pt x="436" y="536"/>
                  </a:lnTo>
                  <a:lnTo>
                    <a:pt x="436" y="536"/>
                  </a:lnTo>
                  <a:lnTo>
                    <a:pt x="444" y="542"/>
                  </a:lnTo>
                  <a:lnTo>
                    <a:pt x="452" y="549"/>
                  </a:lnTo>
                  <a:lnTo>
                    <a:pt x="469" y="561"/>
                  </a:lnTo>
                  <a:lnTo>
                    <a:pt x="487" y="572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48" y="622"/>
                  </a:lnTo>
                  <a:lnTo>
                    <a:pt x="572" y="640"/>
                  </a:lnTo>
                  <a:lnTo>
                    <a:pt x="595" y="659"/>
                  </a:lnTo>
                  <a:lnTo>
                    <a:pt x="595" y="659"/>
                  </a:lnTo>
                  <a:lnTo>
                    <a:pt x="598" y="663"/>
                  </a:lnTo>
                  <a:lnTo>
                    <a:pt x="602" y="667"/>
                  </a:lnTo>
                  <a:lnTo>
                    <a:pt x="609" y="669"/>
                  </a:lnTo>
                  <a:lnTo>
                    <a:pt x="615" y="670"/>
                  </a:lnTo>
                  <a:lnTo>
                    <a:pt x="619" y="670"/>
                  </a:lnTo>
                  <a:lnTo>
                    <a:pt x="619" y="670"/>
                  </a:lnTo>
                  <a:lnTo>
                    <a:pt x="627" y="669"/>
                  </a:lnTo>
                  <a:lnTo>
                    <a:pt x="633" y="665"/>
                  </a:lnTo>
                  <a:lnTo>
                    <a:pt x="637" y="660"/>
                  </a:lnTo>
                  <a:lnTo>
                    <a:pt x="640" y="653"/>
                  </a:lnTo>
                  <a:lnTo>
                    <a:pt x="640" y="653"/>
                  </a:lnTo>
                  <a:lnTo>
                    <a:pt x="643" y="650"/>
                  </a:lnTo>
                  <a:lnTo>
                    <a:pt x="644" y="646"/>
                  </a:lnTo>
                  <a:lnTo>
                    <a:pt x="644" y="646"/>
                  </a:lnTo>
                  <a:lnTo>
                    <a:pt x="646" y="643"/>
                  </a:lnTo>
                  <a:lnTo>
                    <a:pt x="650" y="639"/>
                  </a:lnTo>
                  <a:lnTo>
                    <a:pt x="660" y="630"/>
                  </a:lnTo>
                  <a:lnTo>
                    <a:pt x="669" y="619"/>
                  </a:lnTo>
                  <a:lnTo>
                    <a:pt x="677" y="613"/>
                  </a:lnTo>
                  <a:lnTo>
                    <a:pt x="677" y="613"/>
                  </a:lnTo>
                  <a:lnTo>
                    <a:pt x="699" y="584"/>
                  </a:lnTo>
                  <a:lnTo>
                    <a:pt x="711" y="570"/>
                  </a:lnTo>
                  <a:lnTo>
                    <a:pt x="722" y="558"/>
                  </a:lnTo>
                  <a:lnTo>
                    <a:pt x="722" y="558"/>
                  </a:lnTo>
                  <a:lnTo>
                    <a:pt x="732" y="548"/>
                  </a:lnTo>
                  <a:lnTo>
                    <a:pt x="741" y="537"/>
                  </a:lnTo>
                  <a:lnTo>
                    <a:pt x="756" y="515"/>
                  </a:lnTo>
                  <a:lnTo>
                    <a:pt x="756" y="515"/>
                  </a:lnTo>
                  <a:lnTo>
                    <a:pt x="768" y="499"/>
                  </a:lnTo>
                  <a:lnTo>
                    <a:pt x="773" y="491"/>
                  </a:lnTo>
                  <a:lnTo>
                    <a:pt x="777" y="482"/>
                  </a:lnTo>
                  <a:lnTo>
                    <a:pt x="777" y="482"/>
                  </a:lnTo>
                  <a:lnTo>
                    <a:pt x="779" y="478"/>
                  </a:lnTo>
                  <a:lnTo>
                    <a:pt x="779" y="473"/>
                  </a:lnTo>
                  <a:lnTo>
                    <a:pt x="779" y="473"/>
                  </a:lnTo>
                  <a:lnTo>
                    <a:pt x="783" y="469"/>
                  </a:lnTo>
                  <a:lnTo>
                    <a:pt x="785" y="464"/>
                  </a:lnTo>
                  <a:lnTo>
                    <a:pt x="786" y="459"/>
                  </a:lnTo>
                  <a:lnTo>
                    <a:pt x="785" y="451"/>
                  </a:lnTo>
                  <a:lnTo>
                    <a:pt x="785" y="451"/>
                  </a:lnTo>
                  <a:lnTo>
                    <a:pt x="781" y="439"/>
                  </a:lnTo>
                  <a:lnTo>
                    <a:pt x="773" y="428"/>
                  </a:lnTo>
                  <a:lnTo>
                    <a:pt x="766" y="419"/>
                  </a:lnTo>
                  <a:lnTo>
                    <a:pt x="755" y="411"/>
                  </a:lnTo>
                  <a:lnTo>
                    <a:pt x="755" y="411"/>
                  </a:lnTo>
                  <a:lnTo>
                    <a:pt x="709" y="379"/>
                  </a:lnTo>
                  <a:lnTo>
                    <a:pt x="687" y="362"/>
                  </a:lnTo>
                  <a:lnTo>
                    <a:pt x="666" y="345"/>
                  </a:lnTo>
                  <a:lnTo>
                    <a:pt x="666" y="345"/>
                  </a:lnTo>
                  <a:lnTo>
                    <a:pt x="631" y="315"/>
                  </a:lnTo>
                  <a:lnTo>
                    <a:pt x="595" y="285"/>
                  </a:lnTo>
                  <a:lnTo>
                    <a:pt x="559" y="256"/>
                  </a:lnTo>
                  <a:lnTo>
                    <a:pt x="541" y="241"/>
                  </a:lnTo>
                  <a:lnTo>
                    <a:pt x="521" y="230"/>
                  </a:lnTo>
                  <a:lnTo>
                    <a:pt x="521" y="230"/>
                  </a:lnTo>
                  <a:lnTo>
                    <a:pt x="478" y="201"/>
                  </a:lnTo>
                  <a:lnTo>
                    <a:pt x="435" y="172"/>
                  </a:lnTo>
                  <a:lnTo>
                    <a:pt x="393" y="141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23" y="83"/>
                  </a:lnTo>
                  <a:lnTo>
                    <a:pt x="293" y="58"/>
                  </a:lnTo>
                  <a:lnTo>
                    <a:pt x="261" y="34"/>
                  </a:lnTo>
                  <a:lnTo>
                    <a:pt x="244" y="23"/>
                  </a:lnTo>
                  <a:lnTo>
                    <a:pt x="227" y="14"/>
                  </a:lnTo>
                  <a:lnTo>
                    <a:pt x="227" y="14"/>
                  </a:lnTo>
                  <a:lnTo>
                    <a:pt x="223" y="6"/>
                  </a:lnTo>
                  <a:lnTo>
                    <a:pt x="216" y="2"/>
                  </a:lnTo>
                  <a:lnTo>
                    <a:pt x="212" y="1"/>
                  </a:lnTo>
                  <a:lnTo>
                    <a:pt x="208" y="0"/>
                  </a:lnTo>
                  <a:lnTo>
                    <a:pt x="204" y="1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95" y="2"/>
                  </a:lnTo>
                  <a:lnTo>
                    <a:pt x="191" y="2"/>
                  </a:lnTo>
                  <a:lnTo>
                    <a:pt x="183" y="6"/>
                  </a:lnTo>
                  <a:lnTo>
                    <a:pt x="178" y="11"/>
                  </a:lnTo>
                  <a:lnTo>
                    <a:pt x="174" y="19"/>
                  </a:lnTo>
                  <a:lnTo>
                    <a:pt x="174" y="19"/>
                  </a:lnTo>
                  <a:lnTo>
                    <a:pt x="148" y="37"/>
                  </a:lnTo>
                  <a:lnTo>
                    <a:pt x="122" y="56"/>
                  </a:lnTo>
                  <a:lnTo>
                    <a:pt x="98" y="75"/>
                  </a:lnTo>
                  <a:lnTo>
                    <a:pt x="74" y="99"/>
                  </a:lnTo>
                  <a:lnTo>
                    <a:pt x="74" y="99"/>
                  </a:lnTo>
                  <a:lnTo>
                    <a:pt x="62" y="109"/>
                  </a:lnTo>
                  <a:lnTo>
                    <a:pt x="47" y="121"/>
                  </a:lnTo>
                  <a:lnTo>
                    <a:pt x="34" y="136"/>
                  </a:lnTo>
                  <a:lnTo>
                    <a:pt x="28" y="142"/>
                  </a:lnTo>
                  <a:lnTo>
                    <a:pt x="24" y="149"/>
                  </a:lnTo>
                  <a:lnTo>
                    <a:pt x="24" y="149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5" y="145"/>
                  </a:lnTo>
                  <a:lnTo>
                    <a:pt x="21" y="150"/>
                  </a:lnTo>
                  <a:lnTo>
                    <a:pt x="21" y="150"/>
                  </a:lnTo>
                  <a:lnTo>
                    <a:pt x="11" y="159"/>
                  </a:lnTo>
                  <a:lnTo>
                    <a:pt x="4" y="167"/>
                  </a:lnTo>
                  <a:lnTo>
                    <a:pt x="3" y="172"/>
                  </a:lnTo>
                  <a:lnTo>
                    <a:pt x="2" y="176"/>
                  </a:lnTo>
                  <a:lnTo>
                    <a:pt x="0" y="187"/>
                  </a:lnTo>
                  <a:lnTo>
                    <a:pt x="3" y="196"/>
                  </a:lnTo>
                  <a:lnTo>
                    <a:pt x="8" y="205"/>
                  </a:lnTo>
                  <a:lnTo>
                    <a:pt x="13" y="215"/>
                  </a:lnTo>
                  <a:lnTo>
                    <a:pt x="21" y="224"/>
                  </a:lnTo>
                  <a:lnTo>
                    <a:pt x="30" y="234"/>
                  </a:lnTo>
                  <a:lnTo>
                    <a:pt x="41" y="241"/>
                  </a:lnTo>
                  <a:lnTo>
                    <a:pt x="60" y="258"/>
                  </a:lnTo>
                  <a:lnTo>
                    <a:pt x="80" y="272"/>
                  </a:lnTo>
                  <a:lnTo>
                    <a:pt x="94" y="281"/>
                  </a:lnTo>
                  <a:lnTo>
                    <a:pt x="94" y="281"/>
                  </a:lnTo>
                  <a:close/>
                  <a:moveTo>
                    <a:pt x="54" y="184"/>
                  </a:moveTo>
                  <a:lnTo>
                    <a:pt x="54" y="184"/>
                  </a:lnTo>
                  <a:lnTo>
                    <a:pt x="106" y="132"/>
                  </a:lnTo>
                  <a:lnTo>
                    <a:pt x="106" y="132"/>
                  </a:lnTo>
                  <a:lnTo>
                    <a:pt x="117" y="120"/>
                  </a:lnTo>
                  <a:lnTo>
                    <a:pt x="128" y="108"/>
                  </a:lnTo>
                  <a:lnTo>
                    <a:pt x="153" y="88"/>
                  </a:lnTo>
                  <a:lnTo>
                    <a:pt x="178" y="70"/>
                  </a:lnTo>
                  <a:lnTo>
                    <a:pt x="204" y="53"/>
                  </a:lnTo>
                  <a:lnTo>
                    <a:pt x="204" y="53"/>
                  </a:lnTo>
                  <a:lnTo>
                    <a:pt x="221" y="64"/>
                  </a:lnTo>
                  <a:lnTo>
                    <a:pt x="240" y="74"/>
                  </a:lnTo>
                  <a:lnTo>
                    <a:pt x="274" y="99"/>
                  </a:lnTo>
                  <a:lnTo>
                    <a:pt x="306" y="126"/>
                  </a:lnTo>
                  <a:lnTo>
                    <a:pt x="335" y="153"/>
                  </a:lnTo>
                  <a:lnTo>
                    <a:pt x="335" y="153"/>
                  </a:lnTo>
                  <a:lnTo>
                    <a:pt x="350" y="167"/>
                  </a:lnTo>
                  <a:lnTo>
                    <a:pt x="365" y="180"/>
                  </a:lnTo>
                  <a:lnTo>
                    <a:pt x="398" y="205"/>
                  </a:lnTo>
                  <a:lnTo>
                    <a:pt x="432" y="227"/>
                  </a:lnTo>
                  <a:lnTo>
                    <a:pt x="466" y="249"/>
                  </a:lnTo>
                  <a:lnTo>
                    <a:pt x="466" y="249"/>
                  </a:lnTo>
                  <a:lnTo>
                    <a:pt x="487" y="261"/>
                  </a:lnTo>
                  <a:lnTo>
                    <a:pt x="507" y="274"/>
                  </a:lnTo>
                  <a:lnTo>
                    <a:pt x="544" y="303"/>
                  </a:lnTo>
                  <a:lnTo>
                    <a:pt x="581" y="33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52" y="392"/>
                  </a:lnTo>
                  <a:lnTo>
                    <a:pt x="686" y="419"/>
                  </a:lnTo>
                  <a:lnTo>
                    <a:pt x="686" y="419"/>
                  </a:lnTo>
                  <a:lnTo>
                    <a:pt x="700" y="428"/>
                  </a:lnTo>
                  <a:lnTo>
                    <a:pt x="716" y="438"/>
                  </a:lnTo>
                  <a:lnTo>
                    <a:pt x="724" y="443"/>
                  </a:lnTo>
                  <a:lnTo>
                    <a:pt x="730" y="448"/>
                  </a:lnTo>
                  <a:lnTo>
                    <a:pt x="737" y="455"/>
                  </a:lnTo>
                  <a:lnTo>
                    <a:pt x="741" y="460"/>
                  </a:lnTo>
                  <a:lnTo>
                    <a:pt x="741" y="460"/>
                  </a:lnTo>
                  <a:lnTo>
                    <a:pt x="737" y="465"/>
                  </a:lnTo>
                  <a:lnTo>
                    <a:pt x="734" y="470"/>
                  </a:lnTo>
                  <a:lnTo>
                    <a:pt x="734" y="470"/>
                  </a:lnTo>
                  <a:lnTo>
                    <a:pt x="729" y="479"/>
                  </a:lnTo>
                  <a:lnTo>
                    <a:pt x="720" y="491"/>
                  </a:lnTo>
                  <a:lnTo>
                    <a:pt x="704" y="511"/>
                  </a:lnTo>
                  <a:lnTo>
                    <a:pt x="704" y="511"/>
                  </a:lnTo>
                  <a:lnTo>
                    <a:pt x="682" y="536"/>
                  </a:lnTo>
                  <a:lnTo>
                    <a:pt x="660" y="561"/>
                  </a:lnTo>
                  <a:lnTo>
                    <a:pt x="660" y="561"/>
                  </a:lnTo>
                  <a:lnTo>
                    <a:pt x="639" y="585"/>
                  </a:lnTo>
                  <a:lnTo>
                    <a:pt x="618" y="609"/>
                  </a:lnTo>
                  <a:lnTo>
                    <a:pt x="618" y="609"/>
                  </a:lnTo>
                  <a:lnTo>
                    <a:pt x="612" y="616"/>
                  </a:lnTo>
                  <a:lnTo>
                    <a:pt x="612" y="616"/>
                  </a:lnTo>
                  <a:lnTo>
                    <a:pt x="560" y="575"/>
                  </a:lnTo>
                  <a:lnTo>
                    <a:pt x="509" y="533"/>
                  </a:lnTo>
                  <a:lnTo>
                    <a:pt x="458" y="491"/>
                  </a:lnTo>
                  <a:lnTo>
                    <a:pt x="406" y="449"/>
                  </a:lnTo>
                  <a:lnTo>
                    <a:pt x="406" y="449"/>
                  </a:lnTo>
                  <a:lnTo>
                    <a:pt x="380" y="430"/>
                  </a:lnTo>
                  <a:lnTo>
                    <a:pt x="351" y="410"/>
                  </a:lnTo>
                  <a:lnTo>
                    <a:pt x="323" y="392"/>
                  </a:lnTo>
                  <a:lnTo>
                    <a:pt x="295" y="372"/>
                  </a:lnTo>
                  <a:lnTo>
                    <a:pt x="295" y="372"/>
                  </a:lnTo>
                  <a:lnTo>
                    <a:pt x="267" y="351"/>
                  </a:lnTo>
                  <a:lnTo>
                    <a:pt x="238" y="329"/>
                  </a:lnTo>
                  <a:lnTo>
                    <a:pt x="210" y="308"/>
                  </a:lnTo>
                  <a:lnTo>
                    <a:pt x="181" y="289"/>
                  </a:lnTo>
                  <a:lnTo>
                    <a:pt x="181" y="289"/>
                  </a:lnTo>
                  <a:lnTo>
                    <a:pt x="168" y="279"/>
                  </a:lnTo>
                  <a:lnTo>
                    <a:pt x="155" y="269"/>
                  </a:lnTo>
                  <a:lnTo>
                    <a:pt x="131" y="248"/>
                  </a:lnTo>
                  <a:lnTo>
                    <a:pt x="118" y="236"/>
                  </a:lnTo>
                  <a:lnTo>
                    <a:pt x="105" y="226"/>
                  </a:lnTo>
                  <a:lnTo>
                    <a:pt x="92" y="217"/>
                  </a:lnTo>
                  <a:lnTo>
                    <a:pt x="79" y="209"/>
                  </a:lnTo>
                  <a:lnTo>
                    <a:pt x="79" y="209"/>
                  </a:lnTo>
                  <a:lnTo>
                    <a:pt x="67" y="205"/>
                  </a:lnTo>
                  <a:lnTo>
                    <a:pt x="63" y="202"/>
                  </a:lnTo>
                  <a:lnTo>
                    <a:pt x="60" y="198"/>
                  </a:lnTo>
                  <a:lnTo>
                    <a:pt x="60" y="198"/>
                  </a:lnTo>
                  <a:lnTo>
                    <a:pt x="57" y="194"/>
                  </a:lnTo>
                  <a:lnTo>
                    <a:pt x="53" y="192"/>
                  </a:lnTo>
                  <a:lnTo>
                    <a:pt x="49" y="190"/>
                  </a:lnTo>
                  <a:lnTo>
                    <a:pt x="47" y="190"/>
                  </a:lnTo>
                  <a:lnTo>
                    <a:pt x="49" y="189"/>
                  </a:lnTo>
                  <a:lnTo>
                    <a:pt x="54" y="184"/>
                  </a:lnTo>
                  <a:lnTo>
                    <a:pt x="54" y="1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chenying0907 871"/>
            <p:cNvSpPr>
              <a:spLocks/>
            </p:cNvSpPr>
            <p:nvPr/>
          </p:nvSpPr>
          <p:spPr bwMode="auto">
            <a:xfrm>
              <a:off x="4554538" y="3389313"/>
              <a:ext cx="261938" cy="327025"/>
            </a:xfrm>
            <a:custGeom>
              <a:avLst/>
              <a:gdLst/>
              <a:ahLst/>
              <a:cxnLst>
                <a:cxn ang="0">
                  <a:pos x="547" y="135"/>
                </a:cxn>
                <a:cxn ang="0">
                  <a:pos x="476" y="71"/>
                </a:cxn>
                <a:cxn ang="0">
                  <a:pos x="417" y="33"/>
                </a:cxn>
                <a:cxn ang="0">
                  <a:pos x="405" y="11"/>
                </a:cxn>
                <a:cxn ang="0">
                  <a:pos x="388" y="0"/>
                </a:cxn>
                <a:cxn ang="0">
                  <a:pos x="363" y="14"/>
                </a:cxn>
                <a:cxn ang="0">
                  <a:pos x="366" y="41"/>
                </a:cxn>
                <a:cxn ang="0">
                  <a:pos x="414" y="85"/>
                </a:cxn>
                <a:cxn ang="0">
                  <a:pos x="480" y="132"/>
                </a:cxn>
                <a:cxn ang="0">
                  <a:pos x="557" y="212"/>
                </a:cxn>
                <a:cxn ang="0">
                  <a:pos x="600" y="290"/>
                </a:cxn>
                <a:cxn ang="0">
                  <a:pos x="592" y="337"/>
                </a:cxn>
                <a:cxn ang="0">
                  <a:pos x="554" y="364"/>
                </a:cxn>
                <a:cxn ang="0">
                  <a:pos x="498" y="373"/>
                </a:cxn>
                <a:cxn ang="0">
                  <a:pos x="471" y="387"/>
                </a:cxn>
                <a:cxn ang="0">
                  <a:pos x="473" y="429"/>
                </a:cxn>
                <a:cxn ang="0">
                  <a:pos x="480" y="488"/>
                </a:cxn>
                <a:cxn ang="0">
                  <a:pos x="466" y="517"/>
                </a:cxn>
                <a:cxn ang="0">
                  <a:pos x="433" y="538"/>
                </a:cxn>
                <a:cxn ang="0">
                  <a:pos x="370" y="532"/>
                </a:cxn>
                <a:cxn ang="0">
                  <a:pos x="337" y="536"/>
                </a:cxn>
                <a:cxn ang="0">
                  <a:pos x="323" y="564"/>
                </a:cxn>
                <a:cxn ang="0">
                  <a:pos x="318" y="616"/>
                </a:cxn>
                <a:cxn ang="0">
                  <a:pos x="284" y="660"/>
                </a:cxn>
                <a:cxn ang="0">
                  <a:pos x="227" y="672"/>
                </a:cxn>
                <a:cxn ang="0">
                  <a:pos x="190" y="666"/>
                </a:cxn>
                <a:cxn ang="0">
                  <a:pos x="173" y="683"/>
                </a:cxn>
                <a:cxn ang="0">
                  <a:pos x="163" y="730"/>
                </a:cxn>
                <a:cxn ang="0">
                  <a:pos x="128" y="768"/>
                </a:cxn>
                <a:cxn ang="0">
                  <a:pos x="61" y="777"/>
                </a:cxn>
                <a:cxn ang="0">
                  <a:pos x="18" y="773"/>
                </a:cxn>
                <a:cxn ang="0">
                  <a:pos x="0" y="794"/>
                </a:cxn>
                <a:cxn ang="0">
                  <a:pos x="4" y="811"/>
                </a:cxn>
                <a:cxn ang="0">
                  <a:pos x="23" y="821"/>
                </a:cxn>
                <a:cxn ang="0">
                  <a:pos x="115" y="819"/>
                </a:cxn>
                <a:cxn ang="0">
                  <a:pos x="183" y="794"/>
                </a:cxn>
                <a:cxn ang="0">
                  <a:pos x="213" y="743"/>
                </a:cxn>
                <a:cxn ang="0">
                  <a:pos x="242" y="719"/>
                </a:cxn>
                <a:cxn ang="0">
                  <a:pos x="306" y="704"/>
                </a:cxn>
                <a:cxn ang="0">
                  <a:pos x="349" y="664"/>
                </a:cxn>
                <a:cxn ang="0">
                  <a:pos x="366" y="616"/>
                </a:cxn>
                <a:cxn ang="0">
                  <a:pos x="391" y="590"/>
                </a:cxn>
                <a:cxn ang="0">
                  <a:pos x="443" y="581"/>
                </a:cxn>
                <a:cxn ang="0">
                  <a:pos x="513" y="530"/>
                </a:cxn>
                <a:cxn ang="0">
                  <a:pos x="528" y="484"/>
                </a:cxn>
                <a:cxn ang="0">
                  <a:pos x="520" y="420"/>
                </a:cxn>
                <a:cxn ang="0">
                  <a:pos x="560" y="412"/>
                </a:cxn>
                <a:cxn ang="0">
                  <a:pos x="609" y="387"/>
                </a:cxn>
                <a:cxn ang="0">
                  <a:pos x="651" y="334"/>
                </a:cxn>
                <a:cxn ang="0">
                  <a:pos x="659" y="296"/>
                </a:cxn>
                <a:cxn ang="0">
                  <a:pos x="637" y="249"/>
                </a:cxn>
              </a:cxnLst>
              <a:rect l="0" t="0" r="r" b="b"/>
              <a:pathLst>
                <a:path w="659" h="823">
                  <a:moveTo>
                    <a:pt x="607" y="213"/>
                  </a:moveTo>
                  <a:lnTo>
                    <a:pt x="607" y="213"/>
                  </a:lnTo>
                  <a:lnTo>
                    <a:pt x="587" y="186"/>
                  </a:lnTo>
                  <a:lnTo>
                    <a:pt x="568" y="160"/>
                  </a:lnTo>
                  <a:lnTo>
                    <a:pt x="547" y="135"/>
                  </a:lnTo>
                  <a:lnTo>
                    <a:pt x="522" y="111"/>
                  </a:lnTo>
                  <a:lnTo>
                    <a:pt x="522" y="111"/>
                  </a:lnTo>
                  <a:lnTo>
                    <a:pt x="500" y="90"/>
                  </a:lnTo>
                  <a:lnTo>
                    <a:pt x="488" y="80"/>
                  </a:lnTo>
                  <a:lnTo>
                    <a:pt x="476" y="71"/>
                  </a:lnTo>
                  <a:lnTo>
                    <a:pt x="476" y="71"/>
                  </a:lnTo>
                  <a:lnTo>
                    <a:pt x="458" y="60"/>
                  </a:lnTo>
                  <a:lnTo>
                    <a:pt x="437" y="47"/>
                  </a:lnTo>
                  <a:lnTo>
                    <a:pt x="426" y="41"/>
                  </a:lnTo>
                  <a:lnTo>
                    <a:pt x="417" y="33"/>
                  </a:lnTo>
                  <a:lnTo>
                    <a:pt x="411" y="25"/>
                  </a:lnTo>
                  <a:lnTo>
                    <a:pt x="408" y="20"/>
                  </a:lnTo>
                  <a:lnTo>
                    <a:pt x="407" y="16"/>
                  </a:lnTo>
                  <a:lnTo>
                    <a:pt x="407" y="16"/>
                  </a:lnTo>
                  <a:lnTo>
                    <a:pt x="405" y="11"/>
                  </a:lnTo>
                  <a:lnTo>
                    <a:pt x="403" y="7"/>
                  </a:lnTo>
                  <a:lnTo>
                    <a:pt x="399" y="4"/>
                  </a:lnTo>
                  <a:lnTo>
                    <a:pt x="396" y="1"/>
                  </a:lnTo>
                  <a:lnTo>
                    <a:pt x="392" y="0"/>
                  </a:lnTo>
                  <a:lnTo>
                    <a:pt x="388" y="0"/>
                  </a:lnTo>
                  <a:lnTo>
                    <a:pt x="379" y="0"/>
                  </a:lnTo>
                  <a:lnTo>
                    <a:pt x="371" y="4"/>
                  </a:lnTo>
                  <a:lnTo>
                    <a:pt x="369" y="7"/>
                  </a:lnTo>
                  <a:lnTo>
                    <a:pt x="366" y="11"/>
                  </a:lnTo>
                  <a:lnTo>
                    <a:pt x="363" y="14"/>
                  </a:lnTo>
                  <a:lnTo>
                    <a:pt x="362" y="18"/>
                  </a:lnTo>
                  <a:lnTo>
                    <a:pt x="362" y="22"/>
                  </a:lnTo>
                  <a:lnTo>
                    <a:pt x="362" y="28"/>
                  </a:lnTo>
                  <a:lnTo>
                    <a:pt x="362" y="28"/>
                  </a:lnTo>
                  <a:lnTo>
                    <a:pt x="366" y="41"/>
                  </a:lnTo>
                  <a:lnTo>
                    <a:pt x="373" y="52"/>
                  </a:lnTo>
                  <a:lnTo>
                    <a:pt x="382" y="62"/>
                  </a:lnTo>
                  <a:lnTo>
                    <a:pt x="392" y="71"/>
                  </a:lnTo>
                  <a:lnTo>
                    <a:pt x="403" y="79"/>
                  </a:lnTo>
                  <a:lnTo>
                    <a:pt x="414" y="85"/>
                  </a:lnTo>
                  <a:lnTo>
                    <a:pt x="438" y="99"/>
                  </a:lnTo>
                  <a:lnTo>
                    <a:pt x="438" y="99"/>
                  </a:lnTo>
                  <a:lnTo>
                    <a:pt x="452" y="109"/>
                  </a:lnTo>
                  <a:lnTo>
                    <a:pt x="467" y="120"/>
                  </a:lnTo>
                  <a:lnTo>
                    <a:pt x="480" y="132"/>
                  </a:lnTo>
                  <a:lnTo>
                    <a:pt x="493" y="145"/>
                  </a:lnTo>
                  <a:lnTo>
                    <a:pt x="519" y="171"/>
                  </a:lnTo>
                  <a:lnTo>
                    <a:pt x="543" y="198"/>
                  </a:lnTo>
                  <a:lnTo>
                    <a:pt x="543" y="198"/>
                  </a:lnTo>
                  <a:lnTo>
                    <a:pt x="557" y="212"/>
                  </a:lnTo>
                  <a:lnTo>
                    <a:pt x="570" y="230"/>
                  </a:lnTo>
                  <a:lnTo>
                    <a:pt x="583" y="250"/>
                  </a:lnTo>
                  <a:lnTo>
                    <a:pt x="594" y="271"/>
                  </a:lnTo>
                  <a:lnTo>
                    <a:pt x="598" y="281"/>
                  </a:lnTo>
                  <a:lnTo>
                    <a:pt x="600" y="290"/>
                  </a:lnTo>
                  <a:lnTo>
                    <a:pt x="602" y="301"/>
                  </a:lnTo>
                  <a:lnTo>
                    <a:pt x="602" y="311"/>
                  </a:lnTo>
                  <a:lnTo>
                    <a:pt x="600" y="320"/>
                  </a:lnTo>
                  <a:lnTo>
                    <a:pt x="598" y="330"/>
                  </a:lnTo>
                  <a:lnTo>
                    <a:pt x="592" y="337"/>
                  </a:lnTo>
                  <a:lnTo>
                    <a:pt x="585" y="344"/>
                  </a:lnTo>
                  <a:lnTo>
                    <a:pt x="585" y="344"/>
                  </a:lnTo>
                  <a:lnTo>
                    <a:pt x="569" y="356"/>
                  </a:lnTo>
                  <a:lnTo>
                    <a:pt x="561" y="361"/>
                  </a:lnTo>
                  <a:lnTo>
                    <a:pt x="554" y="364"/>
                  </a:lnTo>
                  <a:lnTo>
                    <a:pt x="537" y="369"/>
                  </a:lnTo>
                  <a:lnTo>
                    <a:pt x="518" y="373"/>
                  </a:lnTo>
                  <a:lnTo>
                    <a:pt x="518" y="373"/>
                  </a:lnTo>
                  <a:lnTo>
                    <a:pt x="507" y="373"/>
                  </a:lnTo>
                  <a:lnTo>
                    <a:pt x="498" y="373"/>
                  </a:lnTo>
                  <a:lnTo>
                    <a:pt x="489" y="374"/>
                  </a:lnTo>
                  <a:lnTo>
                    <a:pt x="480" y="379"/>
                  </a:lnTo>
                  <a:lnTo>
                    <a:pt x="480" y="379"/>
                  </a:lnTo>
                  <a:lnTo>
                    <a:pt x="475" y="383"/>
                  </a:lnTo>
                  <a:lnTo>
                    <a:pt x="471" y="387"/>
                  </a:lnTo>
                  <a:lnTo>
                    <a:pt x="468" y="392"/>
                  </a:lnTo>
                  <a:lnTo>
                    <a:pt x="468" y="399"/>
                  </a:lnTo>
                  <a:lnTo>
                    <a:pt x="468" y="399"/>
                  </a:lnTo>
                  <a:lnTo>
                    <a:pt x="469" y="415"/>
                  </a:lnTo>
                  <a:lnTo>
                    <a:pt x="473" y="429"/>
                  </a:lnTo>
                  <a:lnTo>
                    <a:pt x="477" y="445"/>
                  </a:lnTo>
                  <a:lnTo>
                    <a:pt x="480" y="459"/>
                  </a:lnTo>
                  <a:lnTo>
                    <a:pt x="481" y="473"/>
                  </a:lnTo>
                  <a:lnTo>
                    <a:pt x="481" y="480"/>
                  </a:lnTo>
                  <a:lnTo>
                    <a:pt x="480" y="488"/>
                  </a:lnTo>
                  <a:lnTo>
                    <a:pt x="479" y="496"/>
                  </a:lnTo>
                  <a:lnTo>
                    <a:pt x="475" y="502"/>
                  </a:lnTo>
                  <a:lnTo>
                    <a:pt x="471" y="510"/>
                  </a:lnTo>
                  <a:lnTo>
                    <a:pt x="466" y="517"/>
                  </a:lnTo>
                  <a:lnTo>
                    <a:pt x="466" y="517"/>
                  </a:lnTo>
                  <a:lnTo>
                    <a:pt x="459" y="523"/>
                  </a:lnTo>
                  <a:lnTo>
                    <a:pt x="452" y="530"/>
                  </a:lnTo>
                  <a:lnTo>
                    <a:pt x="446" y="534"/>
                  </a:lnTo>
                  <a:lnTo>
                    <a:pt x="439" y="536"/>
                  </a:lnTo>
                  <a:lnTo>
                    <a:pt x="433" y="538"/>
                  </a:lnTo>
                  <a:lnTo>
                    <a:pt x="425" y="539"/>
                  </a:lnTo>
                  <a:lnTo>
                    <a:pt x="412" y="539"/>
                  </a:lnTo>
                  <a:lnTo>
                    <a:pt x="397" y="538"/>
                  </a:lnTo>
                  <a:lnTo>
                    <a:pt x="383" y="535"/>
                  </a:lnTo>
                  <a:lnTo>
                    <a:pt x="370" y="532"/>
                  </a:lnTo>
                  <a:lnTo>
                    <a:pt x="356" y="531"/>
                  </a:lnTo>
                  <a:lnTo>
                    <a:pt x="356" y="531"/>
                  </a:lnTo>
                  <a:lnTo>
                    <a:pt x="349" y="532"/>
                  </a:lnTo>
                  <a:lnTo>
                    <a:pt x="344" y="534"/>
                  </a:lnTo>
                  <a:lnTo>
                    <a:pt x="337" y="536"/>
                  </a:lnTo>
                  <a:lnTo>
                    <a:pt x="332" y="540"/>
                  </a:lnTo>
                  <a:lnTo>
                    <a:pt x="328" y="545"/>
                  </a:lnTo>
                  <a:lnTo>
                    <a:pt x="324" y="552"/>
                  </a:lnTo>
                  <a:lnTo>
                    <a:pt x="323" y="557"/>
                  </a:lnTo>
                  <a:lnTo>
                    <a:pt x="323" y="564"/>
                  </a:lnTo>
                  <a:lnTo>
                    <a:pt x="323" y="564"/>
                  </a:lnTo>
                  <a:lnTo>
                    <a:pt x="323" y="578"/>
                  </a:lnTo>
                  <a:lnTo>
                    <a:pt x="323" y="592"/>
                  </a:lnTo>
                  <a:lnTo>
                    <a:pt x="320" y="604"/>
                  </a:lnTo>
                  <a:lnTo>
                    <a:pt x="318" y="616"/>
                  </a:lnTo>
                  <a:lnTo>
                    <a:pt x="312" y="628"/>
                  </a:lnTo>
                  <a:lnTo>
                    <a:pt x="307" y="637"/>
                  </a:lnTo>
                  <a:lnTo>
                    <a:pt x="301" y="646"/>
                  </a:lnTo>
                  <a:lnTo>
                    <a:pt x="293" y="654"/>
                  </a:lnTo>
                  <a:lnTo>
                    <a:pt x="284" y="660"/>
                  </a:lnTo>
                  <a:lnTo>
                    <a:pt x="275" y="666"/>
                  </a:lnTo>
                  <a:lnTo>
                    <a:pt x="264" y="670"/>
                  </a:lnTo>
                  <a:lnTo>
                    <a:pt x="252" y="672"/>
                  </a:lnTo>
                  <a:lnTo>
                    <a:pt x="241" y="672"/>
                  </a:lnTo>
                  <a:lnTo>
                    <a:pt x="227" y="672"/>
                  </a:lnTo>
                  <a:lnTo>
                    <a:pt x="214" y="670"/>
                  </a:lnTo>
                  <a:lnTo>
                    <a:pt x="200" y="666"/>
                  </a:lnTo>
                  <a:lnTo>
                    <a:pt x="200" y="666"/>
                  </a:lnTo>
                  <a:lnTo>
                    <a:pt x="195" y="664"/>
                  </a:lnTo>
                  <a:lnTo>
                    <a:pt x="190" y="666"/>
                  </a:lnTo>
                  <a:lnTo>
                    <a:pt x="184" y="667"/>
                  </a:lnTo>
                  <a:lnTo>
                    <a:pt x="180" y="670"/>
                  </a:lnTo>
                  <a:lnTo>
                    <a:pt x="176" y="674"/>
                  </a:lnTo>
                  <a:lnTo>
                    <a:pt x="174" y="677"/>
                  </a:lnTo>
                  <a:lnTo>
                    <a:pt x="173" y="683"/>
                  </a:lnTo>
                  <a:lnTo>
                    <a:pt x="171" y="688"/>
                  </a:lnTo>
                  <a:lnTo>
                    <a:pt x="171" y="688"/>
                  </a:lnTo>
                  <a:lnTo>
                    <a:pt x="170" y="704"/>
                  </a:lnTo>
                  <a:lnTo>
                    <a:pt x="167" y="718"/>
                  </a:lnTo>
                  <a:lnTo>
                    <a:pt x="163" y="730"/>
                  </a:lnTo>
                  <a:lnTo>
                    <a:pt x="158" y="740"/>
                  </a:lnTo>
                  <a:lnTo>
                    <a:pt x="152" y="749"/>
                  </a:lnTo>
                  <a:lnTo>
                    <a:pt x="145" y="756"/>
                  </a:lnTo>
                  <a:lnTo>
                    <a:pt x="137" y="762"/>
                  </a:lnTo>
                  <a:lnTo>
                    <a:pt x="128" y="768"/>
                  </a:lnTo>
                  <a:lnTo>
                    <a:pt x="119" y="770"/>
                  </a:lnTo>
                  <a:lnTo>
                    <a:pt x="108" y="773"/>
                  </a:lnTo>
                  <a:lnTo>
                    <a:pt x="97" y="776"/>
                  </a:lnTo>
                  <a:lnTo>
                    <a:pt x="86" y="777"/>
                  </a:lnTo>
                  <a:lnTo>
                    <a:pt x="61" y="777"/>
                  </a:lnTo>
                  <a:lnTo>
                    <a:pt x="36" y="776"/>
                  </a:lnTo>
                  <a:lnTo>
                    <a:pt x="36" y="776"/>
                  </a:lnTo>
                  <a:lnTo>
                    <a:pt x="30" y="774"/>
                  </a:lnTo>
                  <a:lnTo>
                    <a:pt x="25" y="773"/>
                  </a:lnTo>
                  <a:lnTo>
                    <a:pt x="18" y="773"/>
                  </a:lnTo>
                  <a:lnTo>
                    <a:pt x="13" y="774"/>
                  </a:lnTo>
                  <a:lnTo>
                    <a:pt x="8" y="777"/>
                  </a:lnTo>
                  <a:lnTo>
                    <a:pt x="4" y="782"/>
                  </a:lnTo>
                  <a:lnTo>
                    <a:pt x="1" y="787"/>
                  </a:lnTo>
                  <a:lnTo>
                    <a:pt x="0" y="794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3"/>
                  </a:lnTo>
                  <a:lnTo>
                    <a:pt x="1" y="807"/>
                  </a:lnTo>
                  <a:lnTo>
                    <a:pt x="4" y="811"/>
                  </a:lnTo>
                  <a:lnTo>
                    <a:pt x="6" y="815"/>
                  </a:lnTo>
                  <a:lnTo>
                    <a:pt x="10" y="817"/>
                  </a:lnTo>
                  <a:lnTo>
                    <a:pt x="14" y="819"/>
                  </a:lnTo>
                  <a:lnTo>
                    <a:pt x="18" y="820"/>
                  </a:lnTo>
                  <a:lnTo>
                    <a:pt x="23" y="821"/>
                  </a:lnTo>
                  <a:lnTo>
                    <a:pt x="23" y="821"/>
                  </a:lnTo>
                  <a:lnTo>
                    <a:pt x="61" y="823"/>
                  </a:lnTo>
                  <a:lnTo>
                    <a:pt x="80" y="823"/>
                  </a:lnTo>
                  <a:lnTo>
                    <a:pt x="97" y="821"/>
                  </a:lnTo>
                  <a:lnTo>
                    <a:pt x="115" y="819"/>
                  </a:lnTo>
                  <a:lnTo>
                    <a:pt x="132" y="815"/>
                  </a:lnTo>
                  <a:lnTo>
                    <a:pt x="150" y="810"/>
                  </a:lnTo>
                  <a:lnTo>
                    <a:pt x="169" y="802"/>
                  </a:lnTo>
                  <a:lnTo>
                    <a:pt x="169" y="802"/>
                  </a:lnTo>
                  <a:lnTo>
                    <a:pt x="183" y="794"/>
                  </a:lnTo>
                  <a:lnTo>
                    <a:pt x="193" y="786"/>
                  </a:lnTo>
                  <a:lnTo>
                    <a:pt x="201" y="776"/>
                  </a:lnTo>
                  <a:lnTo>
                    <a:pt x="207" y="765"/>
                  </a:lnTo>
                  <a:lnTo>
                    <a:pt x="210" y="755"/>
                  </a:lnTo>
                  <a:lnTo>
                    <a:pt x="213" y="743"/>
                  </a:lnTo>
                  <a:lnTo>
                    <a:pt x="214" y="730"/>
                  </a:lnTo>
                  <a:lnTo>
                    <a:pt x="216" y="717"/>
                  </a:lnTo>
                  <a:lnTo>
                    <a:pt x="216" y="717"/>
                  </a:lnTo>
                  <a:lnTo>
                    <a:pt x="229" y="718"/>
                  </a:lnTo>
                  <a:lnTo>
                    <a:pt x="242" y="719"/>
                  </a:lnTo>
                  <a:lnTo>
                    <a:pt x="256" y="719"/>
                  </a:lnTo>
                  <a:lnTo>
                    <a:pt x="269" y="717"/>
                  </a:lnTo>
                  <a:lnTo>
                    <a:pt x="282" y="714"/>
                  </a:lnTo>
                  <a:lnTo>
                    <a:pt x="294" y="709"/>
                  </a:lnTo>
                  <a:lnTo>
                    <a:pt x="306" y="704"/>
                  </a:lnTo>
                  <a:lnTo>
                    <a:pt x="318" y="696"/>
                  </a:lnTo>
                  <a:lnTo>
                    <a:pt x="318" y="696"/>
                  </a:lnTo>
                  <a:lnTo>
                    <a:pt x="331" y="684"/>
                  </a:lnTo>
                  <a:lnTo>
                    <a:pt x="343" y="672"/>
                  </a:lnTo>
                  <a:lnTo>
                    <a:pt x="349" y="664"/>
                  </a:lnTo>
                  <a:lnTo>
                    <a:pt x="353" y="658"/>
                  </a:lnTo>
                  <a:lnTo>
                    <a:pt x="357" y="650"/>
                  </a:lnTo>
                  <a:lnTo>
                    <a:pt x="361" y="642"/>
                  </a:lnTo>
                  <a:lnTo>
                    <a:pt x="361" y="642"/>
                  </a:lnTo>
                  <a:lnTo>
                    <a:pt x="366" y="616"/>
                  </a:lnTo>
                  <a:lnTo>
                    <a:pt x="369" y="600"/>
                  </a:lnTo>
                  <a:lnTo>
                    <a:pt x="370" y="586"/>
                  </a:lnTo>
                  <a:lnTo>
                    <a:pt x="370" y="586"/>
                  </a:lnTo>
                  <a:lnTo>
                    <a:pt x="380" y="589"/>
                  </a:lnTo>
                  <a:lnTo>
                    <a:pt x="391" y="590"/>
                  </a:lnTo>
                  <a:lnTo>
                    <a:pt x="401" y="590"/>
                  </a:lnTo>
                  <a:lnTo>
                    <a:pt x="412" y="590"/>
                  </a:lnTo>
                  <a:lnTo>
                    <a:pt x="422" y="587"/>
                  </a:lnTo>
                  <a:lnTo>
                    <a:pt x="433" y="585"/>
                  </a:lnTo>
                  <a:lnTo>
                    <a:pt x="443" y="581"/>
                  </a:lnTo>
                  <a:lnTo>
                    <a:pt x="454" y="577"/>
                  </a:lnTo>
                  <a:lnTo>
                    <a:pt x="473" y="566"/>
                  </a:lnTo>
                  <a:lnTo>
                    <a:pt x="492" y="552"/>
                  </a:lnTo>
                  <a:lnTo>
                    <a:pt x="506" y="538"/>
                  </a:lnTo>
                  <a:lnTo>
                    <a:pt x="513" y="530"/>
                  </a:lnTo>
                  <a:lnTo>
                    <a:pt x="518" y="521"/>
                  </a:lnTo>
                  <a:lnTo>
                    <a:pt x="518" y="521"/>
                  </a:lnTo>
                  <a:lnTo>
                    <a:pt x="523" y="509"/>
                  </a:lnTo>
                  <a:lnTo>
                    <a:pt x="527" y="497"/>
                  </a:lnTo>
                  <a:lnTo>
                    <a:pt x="528" y="484"/>
                  </a:lnTo>
                  <a:lnTo>
                    <a:pt x="528" y="471"/>
                  </a:lnTo>
                  <a:lnTo>
                    <a:pt x="528" y="456"/>
                  </a:lnTo>
                  <a:lnTo>
                    <a:pt x="526" y="443"/>
                  </a:lnTo>
                  <a:lnTo>
                    <a:pt x="520" y="420"/>
                  </a:lnTo>
                  <a:lnTo>
                    <a:pt x="520" y="420"/>
                  </a:lnTo>
                  <a:lnTo>
                    <a:pt x="519" y="417"/>
                  </a:lnTo>
                  <a:lnTo>
                    <a:pt x="519" y="417"/>
                  </a:lnTo>
                  <a:lnTo>
                    <a:pt x="532" y="416"/>
                  </a:lnTo>
                  <a:lnTo>
                    <a:pt x="532" y="416"/>
                  </a:lnTo>
                  <a:lnTo>
                    <a:pt x="560" y="412"/>
                  </a:lnTo>
                  <a:lnTo>
                    <a:pt x="574" y="409"/>
                  </a:lnTo>
                  <a:lnTo>
                    <a:pt x="586" y="403"/>
                  </a:lnTo>
                  <a:lnTo>
                    <a:pt x="586" y="403"/>
                  </a:lnTo>
                  <a:lnTo>
                    <a:pt x="598" y="395"/>
                  </a:lnTo>
                  <a:lnTo>
                    <a:pt x="609" y="387"/>
                  </a:lnTo>
                  <a:lnTo>
                    <a:pt x="620" y="378"/>
                  </a:lnTo>
                  <a:lnTo>
                    <a:pt x="629" y="368"/>
                  </a:lnTo>
                  <a:lnTo>
                    <a:pt x="638" y="357"/>
                  </a:lnTo>
                  <a:lnTo>
                    <a:pt x="645" y="345"/>
                  </a:lnTo>
                  <a:lnTo>
                    <a:pt x="651" y="334"/>
                  </a:lnTo>
                  <a:lnTo>
                    <a:pt x="656" y="320"/>
                  </a:lnTo>
                  <a:lnTo>
                    <a:pt x="656" y="320"/>
                  </a:lnTo>
                  <a:lnTo>
                    <a:pt x="658" y="311"/>
                  </a:lnTo>
                  <a:lnTo>
                    <a:pt x="659" y="303"/>
                  </a:lnTo>
                  <a:lnTo>
                    <a:pt x="659" y="296"/>
                  </a:lnTo>
                  <a:lnTo>
                    <a:pt x="658" y="288"/>
                  </a:lnTo>
                  <a:lnTo>
                    <a:pt x="655" y="281"/>
                  </a:lnTo>
                  <a:lnTo>
                    <a:pt x="653" y="275"/>
                  </a:lnTo>
                  <a:lnTo>
                    <a:pt x="646" y="262"/>
                  </a:lnTo>
                  <a:lnTo>
                    <a:pt x="637" y="249"/>
                  </a:lnTo>
                  <a:lnTo>
                    <a:pt x="626" y="237"/>
                  </a:lnTo>
                  <a:lnTo>
                    <a:pt x="616" y="225"/>
                  </a:lnTo>
                  <a:lnTo>
                    <a:pt x="607" y="213"/>
                  </a:lnTo>
                  <a:lnTo>
                    <a:pt x="607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chenying0907 872"/>
            <p:cNvSpPr>
              <a:spLocks/>
            </p:cNvSpPr>
            <p:nvPr/>
          </p:nvSpPr>
          <p:spPr bwMode="auto">
            <a:xfrm>
              <a:off x="4781551" y="3371851"/>
              <a:ext cx="85725" cy="12065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82" y="1"/>
                </a:cxn>
                <a:cxn ang="0">
                  <a:pos x="172" y="10"/>
                </a:cxn>
                <a:cxn ang="0">
                  <a:pos x="168" y="17"/>
                </a:cxn>
                <a:cxn ang="0">
                  <a:pos x="154" y="68"/>
                </a:cxn>
                <a:cxn ang="0">
                  <a:pos x="133" y="119"/>
                </a:cxn>
                <a:cxn ang="0">
                  <a:pos x="106" y="165"/>
                </a:cxn>
                <a:cxn ang="0">
                  <a:pos x="80" y="196"/>
                </a:cxn>
                <a:cxn ang="0">
                  <a:pos x="71" y="205"/>
                </a:cxn>
                <a:cxn ang="0">
                  <a:pos x="62" y="217"/>
                </a:cxn>
                <a:cxn ang="0">
                  <a:pos x="51" y="227"/>
                </a:cxn>
                <a:cxn ang="0">
                  <a:pos x="45" y="231"/>
                </a:cxn>
                <a:cxn ang="0">
                  <a:pos x="34" y="239"/>
                </a:cxn>
                <a:cxn ang="0">
                  <a:pos x="36" y="243"/>
                </a:cxn>
                <a:cxn ang="0">
                  <a:pos x="40" y="244"/>
                </a:cxn>
                <a:cxn ang="0">
                  <a:pos x="27" y="247"/>
                </a:cxn>
                <a:cxn ang="0">
                  <a:pos x="17" y="256"/>
                </a:cxn>
                <a:cxn ang="0">
                  <a:pos x="14" y="258"/>
                </a:cxn>
                <a:cxn ang="0">
                  <a:pos x="7" y="261"/>
                </a:cxn>
                <a:cxn ang="0">
                  <a:pos x="2" y="272"/>
                </a:cxn>
                <a:cxn ang="0">
                  <a:pos x="3" y="288"/>
                </a:cxn>
                <a:cxn ang="0">
                  <a:pos x="10" y="297"/>
                </a:cxn>
                <a:cxn ang="0">
                  <a:pos x="17" y="301"/>
                </a:cxn>
                <a:cxn ang="0">
                  <a:pos x="23" y="301"/>
                </a:cxn>
                <a:cxn ang="0">
                  <a:pos x="40" y="298"/>
                </a:cxn>
                <a:cxn ang="0">
                  <a:pos x="51" y="286"/>
                </a:cxn>
                <a:cxn ang="0">
                  <a:pos x="63" y="281"/>
                </a:cxn>
                <a:cxn ang="0">
                  <a:pos x="88" y="261"/>
                </a:cxn>
                <a:cxn ang="0">
                  <a:pos x="120" y="226"/>
                </a:cxn>
                <a:cxn ang="0">
                  <a:pos x="134" y="207"/>
                </a:cxn>
                <a:cxn ang="0">
                  <a:pos x="157" y="166"/>
                </a:cxn>
                <a:cxn ang="0">
                  <a:pos x="178" y="125"/>
                </a:cxn>
                <a:cxn ang="0">
                  <a:pos x="195" y="84"/>
                </a:cxn>
                <a:cxn ang="0">
                  <a:pos x="210" y="40"/>
                </a:cxn>
                <a:cxn ang="0">
                  <a:pos x="214" y="35"/>
                </a:cxn>
                <a:cxn ang="0">
                  <a:pos x="216" y="22"/>
                </a:cxn>
                <a:cxn ang="0">
                  <a:pos x="212" y="9"/>
                </a:cxn>
                <a:cxn ang="0">
                  <a:pos x="202" y="1"/>
                </a:cxn>
                <a:cxn ang="0">
                  <a:pos x="194" y="0"/>
                </a:cxn>
              </a:cxnLst>
              <a:rect l="0" t="0" r="r" b="b"/>
              <a:pathLst>
                <a:path w="216" h="301">
                  <a:moveTo>
                    <a:pt x="194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182" y="1"/>
                  </a:lnTo>
                  <a:lnTo>
                    <a:pt x="176" y="5"/>
                  </a:lnTo>
                  <a:lnTo>
                    <a:pt x="172" y="10"/>
                  </a:lnTo>
                  <a:lnTo>
                    <a:pt x="168" y="17"/>
                  </a:lnTo>
                  <a:lnTo>
                    <a:pt x="168" y="17"/>
                  </a:lnTo>
                  <a:lnTo>
                    <a:pt x="161" y="43"/>
                  </a:lnTo>
                  <a:lnTo>
                    <a:pt x="154" y="68"/>
                  </a:lnTo>
                  <a:lnTo>
                    <a:pt x="144" y="94"/>
                  </a:lnTo>
                  <a:lnTo>
                    <a:pt x="133" y="119"/>
                  </a:lnTo>
                  <a:lnTo>
                    <a:pt x="121" y="142"/>
                  </a:lnTo>
                  <a:lnTo>
                    <a:pt x="106" y="165"/>
                  </a:lnTo>
                  <a:lnTo>
                    <a:pt x="89" y="186"/>
                  </a:lnTo>
                  <a:lnTo>
                    <a:pt x="80" y="196"/>
                  </a:lnTo>
                  <a:lnTo>
                    <a:pt x="71" y="205"/>
                  </a:lnTo>
                  <a:lnTo>
                    <a:pt x="71" y="205"/>
                  </a:lnTo>
                  <a:lnTo>
                    <a:pt x="66" y="210"/>
                  </a:lnTo>
                  <a:lnTo>
                    <a:pt x="62" y="217"/>
                  </a:lnTo>
                  <a:lnTo>
                    <a:pt x="58" y="224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45" y="231"/>
                  </a:lnTo>
                  <a:lnTo>
                    <a:pt x="37" y="237"/>
                  </a:lnTo>
                  <a:lnTo>
                    <a:pt x="34" y="239"/>
                  </a:lnTo>
                  <a:lnTo>
                    <a:pt x="33" y="242"/>
                  </a:lnTo>
                  <a:lnTo>
                    <a:pt x="36" y="243"/>
                  </a:lnTo>
                  <a:lnTo>
                    <a:pt x="40" y="244"/>
                  </a:lnTo>
                  <a:lnTo>
                    <a:pt x="40" y="244"/>
                  </a:lnTo>
                  <a:lnTo>
                    <a:pt x="33" y="244"/>
                  </a:lnTo>
                  <a:lnTo>
                    <a:pt x="27" y="247"/>
                  </a:lnTo>
                  <a:lnTo>
                    <a:pt x="21" y="251"/>
                  </a:lnTo>
                  <a:lnTo>
                    <a:pt x="17" y="256"/>
                  </a:lnTo>
                  <a:lnTo>
                    <a:pt x="17" y="256"/>
                  </a:lnTo>
                  <a:lnTo>
                    <a:pt x="14" y="258"/>
                  </a:lnTo>
                  <a:lnTo>
                    <a:pt x="10" y="259"/>
                  </a:lnTo>
                  <a:lnTo>
                    <a:pt x="7" y="261"/>
                  </a:lnTo>
                  <a:lnTo>
                    <a:pt x="4" y="265"/>
                  </a:lnTo>
                  <a:lnTo>
                    <a:pt x="2" y="272"/>
                  </a:lnTo>
                  <a:lnTo>
                    <a:pt x="0" y="280"/>
                  </a:lnTo>
                  <a:lnTo>
                    <a:pt x="3" y="288"/>
                  </a:lnTo>
                  <a:lnTo>
                    <a:pt x="7" y="294"/>
                  </a:lnTo>
                  <a:lnTo>
                    <a:pt x="10" y="297"/>
                  </a:lnTo>
                  <a:lnTo>
                    <a:pt x="14" y="299"/>
                  </a:lnTo>
                  <a:lnTo>
                    <a:pt x="17" y="301"/>
                  </a:lnTo>
                  <a:lnTo>
                    <a:pt x="23" y="301"/>
                  </a:lnTo>
                  <a:lnTo>
                    <a:pt x="23" y="301"/>
                  </a:lnTo>
                  <a:lnTo>
                    <a:pt x="33" y="301"/>
                  </a:lnTo>
                  <a:lnTo>
                    <a:pt x="40" y="298"/>
                  </a:lnTo>
                  <a:lnTo>
                    <a:pt x="46" y="293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63" y="281"/>
                  </a:lnTo>
                  <a:lnTo>
                    <a:pt x="76" y="272"/>
                  </a:lnTo>
                  <a:lnTo>
                    <a:pt x="88" y="261"/>
                  </a:lnTo>
                  <a:lnTo>
                    <a:pt x="99" y="250"/>
                  </a:lnTo>
                  <a:lnTo>
                    <a:pt x="120" y="226"/>
                  </a:lnTo>
                  <a:lnTo>
                    <a:pt x="134" y="207"/>
                  </a:lnTo>
                  <a:lnTo>
                    <a:pt x="134" y="207"/>
                  </a:lnTo>
                  <a:lnTo>
                    <a:pt x="147" y="187"/>
                  </a:lnTo>
                  <a:lnTo>
                    <a:pt x="157" y="166"/>
                  </a:lnTo>
                  <a:lnTo>
                    <a:pt x="169" y="146"/>
                  </a:lnTo>
                  <a:lnTo>
                    <a:pt x="178" y="125"/>
                  </a:lnTo>
                  <a:lnTo>
                    <a:pt x="188" y="106"/>
                  </a:lnTo>
                  <a:lnTo>
                    <a:pt x="195" y="84"/>
                  </a:lnTo>
                  <a:lnTo>
                    <a:pt x="203" y="63"/>
                  </a:lnTo>
                  <a:lnTo>
                    <a:pt x="210" y="40"/>
                  </a:lnTo>
                  <a:lnTo>
                    <a:pt x="210" y="40"/>
                  </a:lnTo>
                  <a:lnTo>
                    <a:pt x="214" y="35"/>
                  </a:lnTo>
                  <a:lnTo>
                    <a:pt x="215" y="29"/>
                  </a:lnTo>
                  <a:lnTo>
                    <a:pt x="216" y="22"/>
                  </a:lnTo>
                  <a:lnTo>
                    <a:pt x="215" y="16"/>
                  </a:lnTo>
                  <a:lnTo>
                    <a:pt x="212" y="9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6" name="PA_椭圆 31"/>
          <p:cNvSpPr/>
          <p:nvPr>
            <p:custDataLst>
              <p:tags r:id="rId4"/>
            </p:custDataLst>
          </p:nvPr>
        </p:nvSpPr>
        <p:spPr>
          <a:xfrm>
            <a:off x="1200969" y="3876782"/>
            <a:ext cx="2930454" cy="77434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7" name="PA_文本框 226"/>
          <p:cNvSpPr txBox="1"/>
          <p:nvPr>
            <p:custDataLst>
              <p:tags r:id="rId5"/>
            </p:custDataLst>
          </p:nvPr>
        </p:nvSpPr>
        <p:spPr>
          <a:xfrm>
            <a:off x="1327638" y="4014775"/>
            <a:ext cx="269923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線上登記系統</a:t>
            </a:r>
            <a:endParaRPr lang="zh-CN" altLang="en-US" sz="2666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28" name="PA_椭圆 31"/>
          <p:cNvSpPr/>
          <p:nvPr>
            <p:custDataLst>
              <p:tags r:id="rId6"/>
            </p:custDataLst>
          </p:nvPr>
        </p:nvSpPr>
        <p:spPr>
          <a:xfrm>
            <a:off x="4493045" y="3876782"/>
            <a:ext cx="2930454" cy="77434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PA_文本框 229"/>
          <p:cNvSpPr txBox="1"/>
          <p:nvPr>
            <p:custDataLst>
              <p:tags r:id="rId7"/>
            </p:custDataLst>
          </p:nvPr>
        </p:nvSpPr>
        <p:spPr>
          <a:xfrm>
            <a:off x="4587137" y="4014775"/>
            <a:ext cx="27274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管理人員</a:t>
            </a:r>
            <a:endParaRPr lang="zh-CN" altLang="en-US" sz="2666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33" name="PA_文本框 232"/>
          <p:cNvSpPr txBox="1"/>
          <p:nvPr>
            <p:custDataLst>
              <p:tags r:id="rId8"/>
            </p:custDataLst>
          </p:nvPr>
        </p:nvSpPr>
        <p:spPr>
          <a:xfrm>
            <a:off x="7877908" y="3958638"/>
            <a:ext cx="272390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提供學校使用</a:t>
            </a:r>
            <a:endParaRPr lang="zh-CN" altLang="en-US" sz="2666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20" name="PA_椭圆 31"/>
          <p:cNvSpPr/>
          <p:nvPr>
            <p:custDataLst>
              <p:tags r:id="rId9"/>
            </p:custDataLst>
          </p:nvPr>
        </p:nvSpPr>
        <p:spPr>
          <a:xfrm>
            <a:off x="7785121" y="3881678"/>
            <a:ext cx="2930454" cy="77434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5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27" grpId="0"/>
      <p:bldP spid="228" grpId="0" animBg="1"/>
      <p:bldP spid="230" grpId="0"/>
      <p:bldP spid="233" grpId="0"/>
      <p:bldP spid="2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301699A-F7A4-4B1B-B20F-E446D2EB8EFE}"/>
              </a:ext>
            </a:extLst>
          </p:cNvPr>
          <p:cNvSpPr txBox="1"/>
          <p:nvPr/>
        </p:nvSpPr>
        <p:spPr>
          <a:xfrm>
            <a:off x="5602424" y="3453492"/>
            <a:ext cx="1325178" cy="25686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Achievement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文本框 25">
            <a:extLst>
              <a:ext uri="{FF2B5EF4-FFF2-40B4-BE49-F238E27FC236}">
                <a16:creationId xmlns:a16="http://schemas.microsoft.com/office/drawing/2014/main" id="{3B18FBED-50EC-4A2C-B87E-7AD18086145C}"/>
              </a:ext>
            </a:extLst>
          </p:cNvPr>
          <p:cNvSpPr txBox="1"/>
          <p:nvPr/>
        </p:nvSpPr>
        <p:spPr>
          <a:xfrm>
            <a:off x="5557996" y="2985440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成果發表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FC41E5-B144-4672-BFD4-F54938A37F23}"/>
              </a:ext>
            </a:extLst>
          </p:cNvPr>
          <p:cNvSpPr/>
          <p:nvPr/>
        </p:nvSpPr>
        <p:spPr>
          <a:xfrm>
            <a:off x="5602424" y="2589396"/>
            <a:ext cx="15730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PART  FOUR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E220914B-EAD4-44D8-B7E7-16EBC713CF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A493B61-CBEE-4373-A2FB-20959224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B22D548-17FC-4B4F-B342-CC310700F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E3639C4-8F5B-46A4-8162-7D9D2FFB4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72756FB-CB07-4C24-812D-6D937977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7B16132-325D-4C6F-9741-960F1D098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EFD52DB-9C7C-4BAF-A8CC-9F5F0523F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CB6F9BB-6F10-4F3C-8EB1-FE39ED91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75273170-3D68-4D25-9BCC-8CEFCCB5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50C9C20-6DD6-4E83-8B3B-1AF0AB05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77405DD8-B175-4B43-B162-A5A9DECB8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1072511-A203-40B7-B064-2A760DC72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BEE57299-03CC-451E-BF86-A61CEB7F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2387C69-38FB-449C-A4FE-202685FF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1">
            <a:extLst>
              <a:ext uri="{FF2B5EF4-FFF2-40B4-BE49-F238E27FC236}">
                <a16:creationId xmlns:a16="http://schemas.microsoft.com/office/drawing/2014/main" id="{C816BAED-4242-4A18-8032-88D63D07BB33}"/>
              </a:ext>
            </a:extLst>
          </p:cNvPr>
          <p:cNvSpPr>
            <a:spLocks/>
          </p:cNvSpPr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7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千图海量PPT模板www.58pic.com​​">
  <a:themeElements>
    <a:clrScheme name="自定义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F5F5F"/>
      </a:accent1>
      <a:accent2>
        <a:srgbClr val="4D4D4D"/>
      </a:accent2>
      <a:accent3>
        <a:srgbClr val="5F5F5F"/>
      </a:accent3>
      <a:accent4>
        <a:srgbClr val="969696"/>
      </a:accent4>
      <a:accent5>
        <a:srgbClr val="5F5F5F"/>
      </a:accent5>
      <a:accent6>
        <a:srgbClr val="5F5F5F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94</Words>
  <Application>Microsoft Office PowerPoint</Application>
  <PresentationFormat>寬螢幕</PresentationFormat>
  <Paragraphs>35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微软雅黑</vt:lpstr>
      <vt:lpstr>方正静蕾简体</vt:lpstr>
      <vt:lpstr>新細明體</vt:lpstr>
      <vt:lpstr>落落补 汤圆</vt:lpstr>
      <vt:lpstr>Arial</vt:lpstr>
      <vt:lpstr>千图海量PPT模板www.58pic.com​​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宗諺 蔡</cp:lastModifiedBy>
  <cp:revision>22</cp:revision>
  <dcterms:created xsi:type="dcterms:W3CDTF">2018-05-02T06:43:07Z</dcterms:created>
  <dcterms:modified xsi:type="dcterms:W3CDTF">2018-06-21T16:21:12Z</dcterms:modified>
</cp:coreProperties>
</file>