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2A0D4-B966-48AA-9590-8C64C303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D99641-AF98-43BF-9B6D-2C9DC86BA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98A34-D212-49BF-8A42-24B5E1AE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424D31-CF37-4B6C-B85B-BF2A6F9D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89DE9-95BE-4430-94B2-0FC10B24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9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009E2-E8C3-40C3-9D8F-9E710E83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229BC3-BD1C-43C5-9E42-0B11C4458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23CAB-AA3F-46BB-851A-45E273AD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902FCC-0DCA-4101-A7CB-61D708720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57DA4B-C688-4F14-8A74-E5EA16DC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04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82EFA1-D6DB-45D6-A05B-9E4F00252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4F50C6-2A00-4480-B2F2-2F71BAB73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E4EC52-2F59-4917-ADEE-8D13FFEF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C34655-E011-4FA4-86C4-BEE1C9E1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D6E7CC-DBAB-48B0-B219-13DF760D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06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A2C57-F28E-4375-B022-D9408CBC0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597E0E-32F5-42AB-9BF3-2A9D64735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F2D791-1792-4578-A060-4FA06E77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9361D-FBCF-4416-A290-3236A9D5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3DD8FF-C0B7-45F0-AE3C-3F728996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7CB1A-C7FA-430A-B7FE-F4B563F0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3D9333-B723-4E2B-9481-96DC982E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F3BD62-DC3E-4E31-879C-84EF675D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7B0DD-6AC5-477F-821E-26E6928E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8BA147-2A85-4141-A220-D7506BC4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6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0FC8C-E19E-4A24-9BD8-4D87B15E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1F53E-5640-4FAD-A369-B303ACF28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91E266-7B49-4AC4-8F3F-9F6BD7CC8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C47D08-9241-400F-B6F7-8C205154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51F987-4170-4BDD-9BA4-1A378726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14644B-E6E1-480A-88BB-E9BF2420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7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E983AD-54C0-4013-B850-3581A80E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459B38-AA6F-4337-B213-FFE27D9F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AD565D-D396-4540-85BD-09CF7D148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3ACA8A-7F4A-4EE7-84E7-3A47EC88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AD13A9-814F-463E-92D9-45716A883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9293B5-3996-45BA-AC66-13F2D9FA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5CF89F-167F-4293-B34A-C14FB24C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BE6F70-050E-4F35-B67E-04FDFF49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08998-128D-4CED-8893-6CA8F220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F990D6-9396-4729-9967-F22D8B51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3254F5-6626-4B79-9607-C7BF20FE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19E9C2-56F4-4332-9FEC-1EA62C32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14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9A4917-8457-4B21-AC91-1A5D8380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775C95-6294-4A85-8A26-7C5F3EC9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6D96CF-7492-40E0-A724-62DB876E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6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01985-EA1E-4CA6-AC4A-B8678647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F7607-5D68-4D01-ABA4-81342A43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9585B0-B1AB-4D92-9AF8-A1423EA7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60AD7D-4451-4E53-9331-BFC1204E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B75F73-38CB-4480-811C-9C69B2EB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3AF7FB-FD96-4D3E-8896-B8B46387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4A596-61D9-44D4-975F-DFC9C965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C740B4-484C-47C0-A88C-65D077CC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76D5607-8CCE-4E00-8E12-9C306AC03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02BFBA-0D8E-44BC-BF9B-C0E1617A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E85EC9-B730-491E-B07C-DE685A87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919457-48D8-4E75-BC56-FD615001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770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6B69DB9-6795-410B-A7E5-AE913366F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C5C35F-417E-42C0-8B7C-8F730D072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D69D2A-9BE2-4D14-BA68-5372F812E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1CB6-CE2E-4676-A96D-7E627B613970}" type="datetimeFigureOut">
              <a:rPr lang="zh-TW" altLang="en-US" smtClean="0"/>
              <a:t>2020/3/7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DFDA22-E9D6-4499-AF56-A72C5FD15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D18B52-BD16-416B-B3CD-912466CCD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5CB35-08AF-4C07-94BA-2AAAEDD67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64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DAC7B-36FC-421F-B344-6F77ED8618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Lab03 Solution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0D3774-FF0D-470A-9433-569451AF1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Hank Huang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72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2FA04-C287-4DFF-A727-315F9169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Catmull</a:t>
            </a:r>
            <a:r>
              <a:rPr lang="en-US" altLang="zh-TW" dirty="0"/>
              <a:t> Clark Subdivision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D0BD9D-8262-40A8-A484-A27A36012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7" y="5832340"/>
            <a:ext cx="6967538" cy="60338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400" dirty="0"/>
              <a:t>Ref: http://graphics.stanford.edu/courses/cs468-10-fall/LectureSlides/10_Subdivision.pdf</a:t>
            </a:r>
            <a:endParaRPr lang="zh-TW" altLang="en-US" sz="1400" dirty="0"/>
          </a:p>
        </p:txBody>
      </p:sp>
      <p:pic>
        <p:nvPicPr>
          <p:cNvPr id="5" name="圖片 4" descr="一張含有 文字, 地圖, 光 的圖片&#10;&#10;自動產生的描述">
            <a:extLst>
              <a:ext uri="{FF2B5EF4-FFF2-40B4-BE49-F238E27FC236}">
                <a16:creationId xmlns:a16="http://schemas.microsoft.com/office/drawing/2014/main" id="{EB1A876F-8D00-40B6-9EEB-DEC885BC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" y="1690688"/>
            <a:ext cx="6703219" cy="358832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934DE9D-B12F-4B59-932E-C4850929914A}"/>
              </a:ext>
            </a:extLst>
          </p:cNvPr>
          <p:cNvSpPr txBox="1"/>
          <p:nvPr/>
        </p:nvSpPr>
        <p:spPr>
          <a:xfrm>
            <a:off x="7754471" y="2562965"/>
            <a:ext cx="3487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/>
              <a:t>Subdivision scheme by taking average of polygon mesh faces and edges to recompute new vertices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447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6C225-E228-4188-B61D-52D5E6B6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1475C-0089-4DEB-8B7B-4E02893A9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900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1. Compute all vertex adjacencies</a:t>
            </a:r>
          </a:p>
          <a:p>
            <a:pPr marL="0" indent="0">
              <a:buNone/>
            </a:pPr>
            <a:r>
              <a:rPr lang="en-US" altLang="zh-TW" sz="2400" dirty="0"/>
              <a:t>2. Compute face points</a:t>
            </a:r>
          </a:p>
          <a:p>
            <a:pPr marL="0" indent="0">
              <a:buNone/>
            </a:pPr>
            <a:r>
              <a:rPr lang="en-US" altLang="zh-TW" sz="2400" dirty="0"/>
              <a:t> 	- average of quad vertices (centroid)</a:t>
            </a:r>
          </a:p>
          <a:p>
            <a:pPr marL="0" indent="0">
              <a:buNone/>
            </a:pPr>
            <a:r>
              <a:rPr lang="en-US" altLang="zh-TW" sz="2400" dirty="0"/>
              <a:t>3. Compute edge points </a:t>
            </a:r>
          </a:p>
          <a:p>
            <a:pPr marL="0" indent="0">
              <a:buNone/>
            </a:pPr>
            <a:r>
              <a:rPr lang="en-US" altLang="zh-TW" sz="2400" dirty="0"/>
              <a:t>	- average of two adjacent vertices and their 	corresponding face points</a:t>
            </a:r>
          </a:p>
          <a:p>
            <a:pPr marL="0" indent="0">
              <a:buNone/>
            </a:pPr>
            <a:r>
              <a:rPr lang="en-US" altLang="zh-TW" sz="2400" dirty="0"/>
              <a:t>4. Compute gravity center</a:t>
            </a:r>
          </a:p>
          <a:p>
            <a:pPr marL="0" indent="0">
              <a:buNone/>
            </a:pPr>
            <a:r>
              <a:rPr lang="en-US" altLang="zh-TW" sz="2400" dirty="0"/>
              <a:t>	- use average of all face points and edge points to 	compute new center point</a:t>
            </a:r>
          </a:p>
          <a:p>
            <a:pPr marL="0" indent="0">
              <a:buNone/>
            </a:pPr>
            <a:r>
              <a:rPr lang="en-US" altLang="zh-TW" sz="2400" dirty="0"/>
              <a:t>5. Replace old vertices with vertices from 2-4</a:t>
            </a:r>
            <a:endParaRPr lang="zh-TW" altLang="en-US" sz="2400" dirty="0"/>
          </a:p>
        </p:txBody>
      </p:sp>
      <p:pic>
        <p:nvPicPr>
          <p:cNvPr id="7" name="圖片 6" descr="一張含有 時鐘 的圖片&#10;&#10;自動產生的描述">
            <a:extLst>
              <a:ext uri="{FF2B5EF4-FFF2-40B4-BE49-F238E27FC236}">
                <a16:creationId xmlns:a16="http://schemas.microsoft.com/office/drawing/2014/main" id="{9F64719D-282A-4361-8D5C-187BE66BC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30" y="4616207"/>
            <a:ext cx="2956560" cy="1470660"/>
          </a:xfrm>
          <a:prstGeom prst="rect">
            <a:avLst/>
          </a:prstGeom>
        </p:spPr>
      </p:pic>
      <p:pic>
        <p:nvPicPr>
          <p:cNvPr id="9" name="圖片 8" descr="一張含有 物件, 時鐘 的圖片&#10;&#10;自動產生的描述">
            <a:extLst>
              <a:ext uri="{FF2B5EF4-FFF2-40B4-BE49-F238E27FC236}">
                <a16:creationId xmlns:a16="http://schemas.microsoft.com/office/drawing/2014/main" id="{96518639-6D86-4213-9C3D-F1FE6C58A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39" y="3382014"/>
            <a:ext cx="3356451" cy="885444"/>
          </a:xfrm>
          <a:prstGeom prst="rect">
            <a:avLst/>
          </a:prstGeom>
        </p:spPr>
      </p:pic>
      <p:pic>
        <p:nvPicPr>
          <p:cNvPr id="11" name="圖片 10" descr="一張含有 物件, 時鐘, 標誌 的圖片&#10;&#10;自動產生的描述">
            <a:extLst>
              <a:ext uri="{FF2B5EF4-FFF2-40B4-BE49-F238E27FC236}">
                <a16:creationId xmlns:a16="http://schemas.microsoft.com/office/drawing/2014/main" id="{05F1EDD4-F276-4A1B-AE48-EF93611D5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33" y="1825625"/>
            <a:ext cx="2057461" cy="120764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4769DC-0DA5-46F3-9F54-5ABCE25CDCB0}"/>
              </a:ext>
            </a:extLst>
          </p:cNvPr>
          <p:cNvSpPr txBox="1"/>
          <p:nvPr/>
        </p:nvSpPr>
        <p:spPr>
          <a:xfrm>
            <a:off x="8911644" y="3022974"/>
            <a:ext cx="257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Eq1. Face point formula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E24646-A0D9-44F7-BD3D-9521E7994DE2}"/>
              </a:ext>
            </a:extLst>
          </p:cNvPr>
          <p:cNvSpPr txBox="1"/>
          <p:nvPr/>
        </p:nvSpPr>
        <p:spPr>
          <a:xfrm>
            <a:off x="8911644" y="4240899"/>
            <a:ext cx="257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Eq2. Edge point formula 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108A56-29AD-4C7D-A8E3-65E8A4D92AA3}"/>
              </a:ext>
            </a:extLst>
          </p:cNvPr>
          <p:cNvSpPr txBox="1"/>
          <p:nvPr/>
        </p:nvSpPr>
        <p:spPr>
          <a:xfrm>
            <a:off x="8911643" y="6061393"/>
            <a:ext cx="295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Eq3. Gravity center formula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49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1338F-5A33-493D-9A5B-4F1340CE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pic>
        <p:nvPicPr>
          <p:cNvPr id="5" name="內容版面配置區 4" descr="一張含有 遊戲, 直立的 的圖片&#10;&#10;自動產生的描述">
            <a:extLst>
              <a:ext uri="{FF2B5EF4-FFF2-40B4-BE49-F238E27FC236}">
                <a16:creationId xmlns:a16="http://schemas.microsoft.com/office/drawing/2014/main" id="{46017A2D-44E4-46B0-BC01-3D806F4FA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4" y="1884958"/>
            <a:ext cx="5334000" cy="3824267"/>
          </a:xfrm>
        </p:spPr>
      </p:pic>
      <p:pic>
        <p:nvPicPr>
          <p:cNvPr id="7" name="圖片 6" descr="一張含有 遊戲 的圖片&#10;&#10;自動產生的描述">
            <a:extLst>
              <a:ext uri="{FF2B5EF4-FFF2-40B4-BE49-F238E27FC236}">
                <a16:creationId xmlns:a16="http://schemas.microsoft.com/office/drawing/2014/main" id="{C14B5F29-88B1-45E0-AB55-8F3450439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58" y="1884958"/>
            <a:ext cx="5181600" cy="383017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E40D40C-3518-4720-900F-F97C92B3D0EC}"/>
              </a:ext>
            </a:extLst>
          </p:cNvPr>
          <p:cNvSpPr txBox="1"/>
          <p:nvPr/>
        </p:nvSpPr>
        <p:spPr>
          <a:xfrm>
            <a:off x="1192306" y="6033247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Fig 1. Cube before subdivision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CDCB6F3-857E-4510-B43D-67144C3AA73F}"/>
              </a:ext>
            </a:extLst>
          </p:cNvPr>
          <p:cNvSpPr txBox="1"/>
          <p:nvPr/>
        </p:nvSpPr>
        <p:spPr>
          <a:xfrm>
            <a:off x="6357658" y="6033247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Fig 2. Cube after one subdivision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884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143</Words>
  <Application>Microsoft Office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Lab03 Solution</vt:lpstr>
      <vt:lpstr>Catmull Clark Subdivision</vt:lpstr>
      <vt:lpstr>Implementation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 Solution</dc:title>
  <dc:creator>H Hank</dc:creator>
  <cp:lastModifiedBy>H Hank</cp:lastModifiedBy>
  <cp:revision>5</cp:revision>
  <dcterms:created xsi:type="dcterms:W3CDTF">2020-03-08T03:40:39Z</dcterms:created>
  <dcterms:modified xsi:type="dcterms:W3CDTF">2020-03-08T04:03:49Z</dcterms:modified>
</cp:coreProperties>
</file>