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3" r:id="rId4"/>
    <p:sldId id="260" r:id="rId5"/>
    <p:sldId id="258" r:id="rId6"/>
    <p:sldId id="264" r:id="rId7"/>
    <p:sldId id="265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147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617C628-7493-4536-8219-03632D8D74E9}" type="datetimeFigureOut">
              <a:rPr lang="zh-TW" altLang="en-US" smtClean="0"/>
              <a:pPr/>
              <a:t>2016/6/20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A65759-A2DD-4CDC-975E-666AF1CBE8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C628-7493-4536-8219-03632D8D74E9}" type="datetimeFigureOut">
              <a:rPr lang="zh-TW" altLang="en-US" smtClean="0"/>
              <a:pPr/>
              <a:t>2016/6/20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5759-A2DD-4CDC-975E-666AF1CBE8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617C628-7493-4536-8219-03632D8D74E9}" type="datetimeFigureOut">
              <a:rPr lang="zh-TW" altLang="en-US" smtClean="0"/>
              <a:pPr/>
              <a:t>2016/6/20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4A65759-A2DD-4CDC-975E-666AF1CBE8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C628-7493-4536-8219-03632D8D74E9}" type="datetimeFigureOut">
              <a:rPr lang="zh-TW" altLang="en-US" smtClean="0"/>
              <a:pPr/>
              <a:t>2016/6/20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A65759-A2DD-4CDC-975E-666AF1CBE83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C628-7493-4536-8219-03632D8D74E9}" type="datetimeFigureOut">
              <a:rPr lang="zh-TW" altLang="en-US" smtClean="0"/>
              <a:pPr/>
              <a:t>2016/6/20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4A65759-A2DD-4CDC-975E-666AF1CBE83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617C628-7493-4536-8219-03632D8D74E9}" type="datetimeFigureOut">
              <a:rPr lang="zh-TW" altLang="en-US" smtClean="0"/>
              <a:pPr/>
              <a:t>2016/6/20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4A65759-A2DD-4CDC-975E-666AF1CBE83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617C628-7493-4536-8219-03632D8D74E9}" type="datetimeFigureOut">
              <a:rPr lang="zh-TW" altLang="en-US" smtClean="0"/>
              <a:pPr/>
              <a:t>2016/6/20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4A65759-A2DD-4CDC-975E-666AF1CBE83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C628-7493-4536-8219-03632D8D74E9}" type="datetimeFigureOut">
              <a:rPr lang="zh-TW" altLang="en-US" smtClean="0"/>
              <a:pPr/>
              <a:t>2016/6/20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A65759-A2DD-4CDC-975E-666AF1CBE8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C628-7493-4536-8219-03632D8D74E9}" type="datetimeFigureOut">
              <a:rPr lang="zh-TW" altLang="en-US" smtClean="0"/>
              <a:pPr/>
              <a:t>2016/6/20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A65759-A2DD-4CDC-975E-666AF1CBE8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C628-7493-4536-8219-03632D8D74E9}" type="datetimeFigureOut">
              <a:rPr lang="zh-TW" altLang="en-US" smtClean="0"/>
              <a:pPr/>
              <a:t>2016/6/20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A65759-A2DD-4CDC-975E-666AF1CBE83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617C628-7493-4536-8219-03632D8D74E9}" type="datetimeFigureOut">
              <a:rPr lang="zh-TW" altLang="en-US" smtClean="0"/>
              <a:pPr/>
              <a:t>2016/6/20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4A65759-A2DD-4CDC-975E-666AF1CBE83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617C628-7493-4536-8219-03632D8D74E9}" type="datetimeFigureOut">
              <a:rPr lang="zh-TW" altLang="en-US" smtClean="0"/>
              <a:pPr/>
              <a:t>2016/6/20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4A65759-A2DD-4CDC-975E-666AF1CBE8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薪資計算</a:t>
            </a:r>
            <a:r>
              <a:rPr lang="en-US" altLang="zh-TW" smtClean="0"/>
              <a:t>app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32905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頁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面分為老闆、人資、員工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每個頁面依權限不同給予不同功能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使用者可以得知應得月薪為多少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968713"/>
            <a:ext cx="1512168" cy="1608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主頁面區分使用者不同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身分，根據使用者的身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分選擇後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，再進行後續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操作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1628800"/>
            <a:ext cx="2880320" cy="4383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968713"/>
            <a:ext cx="1512168" cy="1608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固定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底薪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每小時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 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每月工作總時數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特殊加給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加班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全勤獎金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最終薪資</a:t>
            </a:r>
          </a:p>
          <a:p>
            <a:endParaRPr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968713"/>
            <a:ext cx="1512168" cy="1608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老闆頁面</a:t>
            </a: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能夠修改基本薪資和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特殊獎金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；特殊獎金包含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加班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、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節慶加班、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，分別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有不同的金額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7" y="1556792"/>
            <a:ext cx="2880000" cy="4473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968713"/>
            <a:ext cx="1512168" cy="1608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人資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頁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面</a:t>
            </a: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能夠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修改上班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時數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，若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上班時數小於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130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小時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將會以紅字顯示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；若大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於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160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小時便算是全勤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將會有全勤獎金</a:t>
            </a:r>
            <a:endParaRPr lang="zh-TW" altLang="en-US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1556792"/>
            <a:ext cx="288032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968713"/>
            <a:ext cx="1512168" cy="1608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員工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頁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面</a:t>
            </a: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僅顯示各項資料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，含基本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薪資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、上班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時數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、全勤獎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金有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無，特殊獎金有無，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無法進行修改</a:t>
            </a:r>
            <a:endParaRPr lang="zh-TW" altLang="en-US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1556792"/>
            <a:ext cx="2880319" cy="44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968713"/>
            <a:ext cx="1512168" cy="1608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80</TotalTime>
  <Words>84</Words>
  <Application>Microsoft Office PowerPoint</Application>
  <PresentationFormat>如螢幕大小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中庸</vt:lpstr>
      <vt:lpstr>薪資計算app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575808</cp:lastModifiedBy>
  <cp:revision>7</cp:revision>
  <dcterms:created xsi:type="dcterms:W3CDTF">2016-05-19T02:25:04Z</dcterms:created>
  <dcterms:modified xsi:type="dcterms:W3CDTF">2016-06-20T13:44:40Z</dcterms:modified>
</cp:coreProperties>
</file>